
<file path=[Content_Types].xml><?xml version="1.0" encoding="utf-8"?>
<Types xmlns="http://schemas.openxmlformats.org/package/2006/content-types">
  <Default Extension="jfif" ContentType="image/jpeg"/>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CB1838B-3FB5-44CF-AC1A-78E498C90469}" v="15" dt="2021-02-18T13:10:40.98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67" d="100"/>
          <a:sy n="67" d="100"/>
        </p:scale>
        <p:origin x="60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10"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9EBBD3-E731-4E04-9AEF-F8D99C4D4C6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AU"/>
          </a:p>
        </p:txBody>
      </p:sp>
      <p:sp>
        <p:nvSpPr>
          <p:cNvPr id="3" name="Subtitle 2">
            <a:extLst>
              <a:ext uri="{FF2B5EF4-FFF2-40B4-BE49-F238E27FC236}">
                <a16:creationId xmlns:a16="http://schemas.microsoft.com/office/drawing/2014/main" id="{8248A54D-78EE-463B-BCA1-BDDEBA545FA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Date Placeholder 3">
            <a:extLst>
              <a:ext uri="{FF2B5EF4-FFF2-40B4-BE49-F238E27FC236}">
                <a16:creationId xmlns:a16="http://schemas.microsoft.com/office/drawing/2014/main" id="{710F6D3D-1C78-45A2-8C7D-3136A24BD899}"/>
              </a:ext>
            </a:extLst>
          </p:cNvPr>
          <p:cNvSpPr>
            <a:spLocks noGrp="1"/>
          </p:cNvSpPr>
          <p:nvPr>
            <p:ph type="dt" sz="half" idx="10"/>
          </p:nvPr>
        </p:nvSpPr>
        <p:spPr/>
        <p:txBody>
          <a:bodyPr/>
          <a:lstStyle/>
          <a:p>
            <a:fld id="{6FA479C9-CED3-4C54-8D98-65621E5DBE05}" type="datetimeFigureOut">
              <a:rPr lang="en-AU" smtClean="0"/>
              <a:t>14/05/2021</a:t>
            </a:fld>
            <a:endParaRPr lang="en-AU"/>
          </a:p>
        </p:txBody>
      </p:sp>
      <p:sp>
        <p:nvSpPr>
          <p:cNvPr id="5" name="Footer Placeholder 4">
            <a:extLst>
              <a:ext uri="{FF2B5EF4-FFF2-40B4-BE49-F238E27FC236}">
                <a16:creationId xmlns:a16="http://schemas.microsoft.com/office/drawing/2014/main" id="{52D84632-B036-474D-94B3-A7457FCF0C41}"/>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E02B8CBD-84D2-4699-B5E2-B4B4A58E5DCA}"/>
              </a:ext>
            </a:extLst>
          </p:cNvPr>
          <p:cNvSpPr>
            <a:spLocks noGrp="1"/>
          </p:cNvSpPr>
          <p:nvPr>
            <p:ph type="sldNum" sz="quarter" idx="12"/>
          </p:nvPr>
        </p:nvSpPr>
        <p:spPr/>
        <p:txBody>
          <a:bodyPr/>
          <a:lstStyle/>
          <a:p>
            <a:fld id="{F1E5C64F-E824-458A-91B4-CA55BD214CC6}" type="slidenum">
              <a:rPr lang="en-AU" smtClean="0"/>
              <a:t>‹#›</a:t>
            </a:fld>
            <a:endParaRPr lang="en-AU"/>
          </a:p>
        </p:txBody>
      </p:sp>
    </p:spTree>
    <p:extLst>
      <p:ext uri="{BB962C8B-B14F-4D97-AF65-F5344CB8AC3E}">
        <p14:creationId xmlns:p14="http://schemas.microsoft.com/office/powerpoint/2010/main" val="27912036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17FA78-B649-49F8-8062-781ED7F56536}"/>
              </a:ext>
            </a:extLst>
          </p:cNvPr>
          <p:cNvSpPr>
            <a:spLocks noGrp="1"/>
          </p:cNvSpPr>
          <p:nvPr>
            <p:ph type="title"/>
          </p:nvPr>
        </p:nvSpPr>
        <p:spPr/>
        <p:txBody>
          <a:bodyPr/>
          <a:lstStyle/>
          <a:p>
            <a:r>
              <a:rPr lang="en-US"/>
              <a:t>Click to edit Master title style</a:t>
            </a:r>
            <a:endParaRPr lang="en-AU"/>
          </a:p>
        </p:txBody>
      </p:sp>
      <p:sp>
        <p:nvSpPr>
          <p:cNvPr id="3" name="Content Placeholder 2">
            <a:extLst>
              <a:ext uri="{FF2B5EF4-FFF2-40B4-BE49-F238E27FC236}">
                <a16:creationId xmlns:a16="http://schemas.microsoft.com/office/drawing/2014/main" id="{F7254CC9-A91E-44A1-AAD0-A0A6D453657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590B9E1D-BDD7-47DC-8FC3-D250B0A910DE}"/>
              </a:ext>
            </a:extLst>
          </p:cNvPr>
          <p:cNvSpPr>
            <a:spLocks noGrp="1"/>
          </p:cNvSpPr>
          <p:nvPr>
            <p:ph type="dt" sz="half" idx="10"/>
          </p:nvPr>
        </p:nvSpPr>
        <p:spPr/>
        <p:txBody>
          <a:bodyPr/>
          <a:lstStyle/>
          <a:p>
            <a:fld id="{6FA479C9-CED3-4C54-8D98-65621E5DBE05}" type="datetimeFigureOut">
              <a:rPr lang="en-AU" smtClean="0"/>
              <a:t>14/05/2021</a:t>
            </a:fld>
            <a:endParaRPr lang="en-AU"/>
          </a:p>
        </p:txBody>
      </p:sp>
      <p:sp>
        <p:nvSpPr>
          <p:cNvPr id="5" name="Footer Placeholder 4">
            <a:extLst>
              <a:ext uri="{FF2B5EF4-FFF2-40B4-BE49-F238E27FC236}">
                <a16:creationId xmlns:a16="http://schemas.microsoft.com/office/drawing/2014/main" id="{F85A56C2-5FFE-4AD2-9E1A-861ED6C58558}"/>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FBFE5322-8F5C-46E0-80B8-593C29C04282}"/>
              </a:ext>
            </a:extLst>
          </p:cNvPr>
          <p:cNvSpPr>
            <a:spLocks noGrp="1"/>
          </p:cNvSpPr>
          <p:nvPr>
            <p:ph type="sldNum" sz="quarter" idx="12"/>
          </p:nvPr>
        </p:nvSpPr>
        <p:spPr/>
        <p:txBody>
          <a:bodyPr/>
          <a:lstStyle/>
          <a:p>
            <a:fld id="{F1E5C64F-E824-458A-91B4-CA55BD214CC6}" type="slidenum">
              <a:rPr lang="en-AU" smtClean="0"/>
              <a:t>‹#›</a:t>
            </a:fld>
            <a:endParaRPr lang="en-AU"/>
          </a:p>
        </p:txBody>
      </p:sp>
    </p:spTree>
    <p:extLst>
      <p:ext uri="{BB962C8B-B14F-4D97-AF65-F5344CB8AC3E}">
        <p14:creationId xmlns:p14="http://schemas.microsoft.com/office/powerpoint/2010/main" val="36339234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5A796D-6810-4115-AB78-01A169A5CAA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AU"/>
          </a:p>
        </p:txBody>
      </p:sp>
      <p:sp>
        <p:nvSpPr>
          <p:cNvPr id="3" name="Text Placeholder 2">
            <a:extLst>
              <a:ext uri="{FF2B5EF4-FFF2-40B4-BE49-F238E27FC236}">
                <a16:creationId xmlns:a16="http://schemas.microsoft.com/office/drawing/2014/main" id="{2439D47D-D3AB-46AD-9594-728FDAF8DD6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8BA8796-7E7D-48F9-9924-D21E25C0004D}"/>
              </a:ext>
            </a:extLst>
          </p:cNvPr>
          <p:cNvSpPr>
            <a:spLocks noGrp="1"/>
          </p:cNvSpPr>
          <p:nvPr>
            <p:ph type="dt" sz="half" idx="10"/>
          </p:nvPr>
        </p:nvSpPr>
        <p:spPr/>
        <p:txBody>
          <a:bodyPr/>
          <a:lstStyle/>
          <a:p>
            <a:fld id="{6FA479C9-CED3-4C54-8D98-65621E5DBE05}" type="datetimeFigureOut">
              <a:rPr lang="en-AU" smtClean="0"/>
              <a:t>14/05/2021</a:t>
            </a:fld>
            <a:endParaRPr lang="en-AU"/>
          </a:p>
        </p:txBody>
      </p:sp>
      <p:sp>
        <p:nvSpPr>
          <p:cNvPr id="5" name="Footer Placeholder 4">
            <a:extLst>
              <a:ext uri="{FF2B5EF4-FFF2-40B4-BE49-F238E27FC236}">
                <a16:creationId xmlns:a16="http://schemas.microsoft.com/office/drawing/2014/main" id="{DA1674A3-72F2-4164-A6D3-0F42396A0FC6}"/>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3013EC1B-0D19-4888-85A4-5EE0DA469D74}"/>
              </a:ext>
            </a:extLst>
          </p:cNvPr>
          <p:cNvSpPr>
            <a:spLocks noGrp="1"/>
          </p:cNvSpPr>
          <p:nvPr>
            <p:ph type="sldNum" sz="quarter" idx="12"/>
          </p:nvPr>
        </p:nvSpPr>
        <p:spPr/>
        <p:txBody>
          <a:bodyPr/>
          <a:lstStyle/>
          <a:p>
            <a:fld id="{F1E5C64F-E824-458A-91B4-CA55BD214CC6}" type="slidenum">
              <a:rPr lang="en-AU" smtClean="0"/>
              <a:t>‹#›</a:t>
            </a:fld>
            <a:endParaRPr lang="en-AU"/>
          </a:p>
        </p:txBody>
      </p:sp>
    </p:spTree>
    <p:extLst>
      <p:ext uri="{BB962C8B-B14F-4D97-AF65-F5344CB8AC3E}">
        <p14:creationId xmlns:p14="http://schemas.microsoft.com/office/powerpoint/2010/main" val="26893797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F2D7B8-C631-4706-9B96-81B308AA66A8}"/>
              </a:ext>
            </a:extLst>
          </p:cNvPr>
          <p:cNvSpPr>
            <a:spLocks noGrp="1"/>
          </p:cNvSpPr>
          <p:nvPr>
            <p:ph type="title"/>
          </p:nvPr>
        </p:nvSpPr>
        <p:spPr/>
        <p:txBody>
          <a:bodyPr/>
          <a:lstStyle/>
          <a:p>
            <a:r>
              <a:rPr lang="en-US"/>
              <a:t>Click to edit Master title style</a:t>
            </a:r>
            <a:endParaRPr lang="en-AU"/>
          </a:p>
        </p:txBody>
      </p:sp>
      <p:sp>
        <p:nvSpPr>
          <p:cNvPr id="3" name="Content Placeholder 2">
            <a:extLst>
              <a:ext uri="{FF2B5EF4-FFF2-40B4-BE49-F238E27FC236}">
                <a16:creationId xmlns:a16="http://schemas.microsoft.com/office/drawing/2014/main" id="{DE5E7EAB-B9E2-4D93-B433-CCE9EFF028C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Content Placeholder 3">
            <a:extLst>
              <a:ext uri="{FF2B5EF4-FFF2-40B4-BE49-F238E27FC236}">
                <a16:creationId xmlns:a16="http://schemas.microsoft.com/office/drawing/2014/main" id="{5D71561A-F36C-4F06-9E7D-49E874CCAD8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Date Placeholder 4">
            <a:extLst>
              <a:ext uri="{FF2B5EF4-FFF2-40B4-BE49-F238E27FC236}">
                <a16:creationId xmlns:a16="http://schemas.microsoft.com/office/drawing/2014/main" id="{BB94FC0B-3BF9-4731-A49D-727697A12E3A}"/>
              </a:ext>
            </a:extLst>
          </p:cNvPr>
          <p:cNvSpPr>
            <a:spLocks noGrp="1"/>
          </p:cNvSpPr>
          <p:nvPr>
            <p:ph type="dt" sz="half" idx="10"/>
          </p:nvPr>
        </p:nvSpPr>
        <p:spPr/>
        <p:txBody>
          <a:bodyPr/>
          <a:lstStyle/>
          <a:p>
            <a:fld id="{6FA479C9-CED3-4C54-8D98-65621E5DBE05}" type="datetimeFigureOut">
              <a:rPr lang="en-AU" smtClean="0"/>
              <a:t>14/05/2021</a:t>
            </a:fld>
            <a:endParaRPr lang="en-AU"/>
          </a:p>
        </p:txBody>
      </p:sp>
      <p:sp>
        <p:nvSpPr>
          <p:cNvPr id="6" name="Footer Placeholder 5">
            <a:extLst>
              <a:ext uri="{FF2B5EF4-FFF2-40B4-BE49-F238E27FC236}">
                <a16:creationId xmlns:a16="http://schemas.microsoft.com/office/drawing/2014/main" id="{14CD3557-F0B9-403A-B5D3-DB343F6D56C9}"/>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A821C75D-6B88-4DCA-B1CD-371583685C4B}"/>
              </a:ext>
            </a:extLst>
          </p:cNvPr>
          <p:cNvSpPr>
            <a:spLocks noGrp="1"/>
          </p:cNvSpPr>
          <p:nvPr>
            <p:ph type="sldNum" sz="quarter" idx="12"/>
          </p:nvPr>
        </p:nvSpPr>
        <p:spPr/>
        <p:txBody>
          <a:bodyPr/>
          <a:lstStyle/>
          <a:p>
            <a:fld id="{F1E5C64F-E824-458A-91B4-CA55BD214CC6}" type="slidenum">
              <a:rPr lang="en-AU" smtClean="0"/>
              <a:t>‹#›</a:t>
            </a:fld>
            <a:endParaRPr lang="en-AU"/>
          </a:p>
        </p:txBody>
      </p:sp>
    </p:spTree>
    <p:extLst>
      <p:ext uri="{BB962C8B-B14F-4D97-AF65-F5344CB8AC3E}">
        <p14:creationId xmlns:p14="http://schemas.microsoft.com/office/powerpoint/2010/main" val="967324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055E94-0551-4DFE-9954-2E4345028ADC}"/>
              </a:ext>
            </a:extLst>
          </p:cNvPr>
          <p:cNvSpPr>
            <a:spLocks noGrp="1"/>
          </p:cNvSpPr>
          <p:nvPr>
            <p:ph type="title"/>
          </p:nvPr>
        </p:nvSpPr>
        <p:spPr>
          <a:xfrm>
            <a:off x="839788" y="365125"/>
            <a:ext cx="10515600" cy="1325563"/>
          </a:xfrm>
        </p:spPr>
        <p:txBody>
          <a:bodyPr/>
          <a:lstStyle/>
          <a:p>
            <a:r>
              <a:rPr lang="en-US"/>
              <a:t>Click to edit Master title style</a:t>
            </a:r>
            <a:endParaRPr lang="en-AU"/>
          </a:p>
        </p:txBody>
      </p:sp>
      <p:sp>
        <p:nvSpPr>
          <p:cNvPr id="3" name="Text Placeholder 2">
            <a:extLst>
              <a:ext uri="{FF2B5EF4-FFF2-40B4-BE49-F238E27FC236}">
                <a16:creationId xmlns:a16="http://schemas.microsoft.com/office/drawing/2014/main" id="{6AE6AFD3-5324-4D6E-BE45-A0504B59C7A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64A6D2D-479E-4D28-83F8-FB8D593EFC9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Text Placeholder 4">
            <a:extLst>
              <a:ext uri="{FF2B5EF4-FFF2-40B4-BE49-F238E27FC236}">
                <a16:creationId xmlns:a16="http://schemas.microsoft.com/office/drawing/2014/main" id="{4B3AFE6E-1A4D-4B70-925A-B032E1E6FA7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5979791-CD55-4A18-974E-C09B29FBDBD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7" name="Date Placeholder 6">
            <a:extLst>
              <a:ext uri="{FF2B5EF4-FFF2-40B4-BE49-F238E27FC236}">
                <a16:creationId xmlns:a16="http://schemas.microsoft.com/office/drawing/2014/main" id="{D62DAA2B-B9C4-4064-9DC3-479BC8F1CBC4}"/>
              </a:ext>
            </a:extLst>
          </p:cNvPr>
          <p:cNvSpPr>
            <a:spLocks noGrp="1"/>
          </p:cNvSpPr>
          <p:nvPr>
            <p:ph type="dt" sz="half" idx="10"/>
          </p:nvPr>
        </p:nvSpPr>
        <p:spPr/>
        <p:txBody>
          <a:bodyPr/>
          <a:lstStyle/>
          <a:p>
            <a:fld id="{6FA479C9-CED3-4C54-8D98-65621E5DBE05}" type="datetimeFigureOut">
              <a:rPr lang="en-AU" smtClean="0"/>
              <a:t>14/05/2021</a:t>
            </a:fld>
            <a:endParaRPr lang="en-AU"/>
          </a:p>
        </p:txBody>
      </p:sp>
      <p:sp>
        <p:nvSpPr>
          <p:cNvPr id="8" name="Footer Placeholder 7">
            <a:extLst>
              <a:ext uri="{FF2B5EF4-FFF2-40B4-BE49-F238E27FC236}">
                <a16:creationId xmlns:a16="http://schemas.microsoft.com/office/drawing/2014/main" id="{F4EC5666-477B-462F-8210-21C1CEB685F7}"/>
              </a:ext>
            </a:extLst>
          </p:cNvPr>
          <p:cNvSpPr>
            <a:spLocks noGrp="1"/>
          </p:cNvSpPr>
          <p:nvPr>
            <p:ph type="ftr" sz="quarter" idx="11"/>
          </p:nvPr>
        </p:nvSpPr>
        <p:spPr/>
        <p:txBody>
          <a:bodyPr/>
          <a:lstStyle/>
          <a:p>
            <a:endParaRPr lang="en-AU"/>
          </a:p>
        </p:txBody>
      </p:sp>
      <p:sp>
        <p:nvSpPr>
          <p:cNvPr id="9" name="Slide Number Placeholder 8">
            <a:extLst>
              <a:ext uri="{FF2B5EF4-FFF2-40B4-BE49-F238E27FC236}">
                <a16:creationId xmlns:a16="http://schemas.microsoft.com/office/drawing/2014/main" id="{DABEC08E-A85C-4B48-B515-82114C373813}"/>
              </a:ext>
            </a:extLst>
          </p:cNvPr>
          <p:cNvSpPr>
            <a:spLocks noGrp="1"/>
          </p:cNvSpPr>
          <p:nvPr>
            <p:ph type="sldNum" sz="quarter" idx="12"/>
          </p:nvPr>
        </p:nvSpPr>
        <p:spPr/>
        <p:txBody>
          <a:bodyPr/>
          <a:lstStyle/>
          <a:p>
            <a:fld id="{F1E5C64F-E824-458A-91B4-CA55BD214CC6}" type="slidenum">
              <a:rPr lang="en-AU" smtClean="0"/>
              <a:t>‹#›</a:t>
            </a:fld>
            <a:endParaRPr lang="en-AU"/>
          </a:p>
        </p:txBody>
      </p:sp>
    </p:spTree>
    <p:extLst>
      <p:ext uri="{BB962C8B-B14F-4D97-AF65-F5344CB8AC3E}">
        <p14:creationId xmlns:p14="http://schemas.microsoft.com/office/powerpoint/2010/main" val="1840862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57D771-9DC8-49EB-8448-755D1662669E}"/>
              </a:ext>
            </a:extLst>
          </p:cNvPr>
          <p:cNvSpPr>
            <a:spLocks noGrp="1"/>
          </p:cNvSpPr>
          <p:nvPr>
            <p:ph type="title"/>
          </p:nvPr>
        </p:nvSpPr>
        <p:spPr/>
        <p:txBody>
          <a:bodyPr/>
          <a:lstStyle/>
          <a:p>
            <a:r>
              <a:rPr lang="en-US"/>
              <a:t>Click to edit Master title style</a:t>
            </a:r>
            <a:endParaRPr lang="en-AU"/>
          </a:p>
        </p:txBody>
      </p:sp>
      <p:sp>
        <p:nvSpPr>
          <p:cNvPr id="3" name="Date Placeholder 2">
            <a:extLst>
              <a:ext uri="{FF2B5EF4-FFF2-40B4-BE49-F238E27FC236}">
                <a16:creationId xmlns:a16="http://schemas.microsoft.com/office/drawing/2014/main" id="{B2162EFC-8734-4FBF-A6C2-6CC04A7944EA}"/>
              </a:ext>
            </a:extLst>
          </p:cNvPr>
          <p:cNvSpPr>
            <a:spLocks noGrp="1"/>
          </p:cNvSpPr>
          <p:nvPr>
            <p:ph type="dt" sz="half" idx="10"/>
          </p:nvPr>
        </p:nvSpPr>
        <p:spPr/>
        <p:txBody>
          <a:bodyPr/>
          <a:lstStyle/>
          <a:p>
            <a:fld id="{6FA479C9-CED3-4C54-8D98-65621E5DBE05}" type="datetimeFigureOut">
              <a:rPr lang="en-AU" smtClean="0"/>
              <a:t>14/05/2021</a:t>
            </a:fld>
            <a:endParaRPr lang="en-AU"/>
          </a:p>
        </p:txBody>
      </p:sp>
      <p:sp>
        <p:nvSpPr>
          <p:cNvPr id="4" name="Footer Placeholder 3">
            <a:extLst>
              <a:ext uri="{FF2B5EF4-FFF2-40B4-BE49-F238E27FC236}">
                <a16:creationId xmlns:a16="http://schemas.microsoft.com/office/drawing/2014/main" id="{30BEA942-53F0-4894-A200-82B7E7F313F7}"/>
              </a:ext>
            </a:extLst>
          </p:cNvPr>
          <p:cNvSpPr>
            <a:spLocks noGrp="1"/>
          </p:cNvSpPr>
          <p:nvPr>
            <p:ph type="ftr" sz="quarter" idx="11"/>
          </p:nvPr>
        </p:nvSpPr>
        <p:spPr/>
        <p:txBody>
          <a:bodyPr/>
          <a:lstStyle/>
          <a:p>
            <a:endParaRPr lang="en-AU"/>
          </a:p>
        </p:txBody>
      </p:sp>
      <p:sp>
        <p:nvSpPr>
          <p:cNvPr id="5" name="Slide Number Placeholder 4">
            <a:extLst>
              <a:ext uri="{FF2B5EF4-FFF2-40B4-BE49-F238E27FC236}">
                <a16:creationId xmlns:a16="http://schemas.microsoft.com/office/drawing/2014/main" id="{396AF038-F0DA-4A20-B16A-D09A8BD5366E}"/>
              </a:ext>
            </a:extLst>
          </p:cNvPr>
          <p:cNvSpPr>
            <a:spLocks noGrp="1"/>
          </p:cNvSpPr>
          <p:nvPr>
            <p:ph type="sldNum" sz="quarter" idx="12"/>
          </p:nvPr>
        </p:nvSpPr>
        <p:spPr/>
        <p:txBody>
          <a:bodyPr/>
          <a:lstStyle/>
          <a:p>
            <a:fld id="{F1E5C64F-E824-458A-91B4-CA55BD214CC6}" type="slidenum">
              <a:rPr lang="en-AU" smtClean="0"/>
              <a:t>‹#›</a:t>
            </a:fld>
            <a:endParaRPr lang="en-AU"/>
          </a:p>
        </p:txBody>
      </p:sp>
    </p:spTree>
    <p:extLst>
      <p:ext uri="{BB962C8B-B14F-4D97-AF65-F5344CB8AC3E}">
        <p14:creationId xmlns:p14="http://schemas.microsoft.com/office/powerpoint/2010/main" val="34172340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58B013A-8727-46D2-B24B-DC96445BDEDF}"/>
              </a:ext>
            </a:extLst>
          </p:cNvPr>
          <p:cNvSpPr>
            <a:spLocks noGrp="1"/>
          </p:cNvSpPr>
          <p:nvPr>
            <p:ph type="dt" sz="half" idx="10"/>
          </p:nvPr>
        </p:nvSpPr>
        <p:spPr/>
        <p:txBody>
          <a:bodyPr/>
          <a:lstStyle/>
          <a:p>
            <a:fld id="{6FA479C9-CED3-4C54-8D98-65621E5DBE05}" type="datetimeFigureOut">
              <a:rPr lang="en-AU" smtClean="0"/>
              <a:t>14/05/2021</a:t>
            </a:fld>
            <a:endParaRPr lang="en-AU"/>
          </a:p>
        </p:txBody>
      </p:sp>
      <p:sp>
        <p:nvSpPr>
          <p:cNvPr id="3" name="Footer Placeholder 2">
            <a:extLst>
              <a:ext uri="{FF2B5EF4-FFF2-40B4-BE49-F238E27FC236}">
                <a16:creationId xmlns:a16="http://schemas.microsoft.com/office/drawing/2014/main" id="{FE33C7B2-9E29-4C5E-9080-6D3CF678EC8B}"/>
              </a:ext>
            </a:extLst>
          </p:cNvPr>
          <p:cNvSpPr>
            <a:spLocks noGrp="1"/>
          </p:cNvSpPr>
          <p:nvPr>
            <p:ph type="ftr" sz="quarter" idx="11"/>
          </p:nvPr>
        </p:nvSpPr>
        <p:spPr/>
        <p:txBody>
          <a:bodyPr/>
          <a:lstStyle/>
          <a:p>
            <a:endParaRPr lang="en-AU"/>
          </a:p>
        </p:txBody>
      </p:sp>
      <p:sp>
        <p:nvSpPr>
          <p:cNvPr id="4" name="Slide Number Placeholder 3">
            <a:extLst>
              <a:ext uri="{FF2B5EF4-FFF2-40B4-BE49-F238E27FC236}">
                <a16:creationId xmlns:a16="http://schemas.microsoft.com/office/drawing/2014/main" id="{7A7B8432-9A86-49C7-92E7-2BBC36A1974C}"/>
              </a:ext>
            </a:extLst>
          </p:cNvPr>
          <p:cNvSpPr>
            <a:spLocks noGrp="1"/>
          </p:cNvSpPr>
          <p:nvPr>
            <p:ph type="sldNum" sz="quarter" idx="12"/>
          </p:nvPr>
        </p:nvSpPr>
        <p:spPr/>
        <p:txBody>
          <a:bodyPr/>
          <a:lstStyle/>
          <a:p>
            <a:fld id="{F1E5C64F-E824-458A-91B4-CA55BD214CC6}" type="slidenum">
              <a:rPr lang="en-AU" smtClean="0"/>
              <a:t>‹#›</a:t>
            </a:fld>
            <a:endParaRPr lang="en-AU"/>
          </a:p>
        </p:txBody>
      </p:sp>
    </p:spTree>
    <p:extLst>
      <p:ext uri="{BB962C8B-B14F-4D97-AF65-F5344CB8AC3E}">
        <p14:creationId xmlns:p14="http://schemas.microsoft.com/office/powerpoint/2010/main" val="38601749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43B88D-24CB-4102-940A-72B91742676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AU"/>
          </a:p>
        </p:txBody>
      </p:sp>
      <p:sp>
        <p:nvSpPr>
          <p:cNvPr id="3" name="Content Placeholder 2">
            <a:extLst>
              <a:ext uri="{FF2B5EF4-FFF2-40B4-BE49-F238E27FC236}">
                <a16:creationId xmlns:a16="http://schemas.microsoft.com/office/drawing/2014/main" id="{3F317092-BC73-48CF-8041-D3CEBE9533D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Text Placeholder 3">
            <a:extLst>
              <a:ext uri="{FF2B5EF4-FFF2-40B4-BE49-F238E27FC236}">
                <a16:creationId xmlns:a16="http://schemas.microsoft.com/office/drawing/2014/main" id="{AB4FD6F1-547F-4728-89E5-251B20B09E6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535B7F6-68EE-4EDF-A2EB-3E5846598BC5}"/>
              </a:ext>
            </a:extLst>
          </p:cNvPr>
          <p:cNvSpPr>
            <a:spLocks noGrp="1"/>
          </p:cNvSpPr>
          <p:nvPr>
            <p:ph type="dt" sz="half" idx="10"/>
          </p:nvPr>
        </p:nvSpPr>
        <p:spPr/>
        <p:txBody>
          <a:bodyPr/>
          <a:lstStyle/>
          <a:p>
            <a:fld id="{6FA479C9-CED3-4C54-8D98-65621E5DBE05}" type="datetimeFigureOut">
              <a:rPr lang="en-AU" smtClean="0"/>
              <a:t>14/05/2021</a:t>
            </a:fld>
            <a:endParaRPr lang="en-AU"/>
          </a:p>
        </p:txBody>
      </p:sp>
      <p:sp>
        <p:nvSpPr>
          <p:cNvPr id="6" name="Footer Placeholder 5">
            <a:extLst>
              <a:ext uri="{FF2B5EF4-FFF2-40B4-BE49-F238E27FC236}">
                <a16:creationId xmlns:a16="http://schemas.microsoft.com/office/drawing/2014/main" id="{C3F029E7-DA1D-498D-ADD5-95E94EE707A0}"/>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11E56CDA-E1AC-44FA-9250-8CA7596FB8EA}"/>
              </a:ext>
            </a:extLst>
          </p:cNvPr>
          <p:cNvSpPr>
            <a:spLocks noGrp="1"/>
          </p:cNvSpPr>
          <p:nvPr>
            <p:ph type="sldNum" sz="quarter" idx="12"/>
          </p:nvPr>
        </p:nvSpPr>
        <p:spPr/>
        <p:txBody>
          <a:bodyPr/>
          <a:lstStyle/>
          <a:p>
            <a:fld id="{F1E5C64F-E824-458A-91B4-CA55BD214CC6}" type="slidenum">
              <a:rPr lang="en-AU" smtClean="0"/>
              <a:t>‹#›</a:t>
            </a:fld>
            <a:endParaRPr lang="en-AU"/>
          </a:p>
        </p:txBody>
      </p:sp>
    </p:spTree>
    <p:extLst>
      <p:ext uri="{BB962C8B-B14F-4D97-AF65-F5344CB8AC3E}">
        <p14:creationId xmlns:p14="http://schemas.microsoft.com/office/powerpoint/2010/main" val="21877400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F6BFE3-6F98-47B5-BA39-3C68918977C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AU"/>
          </a:p>
        </p:txBody>
      </p:sp>
      <p:sp>
        <p:nvSpPr>
          <p:cNvPr id="3" name="Picture Placeholder 2">
            <a:extLst>
              <a:ext uri="{FF2B5EF4-FFF2-40B4-BE49-F238E27FC236}">
                <a16:creationId xmlns:a16="http://schemas.microsoft.com/office/drawing/2014/main" id="{89FE567F-E55A-4C7E-83E3-05F9769CB16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p>
        </p:txBody>
      </p:sp>
      <p:sp>
        <p:nvSpPr>
          <p:cNvPr id="4" name="Text Placeholder 3">
            <a:extLst>
              <a:ext uri="{FF2B5EF4-FFF2-40B4-BE49-F238E27FC236}">
                <a16:creationId xmlns:a16="http://schemas.microsoft.com/office/drawing/2014/main" id="{20A5FC5D-0F83-48D7-9700-756ED1783E9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F51B523-8536-4CAF-B561-DD61679DA5AB}"/>
              </a:ext>
            </a:extLst>
          </p:cNvPr>
          <p:cNvSpPr>
            <a:spLocks noGrp="1"/>
          </p:cNvSpPr>
          <p:nvPr>
            <p:ph type="dt" sz="half" idx="10"/>
          </p:nvPr>
        </p:nvSpPr>
        <p:spPr/>
        <p:txBody>
          <a:bodyPr/>
          <a:lstStyle/>
          <a:p>
            <a:fld id="{6FA479C9-CED3-4C54-8D98-65621E5DBE05}" type="datetimeFigureOut">
              <a:rPr lang="en-AU" smtClean="0"/>
              <a:t>14/05/2021</a:t>
            </a:fld>
            <a:endParaRPr lang="en-AU"/>
          </a:p>
        </p:txBody>
      </p:sp>
      <p:sp>
        <p:nvSpPr>
          <p:cNvPr id="6" name="Footer Placeholder 5">
            <a:extLst>
              <a:ext uri="{FF2B5EF4-FFF2-40B4-BE49-F238E27FC236}">
                <a16:creationId xmlns:a16="http://schemas.microsoft.com/office/drawing/2014/main" id="{EB036CB2-79FE-4349-A9E8-9092973652D1}"/>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004A8CF1-35D5-4C46-85B8-AF36180CA66B}"/>
              </a:ext>
            </a:extLst>
          </p:cNvPr>
          <p:cNvSpPr>
            <a:spLocks noGrp="1"/>
          </p:cNvSpPr>
          <p:nvPr>
            <p:ph type="sldNum" sz="quarter" idx="12"/>
          </p:nvPr>
        </p:nvSpPr>
        <p:spPr/>
        <p:txBody>
          <a:bodyPr/>
          <a:lstStyle/>
          <a:p>
            <a:fld id="{F1E5C64F-E824-458A-91B4-CA55BD214CC6}" type="slidenum">
              <a:rPr lang="en-AU" smtClean="0"/>
              <a:t>‹#›</a:t>
            </a:fld>
            <a:endParaRPr lang="en-AU"/>
          </a:p>
        </p:txBody>
      </p:sp>
    </p:spTree>
    <p:extLst>
      <p:ext uri="{BB962C8B-B14F-4D97-AF65-F5344CB8AC3E}">
        <p14:creationId xmlns:p14="http://schemas.microsoft.com/office/powerpoint/2010/main" val="27222712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0470BA-502E-4951-90B7-BC3902B4349E}"/>
              </a:ext>
            </a:extLst>
          </p:cNvPr>
          <p:cNvSpPr>
            <a:spLocks noGrp="1"/>
          </p:cNvSpPr>
          <p:nvPr>
            <p:ph type="title"/>
          </p:nvPr>
        </p:nvSpPr>
        <p:spPr/>
        <p:txBody>
          <a:bodyPr/>
          <a:lstStyle/>
          <a:p>
            <a:r>
              <a:rPr lang="en-US"/>
              <a:t>Click to edit Master title style</a:t>
            </a:r>
            <a:endParaRPr lang="en-AU"/>
          </a:p>
        </p:txBody>
      </p:sp>
      <p:sp>
        <p:nvSpPr>
          <p:cNvPr id="3" name="Vertical Text Placeholder 2">
            <a:extLst>
              <a:ext uri="{FF2B5EF4-FFF2-40B4-BE49-F238E27FC236}">
                <a16:creationId xmlns:a16="http://schemas.microsoft.com/office/drawing/2014/main" id="{9BC6D861-6460-4F1C-A805-38B431D1480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DE4F8D9D-53B3-42D9-9422-F8CC3A3FE454}"/>
              </a:ext>
            </a:extLst>
          </p:cNvPr>
          <p:cNvSpPr>
            <a:spLocks noGrp="1"/>
          </p:cNvSpPr>
          <p:nvPr>
            <p:ph type="dt" sz="half" idx="10"/>
          </p:nvPr>
        </p:nvSpPr>
        <p:spPr/>
        <p:txBody>
          <a:bodyPr/>
          <a:lstStyle/>
          <a:p>
            <a:fld id="{6FA479C9-CED3-4C54-8D98-65621E5DBE05}" type="datetimeFigureOut">
              <a:rPr lang="en-AU" smtClean="0"/>
              <a:t>14/05/2021</a:t>
            </a:fld>
            <a:endParaRPr lang="en-AU"/>
          </a:p>
        </p:txBody>
      </p:sp>
      <p:sp>
        <p:nvSpPr>
          <p:cNvPr id="5" name="Footer Placeholder 4">
            <a:extLst>
              <a:ext uri="{FF2B5EF4-FFF2-40B4-BE49-F238E27FC236}">
                <a16:creationId xmlns:a16="http://schemas.microsoft.com/office/drawing/2014/main" id="{53A4C4AA-8BA0-468C-A70A-B5C21F462ABA}"/>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F079BDC9-BD2A-427C-8BF8-A32F260226FD}"/>
              </a:ext>
            </a:extLst>
          </p:cNvPr>
          <p:cNvSpPr>
            <a:spLocks noGrp="1"/>
          </p:cNvSpPr>
          <p:nvPr>
            <p:ph type="sldNum" sz="quarter" idx="12"/>
          </p:nvPr>
        </p:nvSpPr>
        <p:spPr/>
        <p:txBody>
          <a:bodyPr/>
          <a:lstStyle/>
          <a:p>
            <a:fld id="{F1E5C64F-E824-458A-91B4-CA55BD214CC6}" type="slidenum">
              <a:rPr lang="en-AU" smtClean="0"/>
              <a:t>‹#›</a:t>
            </a:fld>
            <a:endParaRPr lang="en-AU"/>
          </a:p>
        </p:txBody>
      </p:sp>
    </p:spTree>
    <p:extLst>
      <p:ext uri="{BB962C8B-B14F-4D97-AF65-F5344CB8AC3E}">
        <p14:creationId xmlns:p14="http://schemas.microsoft.com/office/powerpoint/2010/main" val="22756231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FB86D8F-3EAA-4FB4-BC97-5111E152A5C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AU"/>
          </a:p>
        </p:txBody>
      </p:sp>
      <p:sp>
        <p:nvSpPr>
          <p:cNvPr id="3" name="Vertical Text Placeholder 2">
            <a:extLst>
              <a:ext uri="{FF2B5EF4-FFF2-40B4-BE49-F238E27FC236}">
                <a16:creationId xmlns:a16="http://schemas.microsoft.com/office/drawing/2014/main" id="{DC7C384B-2493-4980-85D8-3C81F4569B3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F16B98D9-FF3A-45EB-9D36-E74EC674E0F9}"/>
              </a:ext>
            </a:extLst>
          </p:cNvPr>
          <p:cNvSpPr>
            <a:spLocks noGrp="1"/>
          </p:cNvSpPr>
          <p:nvPr>
            <p:ph type="dt" sz="half" idx="10"/>
          </p:nvPr>
        </p:nvSpPr>
        <p:spPr/>
        <p:txBody>
          <a:bodyPr/>
          <a:lstStyle/>
          <a:p>
            <a:fld id="{6FA479C9-CED3-4C54-8D98-65621E5DBE05}" type="datetimeFigureOut">
              <a:rPr lang="en-AU" smtClean="0"/>
              <a:t>14/05/2021</a:t>
            </a:fld>
            <a:endParaRPr lang="en-AU"/>
          </a:p>
        </p:txBody>
      </p:sp>
      <p:sp>
        <p:nvSpPr>
          <p:cNvPr id="5" name="Footer Placeholder 4">
            <a:extLst>
              <a:ext uri="{FF2B5EF4-FFF2-40B4-BE49-F238E27FC236}">
                <a16:creationId xmlns:a16="http://schemas.microsoft.com/office/drawing/2014/main" id="{2F1AC7F4-B0B0-40CF-BED9-2A16572F3E59}"/>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A8D11E0E-DD22-444F-A345-51833D0341C6}"/>
              </a:ext>
            </a:extLst>
          </p:cNvPr>
          <p:cNvSpPr>
            <a:spLocks noGrp="1"/>
          </p:cNvSpPr>
          <p:nvPr>
            <p:ph type="sldNum" sz="quarter" idx="12"/>
          </p:nvPr>
        </p:nvSpPr>
        <p:spPr/>
        <p:txBody>
          <a:bodyPr/>
          <a:lstStyle/>
          <a:p>
            <a:fld id="{F1E5C64F-E824-458A-91B4-CA55BD214CC6}" type="slidenum">
              <a:rPr lang="en-AU" smtClean="0"/>
              <a:t>‹#›</a:t>
            </a:fld>
            <a:endParaRPr lang="en-AU"/>
          </a:p>
        </p:txBody>
      </p:sp>
    </p:spTree>
    <p:extLst>
      <p:ext uri="{BB962C8B-B14F-4D97-AF65-F5344CB8AC3E}">
        <p14:creationId xmlns:p14="http://schemas.microsoft.com/office/powerpoint/2010/main" val="8459598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C005CA6-41C7-4BD6-AD58-30F858C05D5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AU"/>
          </a:p>
        </p:txBody>
      </p:sp>
      <p:sp>
        <p:nvSpPr>
          <p:cNvPr id="3" name="Text Placeholder 2">
            <a:extLst>
              <a:ext uri="{FF2B5EF4-FFF2-40B4-BE49-F238E27FC236}">
                <a16:creationId xmlns:a16="http://schemas.microsoft.com/office/drawing/2014/main" id="{268436C4-FB90-48C0-91F6-6A40E361C20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0F7CD8DB-57B3-48F2-B5B4-837F6C9BE3A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FA479C9-CED3-4C54-8D98-65621E5DBE05}" type="datetimeFigureOut">
              <a:rPr lang="en-AU" smtClean="0"/>
              <a:t>14/05/2021</a:t>
            </a:fld>
            <a:endParaRPr lang="en-AU"/>
          </a:p>
        </p:txBody>
      </p:sp>
      <p:sp>
        <p:nvSpPr>
          <p:cNvPr id="5" name="Footer Placeholder 4">
            <a:extLst>
              <a:ext uri="{FF2B5EF4-FFF2-40B4-BE49-F238E27FC236}">
                <a16:creationId xmlns:a16="http://schemas.microsoft.com/office/drawing/2014/main" id="{0E5F15CF-2EDD-4ECA-BCB5-0015ED20B12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a:p>
        </p:txBody>
      </p:sp>
      <p:sp>
        <p:nvSpPr>
          <p:cNvPr id="6" name="Slide Number Placeholder 5">
            <a:extLst>
              <a:ext uri="{FF2B5EF4-FFF2-40B4-BE49-F238E27FC236}">
                <a16:creationId xmlns:a16="http://schemas.microsoft.com/office/drawing/2014/main" id="{AEF000AF-8129-479F-9789-CA8E0994E81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1E5C64F-E824-458A-91B4-CA55BD214CC6}" type="slidenum">
              <a:rPr lang="en-AU" smtClean="0"/>
              <a:t>‹#›</a:t>
            </a:fld>
            <a:endParaRPr lang="en-AU"/>
          </a:p>
        </p:txBody>
      </p:sp>
    </p:spTree>
    <p:extLst>
      <p:ext uri="{BB962C8B-B14F-4D97-AF65-F5344CB8AC3E}">
        <p14:creationId xmlns:p14="http://schemas.microsoft.com/office/powerpoint/2010/main" val="120553236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image" Target="../media/image7.jpeg"/><Relationship Id="rId5" Type="http://schemas.openxmlformats.org/officeDocument/2006/relationships/image" Target="../media/image1.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8.png"/><Relationship Id="rId1" Type="http://schemas.openxmlformats.org/officeDocument/2006/relationships/slideLayout" Target="../slideLayouts/slideLayout1.xml"/><Relationship Id="rId6" Type="http://schemas.openxmlformats.org/officeDocument/2006/relationships/image" Target="../media/image11.jfif"/><Relationship Id="rId5" Type="http://schemas.openxmlformats.org/officeDocument/2006/relationships/image" Target="../media/image10.jpeg"/><Relationship Id="rId4"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16F9E488-0718-4E1E-9D12-26779F6062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Freeform: Shape 29">
            <a:extLst>
              <a:ext uri="{FF2B5EF4-FFF2-40B4-BE49-F238E27FC236}">
                <a16:creationId xmlns:a16="http://schemas.microsoft.com/office/drawing/2014/main" id="{09BE6F6B-19BD-443C-8FB0-FA45F13F95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7539505" cy="6857542"/>
          </a:xfrm>
          <a:custGeom>
            <a:avLst/>
            <a:gdLst>
              <a:gd name="connsiteX0" fmla="*/ 0 w 7539505"/>
              <a:gd name="connsiteY0" fmla="*/ 0 h 6857542"/>
              <a:gd name="connsiteX1" fmla="*/ 6392832 w 7539505"/>
              <a:gd name="connsiteY1" fmla="*/ 0 h 6857542"/>
              <a:gd name="connsiteX2" fmla="*/ 6405479 w 7539505"/>
              <a:gd name="connsiteY2" fmla="*/ 31774 h 6857542"/>
              <a:gd name="connsiteX3" fmla="*/ 7460487 w 7539505"/>
              <a:gd name="connsiteY3" fmla="*/ 2682457 h 6857542"/>
              <a:gd name="connsiteX4" fmla="*/ 7460487 w 7539505"/>
              <a:gd name="connsiteY4" fmla="*/ 3752208 h 6857542"/>
              <a:gd name="connsiteX5" fmla="*/ 6302983 w 7539505"/>
              <a:gd name="connsiteY5" fmla="*/ 6660411 h 6857542"/>
              <a:gd name="connsiteX6" fmla="*/ 6224521 w 7539505"/>
              <a:gd name="connsiteY6" fmla="*/ 6857542 h 6857542"/>
              <a:gd name="connsiteX7" fmla="*/ 0 w 7539505"/>
              <a:gd name="connsiteY7" fmla="*/ 6857542 h 68575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539505" h="6857542">
                <a:moveTo>
                  <a:pt x="0" y="0"/>
                </a:moveTo>
                <a:lnTo>
                  <a:pt x="6392832" y="0"/>
                </a:lnTo>
                <a:lnTo>
                  <a:pt x="6405479" y="31774"/>
                </a:lnTo>
                <a:cubicBezTo>
                  <a:pt x="7460487" y="2682457"/>
                  <a:pt x="7460487" y="2682457"/>
                  <a:pt x="7460487" y="2682457"/>
                </a:cubicBezTo>
                <a:cubicBezTo>
                  <a:pt x="7565845" y="2988100"/>
                  <a:pt x="7565845" y="3446565"/>
                  <a:pt x="7460487" y="3752208"/>
                </a:cubicBezTo>
                <a:cubicBezTo>
                  <a:pt x="6976500" y="4968215"/>
                  <a:pt x="6598385" y="5918220"/>
                  <a:pt x="6302983" y="6660411"/>
                </a:cubicBezTo>
                <a:lnTo>
                  <a:pt x="6224521" y="6857542"/>
                </a:lnTo>
                <a:lnTo>
                  <a:pt x="0" y="6857542"/>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3" name="Title 22">
            <a:extLst>
              <a:ext uri="{FF2B5EF4-FFF2-40B4-BE49-F238E27FC236}">
                <a16:creationId xmlns:a16="http://schemas.microsoft.com/office/drawing/2014/main" id="{2C9DF725-50A3-42E7-B91E-C4DE25F78837}"/>
              </a:ext>
            </a:extLst>
          </p:cNvPr>
          <p:cNvSpPr txBox="1">
            <a:spLocks noGrp="1"/>
          </p:cNvSpPr>
          <p:nvPr>
            <p:ph type="ctrTitle"/>
          </p:nvPr>
        </p:nvSpPr>
        <p:spPr>
          <a:xfrm>
            <a:off x="811033" y="1754337"/>
            <a:ext cx="5573478" cy="3683638"/>
          </a:xfrm>
          <a:custGeom>
            <a:avLst/>
            <a:gdLst>
              <a:gd name="connsiteX0" fmla="*/ 0 w 5761037"/>
              <a:gd name="connsiteY0" fmla="*/ 0 h 3139321"/>
              <a:gd name="connsiteX1" fmla="*/ 582505 w 5761037"/>
              <a:gd name="connsiteY1" fmla="*/ 0 h 3139321"/>
              <a:gd name="connsiteX2" fmla="*/ 1107399 w 5761037"/>
              <a:gd name="connsiteY2" fmla="*/ 0 h 3139321"/>
              <a:gd name="connsiteX3" fmla="*/ 1632294 w 5761037"/>
              <a:gd name="connsiteY3" fmla="*/ 0 h 3139321"/>
              <a:gd name="connsiteX4" fmla="*/ 2099578 w 5761037"/>
              <a:gd name="connsiteY4" fmla="*/ 0 h 3139321"/>
              <a:gd name="connsiteX5" fmla="*/ 2739693 w 5761037"/>
              <a:gd name="connsiteY5" fmla="*/ 0 h 3139321"/>
              <a:gd name="connsiteX6" fmla="*/ 3264588 w 5761037"/>
              <a:gd name="connsiteY6" fmla="*/ 0 h 3139321"/>
              <a:gd name="connsiteX7" fmla="*/ 3731872 w 5761037"/>
              <a:gd name="connsiteY7" fmla="*/ 0 h 3139321"/>
              <a:gd name="connsiteX8" fmla="*/ 4256766 w 5761037"/>
              <a:gd name="connsiteY8" fmla="*/ 0 h 3139321"/>
              <a:gd name="connsiteX9" fmla="*/ 4781661 w 5761037"/>
              <a:gd name="connsiteY9" fmla="*/ 0 h 3139321"/>
              <a:gd name="connsiteX10" fmla="*/ 5761037 w 5761037"/>
              <a:gd name="connsiteY10" fmla="*/ 0 h 3139321"/>
              <a:gd name="connsiteX11" fmla="*/ 5761037 w 5761037"/>
              <a:gd name="connsiteY11" fmla="*/ 690651 h 3139321"/>
              <a:gd name="connsiteX12" fmla="*/ 5761037 w 5761037"/>
              <a:gd name="connsiteY12" fmla="*/ 1224335 h 3139321"/>
              <a:gd name="connsiteX13" fmla="*/ 5761037 w 5761037"/>
              <a:gd name="connsiteY13" fmla="*/ 1820806 h 3139321"/>
              <a:gd name="connsiteX14" fmla="*/ 5761037 w 5761037"/>
              <a:gd name="connsiteY14" fmla="*/ 2385884 h 3139321"/>
              <a:gd name="connsiteX15" fmla="*/ 5761037 w 5761037"/>
              <a:gd name="connsiteY15" fmla="*/ 3139321 h 3139321"/>
              <a:gd name="connsiteX16" fmla="*/ 5120922 w 5761037"/>
              <a:gd name="connsiteY16" fmla="*/ 3139321 h 3139321"/>
              <a:gd name="connsiteX17" fmla="*/ 4480807 w 5761037"/>
              <a:gd name="connsiteY17" fmla="*/ 3139321 h 3139321"/>
              <a:gd name="connsiteX18" fmla="*/ 3783081 w 5761037"/>
              <a:gd name="connsiteY18" fmla="*/ 3139321 h 3139321"/>
              <a:gd name="connsiteX19" fmla="*/ 3315797 w 5761037"/>
              <a:gd name="connsiteY19" fmla="*/ 3139321 h 3139321"/>
              <a:gd name="connsiteX20" fmla="*/ 2618071 w 5761037"/>
              <a:gd name="connsiteY20" fmla="*/ 3139321 h 3139321"/>
              <a:gd name="connsiteX21" fmla="*/ 1977956 w 5761037"/>
              <a:gd name="connsiteY21" fmla="*/ 3139321 h 3139321"/>
              <a:gd name="connsiteX22" fmla="*/ 1337841 w 5761037"/>
              <a:gd name="connsiteY22" fmla="*/ 3139321 h 3139321"/>
              <a:gd name="connsiteX23" fmla="*/ 870557 w 5761037"/>
              <a:gd name="connsiteY23" fmla="*/ 3139321 h 3139321"/>
              <a:gd name="connsiteX24" fmla="*/ 0 w 5761037"/>
              <a:gd name="connsiteY24" fmla="*/ 3139321 h 3139321"/>
              <a:gd name="connsiteX25" fmla="*/ 0 w 5761037"/>
              <a:gd name="connsiteY25" fmla="*/ 2480064 h 3139321"/>
              <a:gd name="connsiteX26" fmla="*/ 0 w 5761037"/>
              <a:gd name="connsiteY26" fmla="*/ 1946379 h 3139321"/>
              <a:gd name="connsiteX27" fmla="*/ 0 w 5761037"/>
              <a:gd name="connsiteY27" fmla="*/ 1349908 h 3139321"/>
              <a:gd name="connsiteX28" fmla="*/ 0 w 5761037"/>
              <a:gd name="connsiteY28" fmla="*/ 753437 h 3139321"/>
              <a:gd name="connsiteX29" fmla="*/ 0 w 5761037"/>
              <a:gd name="connsiteY29" fmla="*/ 0 h 31393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761037" h="3139321" extrusionOk="0">
                <a:moveTo>
                  <a:pt x="0" y="0"/>
                </a:moveTo>
                <a:cubicBezTo>
                  <a:pt x="280131" y="-19545"/>
                  <a:pt x="446415" y="23458"/>
                  <a:pt x="582505" y="0"/>
                </a:cubicBezTo>
                <a:cubicBezTo>
                  <a:pt x="718596" y="-23458"/>
                  <a:pt x="948408" y="-11410"/>
                  <a:pt x="1107399" y="0"/>
                </a:cubicBezTo>
                <a:cubicBezTo>
                  <a:pt x="1266390" y="11410"/>
                  <a:pt x="1411463" y="7750"/>
                  <a:pt x="1632294" y="0"/>
                </a:cubicBezTo>
                <a:cubicBezTo>
                  <a:pt x="1853126" y="-7750"/>
                  <a:pt x="1868969" y="-13577"/>
                  <a:pt x="2099578" y="0"/>
                </a:cubicBezTo>
                <a:cubicBezTo>
                  <a:pt x="2330187" y="13577"/>
                  <a:pt x="2480142" y="-25153"/>
                  <a:pt x="2739693" y="0"/>
                </a:cubicBezTo>
                <a:cubicBezTo>
                  <a:pt x="2999244" y="25153"/>
                  <a:pt x="3110655" y="22603"/>
                  <a:pt x="3264588" y="0"/>
                </a:cubicBezTo>
                <a:cubicBezTo>
                  <a:pt x="3418522" y="-22603"/>
                  <a:pt x="3596013" y="-757"/>
                  <a:pt x="3731872" y="0"/>
                </a:cubicBezTo>
                <a:cubicBezTo>
                  <a:pt x="3867731" y="757"/>
                  <a:pt x="4055409" y="9955"/>
                  <a:pt x="4256766" y="0"/>
                </a:cubicBezTo>
                <a:cubicBezTo>
                  <a:pt x="4458123" y="-9955"/>
                  <a:pt x="4538146" y="-9763"/>
                  <a:pt x="4781661" y="0"/>
                </a:cubicBezTo>
                <a:cubicBezTo>
                  <a:pt x="5025177" y="9763"/>
                  <a:pt x="5412558" y="16375"/>
                  <a:pt x="5761037" y="0"/>
                </a:cubicBezTo>
                <a:cubicBezTo>
                  <a:pt x="5757831" y="290933"/>
                  <a:pt x="5758448" y="359997"/>
                  <a:pt x="5761037" y="690651"/>
                </a:cubicBezTo>
                <a:cubicBezTo>
                  <a:pt x="5763626" y="1021305"/>
                  <a:pt x="5753668" y="983918"/>
                  <a:pt x="5761037" y="1224335"/>
                </a:cubicBezTo>
                <a:cubicBezTo>
                  <a:pt x="5768406" y="1464752"/>
                  <a:pt x="5770163" y="1603350"/>
                  <a:pt x="5761037" y="1820806"/>
                </a:cubicBezTo>
                <a:cubicBezTo>
                  <a:pt x="5751911" y="2038262"/>
                  <a:pt x="5734804" y="2246241"/>
                  <a:pt x="5761037" y="2385884"/>
                </a:cubicBezTo>
                <a:cubicBezTo>
                  <a:pt x="5787270" y="2525527"/>
                  <a:pt x="5776190" y="2987219"/>
                  <a:pt x="5761037" y="3139321"/>
                </a:cubicBezTo>
                <a:cubicBezTo>
                  <a:pt x="5482234" y="3142601"/>
                  <a:pt x="5373116" y="3110120"/>
                  <a:pt x="5120922" y="3139321"/>
                </a:cubicBezTo>
                <a:cubicBezTo>
                  <a:pt x="4868728" y="3168522"/>
                  <a:pt x="4782712" y="3112065"/>
                  <a:pt x="4480807" y="3139321"/>
                </a:cubicBezTo>
                <a:cubicBezTo>
                  <a:pt x="4178903" y="3166577"/>
                  <a:pt x="4071146" y="3131921"/>
                  <a:pt x="3783081" y="3139321"/>
                </a:cubicBezTo>
                <a:cubicBezTo>
                  <a:pt x="3495016" y="3146721"/>
                  <a:pt x="3521214" y="3129782"/>
                  <a:pt x="3315797" y="3139321"/>
                </a:cubicBezTo>
                <a:cubicBezTo>
                  <a:pt x="3110380" y="3148860"/>
                  <a:pt x="2765723" y="3125102"/>
                  <a:pt x="2618071" y="3139321"/>
                </a:cubicBezTo>
                <a:cubicBezTo>
                  <a:pt x="2470419" y="3153540"/>
                  <a:pt x="2268898" y="3117192"/>
                  <a:pt x="1977956" y="3139321"/>
                </a:cubicBezTo>
                <a:cubicBezTo>
                  <a:pt x="1687014" y="3161450"/>
                  <a:pt x="1506660" y="3150378"/>
                  <a:pt x="1337841" y="3139321"/>
                </a:cubicBezTo>
                <a:cubicBezTo>
                  <a:pt x="1169022" y="3128264"/>
                  <a:pt x="1010976" y="3122910"/>
                  <a:pt x="870557" y="3139321"/>
                </a:cubicBezTo>
                <a:cubicBezTo>
                  <a:pt x="730138" y="3155732"/>
                  <a:pt x="373435" y="3127671"/>
                  <a:pt x="0" y="3139321"/>
                </a:cubicBezTo>
                <a:cubicBezTo>
                  <a:pt x="-5724" y="2809881"/>
                  <a:pt x="-28762" y="2665365"/>
                  <a:pt x="0" y="2480064"/>
                </a:cubicBezTo>
                <a:cubicBezTo>
                  <a:pt x="28762" y="2294763"/>
                  <a:pt x="-24066" y="2110993"/>
                  <a:pt x="0" y="1946379"/>
                </a:cubicBezTo>
                <a:cubicBezTo>
                  <a:pt x="24066" y="1781766"/>
                  <a:pt x="1981" y="1587243"/>
                  <a:pt x="0" y="1349908"/>
                </a:cubicBezTo>
                <a:cubicBezTo>
                  <a:pt x="-1981" y="1112573"/>
                  <a:pt x="-14150" y="975754"/>
                  <a:pt x="0" y="753437"/>
                </a:cubicBezTo>
                <a:cubicBezTo>
                  <a:pt x="14150" y="531120"/>
                  <a:pt x="-9857" y="342497"/>
                  <a:pt x="0" y="0"/>
                </a:cubicBezTo>
                <a:close/>
              </a:path>
            </a:pathLst>
          </a:custGeom>
        </p:spPr>
        <p:txBody>
          <a:bodyPr rtlCol="0" anchor="b">
            <a:normAutofit fontScale="90000"/>
          </a:bodyPr>
          <a:lstStyle/>
          <a:p>
            <a:pPr algn="l"/>
            <a:r>
              <a:rPr lang="en-AU" sz="1900" b="1" i="1" dirty="0">
                <a:solidFill>
                  <a:schemeClr val="bg1"/>
                </a:solidFill>
              </a:rPr>
              <a:t>Anti-virus film</a:t>
            </a:r>
            <a:br>
              <a:rPr lang="en-AU" sz="1700" b="1" i="1" dirty="0">
                <a:solidFill>
                  <a:schemeClr val="bg1"/>
                </a:solidFill>
              </a:rPr>
            </a:br>
            <a:br>
              <a:rPr lang="en-AU" sz="1700" i="1" dirty="0">
                <a:solidFill>
                  <a:schemeClr val="bg1"/>
                </a:solidFill>
              </a:rPr>
            </a:br>
            <a:r>
              <a:rPr lang="en-AU" sz="1800" i="1" dirty="0">
                <a:solidFill>
                  <a:schemeClr val="bg1"/>
                </a:solidFill>
              </a:rPr>
              <a:t>The anti-virus silver film is effective in killing bacteria and viruses including COVID19. Silver is a proven material for deactivating bacteria and viruses. Thus, the film reduces the ability of virus and bacteria being transmitted through a surface being touched or handled by one person and then another.</a:t>
            </a:r>
            <a:br>
              <a:rPr lang="en-AU" sz="1800" i="1" dirty="0">
                <a:solidFill>
                  <a:schemeClr val="bg1"/>
                </a:solidFill>
              </a:rPr>
            </a:br>
            <a:br>
              <a:rPr lang="en-AU" sz="1800" i="1" dirty="0">
                <a:solidFill>
                  <a:schemeClr val="bg1"/>
                </a:solidFill>
              </a:rPr>
            </a:br>
            <a:r>
              <a:rPr lang="en-AU" sz="1800" i="1" dirty="0">
                <a:solidFill>
                  <a:schemeClr val="bg1"/>
                </a:solidFill>
              </a:rPr>
              <a:t>The anti-virus film is intended to be used in an environment where there is exposure to bacteria and virus. It is adhered to surfaces that may be exposed (directly or indirectly) to bacteria and virus.  </a:t>
            </a:r>
            <a:br>
              <a:rPr lang="en-AU" sz="1800" i="1" dirty="0">
                <a:solidFill>
                  <a:schemeClr val="bg1"/>
                </a:solidFill>
              </a:rPr>
            </a:br>
            <a:br>
              <a:rPr lang="en-AU" sz="1800" i="1" dirty="0">
                <a:solidFill>
                  <a:schemeClr val="bg1"/>
                </a:solidFill>
              </a:rPr>
            </a:br>
            <a:r>
              <a:rPr lang="en-AU" sz="1800" i="1" dirty="0">
                <a:solidFill>
                  <a:schemeClr val="bg1"/>
                </a:solidFill>
              </a:rPr>
              <a:t>This film is applied to the screens of Bayer medical equipment and control units (Salient, </a:t>
            </a:r>
            <a:r>
              <a:rPr lang="en-AU" sz="1800" i="1" dirty="0" err="1">
                <a:solidFill>
                  <a:schemeClr val="bg1"/>
                </a:solidFill>
              </a:rPr>
              <a:t>Stellant</a:t>
            </a:r>
            <a:r>
              <a:rPr lang="en-AU" sz="1800" i="1" dirty="0">
                <a:solidFill>
                  <a:schemeClr val="bg1"/>
                </a:solidFill>
              </a:rPr>
              <a:t> and </a:t>
            </a:r>
            <a:r>
              <a:rPr lang="en-AU" sz="1800" i="1" dirty="0" err="1">
                <a:solidFill>
                  <a:schemeClr val="bg1"/>
                </a:solidFill>
              </a:rPr>
              <a:t>Stellant</a:t>
            </a:r>
            <a:r>
              <a:rPr lang="en-AU" sz="1800" i="1" dirty="0">
                <a:solidFill>
                  <a:schemeClr val="bg1"/>
                </a:solidFill>
              </a:rPr>
              <a:t> Flex).</a:t>
            </a:r>
            <a:br>
              <a:rPr lang="en-AU" sz="1700" i="1" dirty="0">
                <a:solidFill>
                  <a:schemeClr val="bg1"/>
                </a:solidFill>
              </a:rPr>
            </a:br>
            <a:endParaRPr lang="en-AU" sz="1700" dirty="0">
              <a:solidFill>
                <a:schemeClr val="bg1"/>
              </a:solidFill>
              <a:latin typeface="Abadi" panose="020B0604020104020204" pitchFamily="34" charset="0"/>
            </a:endParaRPr>
          </a:p>
        </p:txBody>
      </p:sp>
      <p:grpSp>
        <p:nvGrpSpPr>
          <p:cNvPr id="32" name="Group 31">
            <a:extLst>
              <a:ext uri="{FF2B5EF4-FFF2-40B4-BE49-F238E27FC236}">
                <a16:creationId xmlns:a16="http://schemas.microsoft.com/office/drawing/2014/main" id="{26B5F537-3960-4E10-AE03-D496B4CD531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40080" y="640080"/>
            <a:ext cx="1128382" cy="847206"/>
            <a:chOff x="5307830" y="325570"/>
            <a:chExt cx="1128382" cy="847206"/>
          </a:xfrm>
        </p:grpSpPr>
        <p:sp>
          <p:nvSpPr>
            <p:cNvPr id="33" name="Freeform 5">
              <a:extLst>
                <a:ext uri="{FF2B5EF4-FFF2-40B4-BE49-F238E27FC236}">
                  <a16:creationId xmlns:a16="http://schemas.microsoft.com/office/drawing/2014/main" id="{4F9A94D1-9FCD-4778-A663-68663B4D3FE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307830" y="577396"/>
              <a:ext cx="675351" cy="595380"/>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bg1"/>
              </a:solidFill>
            </a:ln>
          </p:spPr>
          <p:txBody>
            <a:bodyPr vert="horz" wrap="square" lIns="91440" tIns="45720" rIns="91440" bIns="45720" numCol="1" anchor="t" anchorCtr="0" compatLnSpc="1">
              <a:prstTxWarp prst="textNoShape">
                <a:avLst/>
              </a:prstTxWarp>
            </a:bodyPr>
            <a:lstStyle/>
            <a:p>
              <a:endParaRPr lang="en-US"/>
            </a:p>
          </p:txBody>
        </p:sp>
        <p:sp>
          <p:nvSpPr>
            <p:cNvPr id="34" name="Freeform 5">
              <a:extLst>
                <a:ext uri="{FF2B5EF4-FFF2-40B4-BE49-F238E27FC236}">
                  <a16:creationId xmlns:a16="http://schemas.microsoft.com/office/drawing/2014/main" id="{BB080F40-90BD-4CAA-9447-8DC3FCD0F23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85720" y="325570"/>
              <a:ext cx="550492" cy="485306"/>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bg1"/>
              </a:solidFill>
            </a:ln>
          </p:spPr>
          <p:txBody>
            <a:bodyPr vert="horz" wrap="square" lIns="91440" tIns="45720" rIns="91440" bIns="45720" numCol="1" anchor="t" anchorCtr="0" compatLnSpc="1">
              <a:prstTxWarp prst="textNoShape">
                <a:avLst/>
              </a:prstTxWarp>
            </a:bodyPr>
            <a:lstStyle/>
            <a:p>
              <a:endParaRPr lang="en-US"/>
            </a:p>
          </p:txBody>
        </p:sp>
      </p:grpSp>
      <p:pic>
        <p:nvPicPr>
          <p:cNvPr id="6" name="Picture 5">
            <a:extLst>
              <a:ext uri="{FF2B5EF4-FFF2-40B4-BE49-F238E27FC236}">
                <a16:creationId xmlns:a16="http://schemas.microsoft.com/office/drawing/2014/main" id="{472A0A37-CD3E-4815-9881-EF257ADE7EDD}"/>
              </a:ext>
            </a:extLst>
          </p:cNvPr>
          <p:cNvPicPr>
            <a:picLocks noChangeAspect="1"/>
          </p:cNvPicPr>
          <p:nvPr/>
        </p:nvPicPr>
        <p:blipFill>
          <a:blip r:embed="rId2"/>
          <a:stretch>
            <a:fillRect/>
          </a:stretch>
        </p:blipFill>
        <p:spPr>
          <a:xfrm>
            <a:off x="8118282" y="1697800"/>
            <a:ext cx="3449589" cy="1000380"/>
          </a:xfrm>
          <a:prstGeom prst="rect">
            <a:avLst/>
          </a:prstGeom>
        </p:spPr>
      </p:pic>
      <p:pic>
        <p:nvPicPr>
          <p:cNvPr id="24" name="Picture 23">
            <a:extLst>
              <a:ext uri="{FF2B5EF4-FFF2-40B4-BE49-F238E27FC236}">
                <a16:creationId xmlns:a16="http://schemas.microsoft.com/office/drawing/2014/main" id="{ED1805AB-20EA-4846-8B01-A8F485B84D71}"/>
              </a:ext>
            </a:extLst>
          </p:cNvPr>
          <p:cNvPicPr>
            <a:picLocks noChangeAspect="1"/>
          </p:cNvPicPr>
          <p:nvPr/>
        </p:nvPicPr>
        <p:blipFill>
          <a:blip r:embed="rId3"/>
          <a:stretch>
            <a:fillRect/>
          </a:stretch>
        </p:blipFill>
        <p:spPr>
          <a:xfrm>
            <a:off x="8117110" y="2893671"/>
            <a:ext cx="3497284" cy="2026835"/>
          </a:xfrm>
          <a:prstGeom prst="rect">
            <a:avLst/>
          </a:prstGeom>
        </p:spPr>
      </p:pic>
    </p:spTree>
    <p:extLst>
      <p:ext uri="{BB962C8B-B14F-4D97-AF65-F5344CB8AC3E}">
        <p14:creationId xmlns:p14="http://schemas.microsoft.com/office/powerpoint/2010/main" val="358431442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0" name="Rectangle 69">
            <a:extLst>
              <a:ext uri="{FF2B5EF4-FFF2-40B4-BE49-F238E27FC236}">
                <a16:creationId xmlns:a16="http://schemas.microsoft.com/office/drawing/2014/main" id="{4A5AE8CC-06FD-417B-B86E-4D1D06AA71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12192001" cy="685799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DA772A17-6898-4143-A0CC-5C42DADA1E96}"/>
              </a:ext>
            </a:extLst>
          </p:cNvPr>
          <p:cNvPicPr>
            <a:picLocks noChangeAspect="1"/>
          </p:cNvPicPr>
          <p:nvPr/>
        </p:nvPicPr>
        <p:blipFill>
          <a:blip r:embed="rId2"/>
          <a:stretch>
            <a:fillRect/>
          </a:stretch>
        </p:blipFill>
        <p:spPr>
          <a:xfrm>
            <a:off x="10058401" y="567581"/>
            <a:ext cx="1811866" cy="2551924"/>
          </a:xfrm>
          <a:prstGeom prst="rect">
            <a:avLst/>
          </a:prstGeom>
        </p:spPr>
      </p:pic>
      <p:pic>
        <p:nvPicPr>
          <p:cNvPr id="6" name="Picture 5">
            <a:extLst>
              <a:ext uri="{FF2B5EF4-FFF2-40B4-BE49-F238E27FC236}">
                <a16:creationId xmlns:a16="http://schemas.microsoft.com/office/drawing/2014/main" id="{472A0A37-CD3E-4815-9881-EF257ADE7EDD}"/>
              </a:ext>
            </a:extLst>
          </p:cNvPr>
          <p:cNvPicPr>
            <a:picLocks noChangeAspect="1"/>
          </p:cNvPicPr>
          <p:nvPr/>
        </p:nvPicPr>
        <p:blipFill>
          <a:blip r:embed="rId3"/>
          <a:stretch>
            <a:fillRect/>
          </a:stretch>
        </p:blipFill>
        <p:spPr>
          <a:xfrm>
            <a:off x="8078051" y="4754282"/>
            <a:ext cx="3792216" cy="1099742"/>
          </a:xfrm>
          <a:prstGeom prst="rect">
            <a:avLst/>
          </a:prstGeom>
        </p:spPr>
      </p:pic>
      <p:sp>
        <p:nvSpPr>
          <p:cNvPr id="72" name="Freeform 3">
            <a:extLst>
              <a:ext uri="{FF2B5EF4-FFF2-40B4-BE49-F238E27FC236}">
                <a16:creationId xmlns:a16="http://schemas.microsoft.com/office/drawing/2014/main" id="{F6429F11-64E2-4420-9B0C-F3F81BF0D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468701" cy="6858478"/>
          </a:xfrm>
          <a:custGeom>
            <a:avLst/>
            <a:gdLst>
              <a:gd name="connsiteX0" fmla="*/ 0 w 8078051"/>
              <a:gd name="connsiteY0" fmla="*/ 0 h 5829300"/>
              <a:gd name="connsiteX1" fmla="*/ 4453793 w 8078051"/>
              <a:gd name="connsiteY1" fmla="*/ 0 h 5829300"/>
              <a:gd name="connsiteX2" fmla="*/ 5363426 w 8078051"/>
              <a:gd name="connsiteY2" fmla="*/ 0 h 5829300"/>
              <a:gd name="connsiteX3" fmla="*/ 5368184 w 8078051"/>
              <a:gd name="connsiteY3" fmla="*/ 0 h 5829300"/>
              <a:gd name="connsiteX4" fmla="*/ 8078051 w 8078051"/>
              <a:gd name="connsiteY4" fmla="*/ 5829300 h 5829300"/>
              <a:gd name="connsiteX5" fmla="*/ 1743926 w 8078051"/>
              <a:gd name="connsiteY5" fmla="*/ 5829300 h 5829300"/>
              <a:gd name="connsiteX6" fmla="*/ 1744148 w 8078051"/>
              <a:gd name="connsiteY6" fmla="*/ 5828822 h 5829300"/>
              <a:gd name="connsiteX7" fmla="*/ 0 w 8078051"/>
              <a:gd name="connsiteY7" fmla="*/ 5828822 h 5829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078051" h="5829300">
                <a:moveTo>
                  <a:pt x="0" y="0"/>
                </a:moveTo>
                <a:lnTo>
                  <a:pt x="4453793" y="0"/>
                </a:lnTo>
                <a:lnTo>
                  <a:pt x="5363426" y="0"/>
                </a:lnTo>
                <a:lnTo>
                  <a:pt x="5368184" y="0"/>
                </a:lnTo>
                <a:lnTo>
                  <a:pt x="8078051" y="5829300"/>
                </a:lnTo>
                <a:lnTo>
                  <a:pt x="1743926" y="5829300"/>
                </a:lnTo>
                <a:lnTo>
                  <a:pt x="1744148" y="5828822"/>
                </a:lnTo>
                <a:lnTo>
                  <a:pt x="0" y="5828822"/>
                </a:lnTo>
                <a:close/>
              </a:path>
            </a:pathLst>
          </a:custGeom>
          <a:solidFill>
            <a:schemeClr val="bg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74" name="Freeform 4">
            <a:extLst>
              <a:ext uri="{FF2B5EF4-FFF2-40B4-BE49-F238E27FC236}">
                <a16:creationId xmlns:a16="http://schemas.microsoft.com/office/drawing/2014/main" id="{62785A07-F203-435E-8E76-BB97680C2F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078052" cy="6858478"/>
          </a:xfrm>
          <a:custGeom>
            <a:avLst/>
            <a:gdLst>
              <a:gd name="connsiteX0" fmla="*/ 0 w 8078052"/>
              <a:gd name="connsiteY0" fmla="*/ 0 h 6858478"/>
              <a:gd name="connsiteX1" fmla="*/ 3829872 w 8078052"/>
              <a:gd name="connsiteY1" fmla="*/ 0 h 6858478"/>
              <a:gd name="connsiteX2" fmla="*/ 4896100 w 8078052"/>
              <a:gd name="connsiteY2" fmla="*/ 0 h 6858478"/>
              <a:gd name="connsiteX3" fmla="*/ 4901677 w 8078052"/>
              <a:gd name="connsiteY3" fmla="*/ 0 h 6858478"/>
              <a:gd name="connsiteX4" fmla="*/ 8078052 w 8078052"/>
              <a:gd name="connsiteY4" fmla="*/ 6858478 h 6858478"/>
              <a:gd name="connsiteX5" fmla="*/ 653497 w 8078052"/>
              <a:gd name="connsiteY5" fmla="*/ 6858478 h 6858478"/>
              <a:gd name="connsiteX6" fmla="*/ 653757 w 8078052"/>
              <a:gd name="connsiteY6" fmla="*/ 6857916 h 6858478"/>
              <a:gd name="connsiteX7" fmla="*/ 0 w 8078052"/>
              <a:gd name="connsiteY7" fmla="*/ 6857916 h 685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078052" h="6858478">
                <a:moveTo>
                  <a:pt x="0" y="0"/>
                </a:moveTo>
                <a:lnTo>
                  <a:pt x="3829872" y="0"/>
                </a:lnTo>
                <a:lnTo>
                  <a:pt x="4896100" y="0"/>
                </a:lnTo>
                <a:lnTo>
                  <a:pt x="4901677" y="0"/>
                </a:lnTo>
                <a:lnTo>
                  <a:pt x="8078052" y="6858478"/>
                </a:lnTo>
                <a:lnTo>
                  <a:pt x="653497" y="6858478"/>
                </a:lnTo>
                <a:lnTo>
                  <a:pt x="653757" y="6857916"/>
                </a:lnTo>
                <a:lnTo>
                  <a:pt x="0" y="6857916"/>
                </a:lnTo>
                <a:close/>
              </a:path>
            </a:pathLst>
          </a:cu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23" name="Title 22">
            <a:extLst>
              <a:ext uri="{FF2B5EF4-FFF2-40B4-BE49-F238E27FC236}">
                <a16:creationId xmlns:a16="http://schemas.microsoft.com/office/drawing/2014/main" id="{2C9DF725-50A3-42E7-B91E-C4DE25F78837}"/>
              </a:ext>
            </a:extLst>
          </p:cNvPr>
          <p:cNvSpPr txBox="1">
            <a:spLocks noGrp="1"/>
          </p:cNvSpPr>
          <p:nvPr>
            <p:ph type="ctrTitle"/>
          </p:nvPr>
        </p:nvSpPr>
        <p:spPr>
          <a:xfrm>
            <a:off x="804672" y="2600325"/>
            <a:ext cx="4948428" cy="2651200"/>
          </a:xfrm>
          <a:custGeom>
            <a:avLst/>
            <a:gdLst>
              <a:gd name="connsiteX0" fmla="*/ 0 w 5761037"/>
              <a:gd name="connsiteY0" fmla="*/ 0 h 3139321"/>
              <a:gd name="connsiteX1" fmla="*/ 582505 w 5761037"/>
              <a:gd name="connsiteY1" fmla="*/ 0 h 3139321"/>
              <a:gd name="connsiteX2" fmla="*/ 1107399 w 5761037"/>
              <a:gd name="connsiteY2" fmla="*/ 0 h 3139321"/>
              <a:gd name="connsiteX3" fmla="*/ 1632294 w 5761037"/>
              <a:gd name="connsiteY3" fmla="*/ 0 h 3139321"/>
              <a:gd name="connsiteX4" fmla="*/ 2099578 w 5761037"/>
              <a:gd name="connsiteY4" fmla="*/ 0 h 3139321"/>
              <a:gd name="connsiteX5" fmla="*/ 2739693 w 5761037"/>
              <a:gd name="connsiteY5" fmla="*/ 0 h 3139321"/>
              <a:gd name="connsiteX6" fmla="*/ 3264588 w 5761037"/>
              <a:gd name="connsiteY6" fmla="*/ 0 h 3139321"/>
              <a:gd name="connsiteX7" fmla="*/ 3731872 w 5761037"/>
              <a:gd name="connsiteY7" fmla="*/ 0 h 3139321"/>
              <a:gd name="connsiteX8" fmla="*/ 4256766 w 5761037"/>
              <a:gd name="connsiteY8" fmla="*/ 0 h 3139321"/>
              <a:gd name="connsiteX9" fmla="*/ 4781661 w 5761037"/>
              <a:gd name="connsiteY9" fmla="*/ 0 h 3139321"/>
              <a:gd name="connsiteX10" fmla="*/ 5761037 w 5761037"/>
              <a:gd name="connsiteY10" fmla="*/ 0 h 3139321"/>
              <a:gd name="connsiteX11" fmla="*/ 5761037 w 5761037"/>
              <a:gd name="connsiteY11" fmla="*/ 690651 h 3139321"/>
              <a:gd name="connsiteX12" fmla="*/ 5761037 w 5761037"/>
              <a:gd name="connsiteY12" fmla="*/ 1224335 h 3139321"/>
              <a:gd name="connsiteX13" fmla="*/ 5761037 w 5761037"/>
              <a:gd name="connsiteY13" fmla="*/ 1820806 h 3139321"/>
              <a:gd name="connsiteX14" fmla="*/ 5761037 w 5761037"/>
              <a:gd name="connsiteY14" fmla="*/ 2385884 h 3139321"/>
              <a:gd name="connsiteX15" fmla="*/ 5761037 w 5761037"/>
              <a:gd name="connsiteY15" fmla="*/ 3139321 h 3139321"/>
              <a:gd name="connsiteX16" fmla="*/ 5120922 w 5761037"/>
              <a:gd name="connsiteY16" fmla="*/ 3139321 h 3139321"/>
              <a:gd name="connsiteX17" fmla="*/ 4480807 w 5761037"/>
              <a:gd name="connsiteY17" fmla="*/ 3139321 h 3139321"/>
              <a:gd name="connsiteX18" fmla="*/ 3783081 w 5761037"/>
              <a:gd name="connsiteY18" fmla="*/ 3139321 h 3139321"/>
              <a:gd name="connsiteX19" fmla="*/ 3315797 w 5761037"/>
              <a:gd name="connsiteY19" fmla="*/ 3139321 h 3139321"/>
              <a:gd name="connsiteX20" fmla="*/ 2618071 w 5761037"/>
              <a:gd name="connsiteY20" fmla="*/ 3139321 h 3139321"/>
              <a:gd name="connsiteX21" fmla="*/ 1977956 w 5761037"/>
              <a:gd name="connsiteY21" fmla="*/ 3139321 h 3139321"/>
              <a:gd name="connsiteX22" fmla="*/ 1337841 w 5761037"/>
              <a:gd name="connsiteY22" fmla="*/ 3139321 h 3139321"/>
              <a:gd name="connsiteX23" fmla="*/ 870557 w 5761037"/>
              <a:gd name="connsiteY23" fmla="*/ 3139321 h 3139321"/>
              <a:gd name="connsiteX24" fmla="*/ 0 w 5761037"/>
              <a:gd name="connsiteY24" fmla="*/ 3139321 h 3139321"/>
              <a:gd name="connsiteX25" fmla="*/ 0 w 5761037"/>
              <a:gd name="connsiteY25" fmla="*/ 2480064 h 3139321"/>
              <a:gd name="connsiteX26" fmla="*/ 0 w 5761037"/>
              <a:gd name="connsiteY26" fmla="*/ 1946379 h 3139321"/>
              <a:gd name="connsiteX27" fmla="*/ 0 w 5761037"/>
              <a:gd name="connsiteY27" fmla="*/ 1349908 h 3139321"/>
              <a:gd name="connsiteX28" fmla="*/ 0 w 5761037"/>
              <a:gd name="connsiteY28" fmla="*/ 753437 h 3139321"/>
              <a:gd name="connsiteX29" fmla="*/ 0 w 5761037"/>
              <a:gd name="connsiteY29" fmla="*/ 0 h 31393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761037" h="3139321" extrusionOk="0">
                <a:moveTo>
                  <a:pt x="0" y="0"/>
                </a:moveTo>
                <a:cubicBezTo>
                  <a:pt x="280131" y="-19545"/>
                  <a:pt x="446415" y="23458"/>
                  <a:pt x="582505" y="0"/>
                </a:cubicBezTo>
                <a:cubicBezTo>
                  <a:pt x="718596" y="-23458"/>
                  <a:pt x="948408" y="-11410"/>
                  <a:pt x="1107399" y="0"/>
                </a:cubicBezTo>
                <a:cubicBezTo>
                  <a:pt x="1266390" y="11410"/>
                  <a:pt x="1411463" y="7750"/>
                  <a:pt x="1632294" y="0"/>
                </a:cubicBezTo>
                <a:cubicBezTo>
                  <a:pt x="1853126" y="-7750"/>
                  <a:pt x="1868969" y="-13577"/>
                  <a:pt x="2099578" y="0"/>
                </a:cubicBezTo>
                <a:cubicBezTo>
                  <a:pt x="2330187" y="13577"/>
                  <a:pt x="2480142" y="-25153"/>
                  <a:pt x="2739693" y="0"/>
                </a:cubicBezTo>
                <a:cubicBezTo>
                  <a:pt x="2999244" y="25153"/>
                  <a:pt x="3110655" y="22603"/>
                  <a:pt x="3264588" y="0"/>
                </a:cubicBezTo>
                <a:cubicBezTo>
                  <a:pt x="3418522" y="-22603"/>
                  <a:pt x="3596013" y="-757"/>
                  <a:pt x="3731872" y="0"/>
                </a:cubicBezTo>
                <a:cubicBezTo>
                  <a:pt x="3867731" y="757"/>
                  <a:pt x="4055409" y="9955"/>
                  <a:pt x="4256766" y="0"/>
                </a:cubicBezTo>
                <a:cubicBezTo>
                  <a:pt x="4458123" y="-9955"/>
                  <a:pt x="4538146" y="-9763"/>
                  <a:pt x="4781661" y="0"/>
                </a:cubicBezTo>
                <a:cubicBezTo>
                  <a:pt x="5025177" y="9763"/>
                  <a:pt x="5412558" y="16375"/>
                  <a:pt x="5761037" y="0"/>
                </a:cubicBezTo>
                <a:cubicBezTo>
                  <a:pt x="5757831" y="290933"/>
                  <a:pt x="5758448" y="359997"/>
                  <a:pt x="5761037" y="690651"/>
                </a:cubicBezTo>
                <a:cubicBezTo>
                  <a:pt x="5763626" y="1021305"/>
                  <a:pt x="5753668" y="983918"/>
                  <a:pt x="5761037" y="1224335"/>
                </a:cubicBezTo>
                <a:cubicBezTo>
                  <a:pt x="5768406" y="1464752"/>
                  <a:pt x="5770163" y="1603350"/>
                  <a:pt x="5761037" y="1820806"/>
                </a:cubicBezTo>
                <a:cubicBezTo>
                  <a:pt x="5751911" y="2038262"/>
                  <a:pt x="5734804" y="2246241"/>
                  <a:pt x="5761037" y="2385884"/>
                </a:cubicBezTo>
                <a:cubicBezTo>
                  <a:pt x="5787270" y="2525527"/>
                  <a:pt x="5776190" y="2987219"/>
                  <a:pt x="5761037" y="3139321"/>
                </a:cubicBezTo>
                <a:cubicBezTo>
                  <a:pt x="5482234" y="3142601"/>
                  <a:pt x="5373116" y="3110120"/>
                  <a:pt x="5120922" y="3139321"/>
                </a:cubicBezTo>
                <a:cubicBezTo>
                  <a:pt x="4868728" y="3168522"/>
                  <a:pt x="4782712" y="3112065"/>
                  <a:pt x="4480807" y="3139321"/>
                </a:cubicBezTo>
                <a:cubicBezTo>
                  <a:pt x="4178903" y="3166577"/>
                  <a:pt x="4071146" y="3131921"/>
                  <a:pt x="3783081" y="3139321"/>
                </a:cubicBezTo>
                <a:cubicBezTo>
                  <a:pt x="3495016" y="3146721"/>
                  <a:pt x="3521214" y="3129782"/>
                  <a:pt x="3315797" y="3139321"/>
                </a:cubicBezTo>
                <a:cubicBezTo>
                  <a:pt x="3110380" y="3148860"/>
                  <a:pt x="2765723" y="3125102"/>
                  <a:pt x="2618071" y="3139321"/>
                </a:cubicBezTo>
                <a:cubicBezTo>
                  <a:pt x="2470419" y="3153540"/>
                  <a:pt x="2268898" y="3117192"/>
                  <a:pt x="1977956" y="3139321"/>
                </a:cubicBezTo>
                <a:cubicBezTo>
                  <a:pt x="1687014" y="3161450"/>
                  <a:pt x="1506660" y="3150378"/>
                  <a:pt x="1337841" y="3139321"/>
                </a:cubicBezTo>
                <a:cubicBezTo>
                  <a:pt x="1169022" y="3128264"/>
                  <a:pt x="1010976" y="3122910"/>
                  <a:pt x="870557" y="3139321"/>
                </a:cubicBezTo>
                <a:cubicBezTo>
                  <a:pt x="730138" y="3155732"/>
                  <a:pt x="373435" y="3127671"/>
                  <a:pt x="0" y="3139321"/>
                </a:cubicBezTo>
                <a:cubicBezTo>
                  <a:pt x="-5724" y="2809881"/>
                  <a:pt x="-28762" y="2665365"/>
                  <a:pt x="0" y="2480064"/>
                </a:cubicBezTo>
                <a:cubicBezTo>
                  <a:pt x="28762" y="2294763"/>
                  <a:pt x="-24066" y="2110993"/>
                  <a:pt x="0" y="1946379"/>
                </a:cubicBezTo>
                <a:cubicBezTo>
                  <a:pt x="24066" y="1781766"/>
                  <a:pt x="1981" y="1587243"/>
                  <a:pt x="0" y="1349908"/>
                </a:cubicBezTo>
                <a:cubicBezTo>
                  <a:pt x="-1981" y="1112573"/>
                  <a:pt x="-14150" y="975754"/>
                  <a:pt x="0" y="753437"/>
                </a:cubicBezTo>
                <a:cubicBezTo>
                  <a:pt x="14150" y="531120"/>
                  <a:pt x="-9857" y="342497"/>
                  <a:pt x="0" y="0"/>
                </a:cubicBezTo>
                <a:close/>
              </a:path>
            </a:pathLst>
          </a:custGeom>
        </p:spPr>
        <p:txBody>
          <a:bodyPr rtlCol="0" anchor="t">
            <a:noAutofit/>
          </a:bodyPr>
          <a:lstStyle/>
          <a:p>
            <a:pPr algn="l"/>
            <a:r>
              <a:rPr lang="en-AU" sz="1700" b="1" i="1" dirty="0"/>
              <a:t>Proven Efficacy - ISO 21702 (tested in </a:t>
            </a:r>
            <a:r>
              <a:rPr lang="en-AU" sz="1700" b="1" i="1" dirty="0" err="1"/>
              <a:t>Fonderephar</a:t>
            </a:r>
            <a:r>
              <a:rPr lang="en-AU" sz="1700" b="1" i="1" dirty="0"/>
              <a:t> Lab)</a:t>
            </a:r>
            <a:br>
              <a:rPr lang="en-AU" sz="1600" i="1" dirty="0"/>
            </a:br>
            <a:br>
              <a:rPr lang="en-AU" sz="1600" i="1" dirty="0"/>
            </a:br>
            <a:r>
              <a:rPr lang="en-AU" sz="1600" i="1" dirty="0"/>
              <a:t>The film kills 99.9% of influenza virus including H1N1 and COVID19 within 30 minutes of contact time. Exposed surfaces remain virus free when tested again at one hour and then at twenty four hours.</a:t>
            </a:r>
            <a:br>
              <a:rPr lang="en-AU" sz="1600" i="1" dirty="0"/>
            </a:br>
            <a:br>
              <a:rPr lang="en-AU" sz="1600" dirty="0"/>
            </a:br>
            <a:r>
              <a:rPr lang="en-AU" sz="1600" i="1" dirty="0"/>
              <a:t>The film also kills bacteria such as Escherichia coli, Staphylococcus Aureus, Klebsiella pneumoniae, Salmonella typhimurium within a ten minute time frame of exposure.</a:t>
            </a:r>
            <a:br>
              <a:rPr lang="en-AU" sz="1600" dirty="0"/>
            </a:br>
            <a:br>
              <a:rPr lang="en-AU" sz="1600" dirty="0"/>
            </a:br>
            <a:br>
              <a:rPr lang="en-AU" sz="1600" i="1" dirty="0"/>
            </a:br>
            <a:br>
              <a:rPr lang="en-AU" sz="1600" i="1" dirty="0"/>
            </a:br>
            <a:endParaRPr lang="en-AU" sz="1600" dirty="0">
              <a:latin typeface="Abadi" panose="020B0604020104020204" pitchFamily="34" charset="0"/>
            </a:endParaRPr>
          </a:p>
        </p:txBody>
      </p:sp>
    </p:spTree>
    <p:extLst>
      <p:ext uri="{BB962C8B-B14F-4D97-AF65-F5344CB8AC3E}">
        <p14:creationId xmlns:p14="http://schemas.microsoft.com/office/powerpoint/2010/main" val="3509657016"/>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8322BCF-4162-40FD-907B-9CC829F4B8A1}"/>
              </a:ext>
            </a:extLst>
          </p:cNvPr>
          <p:cNvPicPr>
            <a:picLocks noChangeAspect="1"/>
          </p:cNvPicPr>
          <p:nvPr/>
        </p:nvPicPr>
        <p:blipFill>
          <a:blip r:embed="rId2"/>
          <a:stretch>
            <a:fillRect/>
          </a:stretch>
        </p:blipFill>
        <p:spPr>
          <a:xfrm>
            <a:off x="480535" y="346167"/>
            <a:ext cx="3103243" cy="1588946"/>
          </a:xfrm>
          <a:prstGeom prst="rect">
            <a:avLst/>
          </a:prstGeom>
        </p:spPr>
      </p:pic>
      <p:pic>
        <p:nvPicPr>
          <p:cNvPr id="10" name="Picture 9">
            <a:extLst>
              <a:ext uri="{FF2B5EF4-FFF2-40B4-BE49-F238E27FC236}">
                <a16:creationId xmlns:a16="http://schemas.microsoft.com/office/drawing/2014/main" id="{E45318E3-9543-4B70-8505-A4365762E145}"/>
              </a:ext>
            </a:extLst>
          </p:cNvPr>
          <p:cNvPicPr>
            <a:picLocks noChangeAspect="1"/>
          </p:cNvPicPr>
          <p:nvPr/>
        </p:nvPicPr>
        <p:blipFill>
          <a:blip r:embed="rId3"/>
          <a:stretch>
            <a:fillRect/>
          </a:stretch>
        </p:blipFill>
        <p:spPr>
          <a:xfrm>
            <a:off x="4384208" y="652803"/>
            <a:ext cx="3251032" cy="934671"/>
          </a:xfrm>
          <a:prstGeom prst="rect">
            <a:avLst/>
          </a:prstGeom>
        </p:spPr>
      </p:pic>
      <p:pic>
        <p:nvPicPr>
          <p:cNvPr id="11" name="Picture 10">
            <a:extLst>
              <a:ext uri="{FF2B5EF4-FFF2-40B4-BE49-F238E27FC236}">
                <a16:creationId xmlns:a16="http://schemas.microsoft.com/office/drawing/2014/main" id="{435DE522-F74A-4CF8-8992-DD02DC277269}"/>
              </a:ext>
            </a:extLst>
          </p:cNvPr>
          <p:cNvPicPr>
            <a:picLocks noChangeAspect="1"/>
          </p:cNvPicPr>
          <p:nvPr/>
        </p:nvPicPr>
        <p:blipFill>
          <a:blip r:embed="rId4"/>
          <a:stretch>
            <a:fillRect/>
          </a:stretch>
        </p:blipFill>
        <p:spPr>
          <a:xfrm>
            <a:off x="418011" y="2719253"/>
            <a:ext cx="3228290" cy="1428518"/>
          </a:xfrm>
          <a:prstGeom prst="rect">
            <a:avLst/>
          </a:prstGeom>
        </p:spPr>
      </p:pic>
      <p:pic>
        <p:nvPicPr>
          <p:cNvPr id="6" name="Picture 5">
            <a:extLst>
              <a:ext uri="{FF2B5EF4-FFF2-40B4-BE49-F238E27FC236}">
                <a16:creationId xmlns:a16="http://schemas.microsoft.com/office/drawing/2014/main" id="{472A0A37-CD3E-4815-9881-EF257ADE7EDD}"/>
              </a:ext>
            </a:extLst>
          </p:cNvPr>
          <p:cNvPicPr>
            <a:picLocks noChangeAspect="1"/>
          </p:cNvPicPr>
          <p:nvPr/>
        </p:nvPicPr>
        <p:blipFill>
          <a:blip r:embed="rId5"/>
          <a:stretch>
            <a:fillRect/>
          </a:stretch>
        </p:blipFill>
        <p:spPr>
          <a:xfrm>
            <a:off x="417689" y="5254131"/>
            <a:ext cx="3225770" cy="935473"/>
          </a:xfrm>
          <a:prstGeom prst="rect">
            <a:avLst/>
          </a:prstGeom>
        </p:spPr>
      </p:pic>
      <p:sp>
        <p:nvSpPr>
          <p:cNvPr id="43" name="Rectangle 42">
            <a:extLst>
              <a:ext uri="{FF2B5EF4-FFF2-40B4-BE49-F238E27FC236}">
                <a16:creationId xmlns:a16="http://schemas.microsoft.com/office/drawing/2014/main" id="{A5A17FC0-D416-4C8B-A9E6-5924D352B9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55127" y="-680"/>
            <a:ext cx="4236873" cy="6858681"/>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Title 22">
            <a:extLst>
              <a:ext uri="{FF2B5EF4-FFF2-40B4-BE49-F238E27FC236}">
                <a16:creationId xmlns:a16="http://schemas.microsoft.com/office/drawing/2014/main" id="{2C9DF725-50A3-42E7-B91E-C4DE25F78837}"/>
              </a:ext>
            </a:extLst>
          </p:cNvPr>
          <p:cNvSpPr txBox="1">
            <a:spLocks noGrp="1"/>
          </p:cNvSpPr>
          <p:nvPr>
            <p:ph type="ctrTitle"/>
          </p:nvPr>
        </p:nvSpPr>
        <p:spPr>
          <a:xfrm>
            <a:off x="8282152" y="1010485"/>
            <a:ext cx="2840391" cy="3353959"/>
          </a:xfrm>
          <a:custGeom>
            <a:avLst/>
            <a:gdLst>
              <a:gd name="connsiteX0" fmla="*/ 0 w 5761037"/>
              <a:gd name="connsiteY0" fmla="*/ 0 h 3139321"/>
              <a:gd name="connsiteX1" fmla="*/ 582505 w 5761037"/>
              <a:gd name="connsiteY1" fmla="*/ 0 h 3139321"/>
              <a:gd name="connsiteX2" fmla="*/ 1107399 w 5761037"/>
              <a:gd name="connsiteY2" fmla="*/ 0 h 3139321"/>
              <a:gd name="connsiteX3" fmla="*/ 1632294 w 5761037"/>
              <a:gd name="connsiteY3" fmla="*/ 0 h 3139321"/>
              <a:gd name="connsiteX4" fmla="*/ 2099578 w 5761037"/>
              <a:gd name="connsiteY4" fmla="*/ 0 h 3139321"/>
              <a:gd name="connsiteX5" fmla="*/ 2739693 w 5761037"/>
              <a:gd name="connsiteY5" fmla="*/ 0 h 3139321"/>
              <a:gd name="connsiteX6" fmla="*/ 3264588 w 5761037"/>
              <a:gd name="connsiteY6" fmla="*/ 0 h 3139321"/>
              <a:gd name="connsiteX7" fmla="*/ 3731872 w 5761037"/>
              <a:gd name="connsiteY7" fmla="*/ 0 h 3139321"/>
              <a:gd name="connsiteX8" fmla="*/ 4256766 w 5761037"/>
              <a:gd name="connsiteY8" fmla="*/ 0 h 3139321"/>
              <a:gd name="connsiteX9" fmla="*/ 4781661 w 5761037"/>
              <a:gd name="connsiteY9" fmla="*/ 0 h 3139321"/>
              <a:gd name="connsiteX10" fmla="*/ 5761037 w 5761037"/>
              <a:gd name="connsiteY10" fmla="*/ 0 h 3139321"/>
              <a:gd name="connsiteX11" fmla="*/ 5761037 w 5761037"/>
              <a:gd name="connsiteY11" fmla="*/ 690651 h 3139321"/>
              <a:gd name="connsiteX12" fmla="*/ 5761037 w 5761037"/>
              <a:gd name="connsiteY12" fmla="*/ 1224335 h 3139321"/>
              <a:gd name="connsiteX13" fmla="*/ 5761037 w 5761037"/>
              <a:gd name="connsiteY13" fmla="*/ 1820806 h 3139321"/>
              <a:gd name="connsiteX14" fmla="*/ 5761037 w 5761037"/>
              <a:gd name="connsiteY14" fmla="*/ 2385884 h 3139321"/>
              <a:gd name="connsiteX15" fmla="*/ 5761037 w 5761037"/>
              <a:gd name="connsiteY15" fmla="*/ 3139321 h 3139321"/>
              <a:gd name="connsiteX16" fmla="*/ 5120922 w 5761037"/>
              <a:gd name="connsiteY16" fmla="*/ 3139321 h 3139321"/>
              <a:gd name="connsiteX17" fmla="*/ 4480807 w 5761037"/>
              <a:gd name="connsiteY17" fmla="*/ 3139321 h 3139321"/>
              <a:gd name="connsiteX18" fmla="*/ 3783081 w 5761037"/>
              <a:gd name="connsiteY18" fmla="*/ 3139321 h 3139321"/>
              <a:gd name="connsiteX19" fmla="*/ 3315797 w 5761037"/>
              <a:gd name="connsiteY19" fmla="*/ 3139321 h 3139321"/>
              <a:gd name="connsiteX20" fmla="*/ 2618071 w 5761037"/>
              <a:gd name="connsiteY20" fmla="*/ 3139321 h 3139321"/>
              <a:gd name="connsiteX21" fmla="*/ 1977956 w 5761037"/>
              <a:gd name="connsiteY21" fmla="*/ 3139321 h 3139321"/>
              <a:gd name="connsiteX22" fmla="*/ 1337841 w 5761037"/>
              <a:gd name="connsiteY22" fmla="*/ 3139321 h 3139321"/>
              <a:gd name="connsiteX23" fmla="*/ 870557 w 5761037"/>
              <a:gd name="connsiteY23" fmla="*/ 3139321 h 3139321"/>
              <a:gd name="connsiteX24" fmla="*/ 0 w 5761037"/>
              <a:gd name="connsiteY24" fmla="*/ 3139321 h 3139321"/>
              <a:gd name="connsiteX25" fmla="*/ 0 w 5761037"/>
              <a:gd name="connsiteY25" fmla="*/ 2480064 h 3139321"/>
              <a:gd name="connsiteX26" fmla="*/ 0 w 5761037"/>
              <a:gd name="connsiteY26" fmla="*/ 1946379 h 3139321"/>
              <a:gd name="connsiteX27" fmla="*/ 0 w 5761037"/>
              <a:gd name="connsiteY27" fmla="*/ 1349908 h 3139321"/>
              <a:gd name="connsiteX28" fmla="*/ 0 w 5761037"/>
              <a:gd name="connsiteY28" fmla="*/ 753437 h 3139321"/>
              <a:gd name="connsiteX29" fmla="*/ 0 w 5761037"/>
              <a:gd name="connsiteY29" fmla="*/ 0 h 31393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761037" h="3139321" extrusionOk="0">
                <a:moveTo>
                  <a:pt x="0" y="0"/>
                </a:moveTo>
                <a:cubicBezTo>
                  <a:pt x="280131" y="-19545"/>
                  <a:pt x="446415" y="23458"/>
                  <a:pt x="582505" y="0"/>
                </a:cubicBezTo>
                <a:cubicBezTo>
                  <a:pt x="718596" y="-23458"/>
                  <a:pt x="948408" y="-11410"/>
                  <a:pt x="1107399" y="0"/>
                </a:cubicBezTo>
                <a:cubicBezTo>
                  <a:pt x="1266390" y="11410"/>
                  <a:pt x="1411463" y="7750"/>
                  <a:pt x="1632294" y="0"/>
                </a:cubicBezTo>
                <a:cubicBezTo>
                  <a:pt x="1853126" y="-7750"/>
                  <a:pt x="1868969" y="-13577"/>
                  <a:pt x="2099578" y="0"/>
                </a:cubicBezTo>
                <a:cubicBezTo>
                  <a:pt x="2330187" y="13577"/>
                  <a:pt x="2480142" y="-25153"/>
                  <a:pt x="2739693" y="0"/>
                </a:cubicBezTo>
                <a:cubicBezTo>
                  <a:pt x="2999244" y="25153"/>
                  <a:pt x="3110655" y="22603"/>
                  <a:pt x="3264588" y="0"/>
                </a:cubicBezTo>
                <a:cubicBezTo>
                  <a:pt x="3418522" y="-22603"/>
                  <a:pt x="3596013" y="-757"/>
                  <a:pt x="3731872" y="0"/>
                </a:cubicBezTo>
                <a:cubicBezTo>
                  <a:pt x="3867731" y="757"/>
                  <a:pt x="4055409" y="9955"/>
                  <a:pt x="4256766" y="0"/>
                </a:cubicBezTo>
                <a:cubicBezTo>
                  <a:pt x="4458123" y="-9955"/>
                  <a:pt x="4538146" y="-9763"/>
                  <a:pt x="4781661" y="0"/>
                </a:cubicBezTo>
                <a:cubicBezTo>
                  <a:pt x="5025177" y="9763"/>
                  <a:pt x="5412558" y="16375"/>
                  <a:pt x="5761037" y="0"/>
                </a:cubicBezTo>
                <a:cubicBezTo>
                  <a:pt x="5757831" y="290933"/>
                  <a:pt x="5758448" y="359997"/>
                  <a:pt x="5761037" y="690651"/>
                </a:cubicBezTo>
                <a:cubicBezTo>
                  <a:pt x="5763626" y="1021305"/>
                  <a:pt x="5753668" y="983918"/>
                  <a:pt x="5761037" y="1224335"/>
                </a:cubicBezTo>
                <a:cubicBezTo>
                  <a:pt x="5768406" y="1464752"/>
                  <a:pt x="5770163" y="1603350"/>
                  <a:pt x="5761037" y="1820806"/>
                </a:cubicBezTo>
                <a:cubicBezTo>
                  <a:pt x="5751911" y="2038262"/>
                  <a:pt x="5734804" y="2246241"/>
                  <a:pt x="5761037" y="2385884"/>
                </a:cubicBezTo>
                <a:cubicBezTo>
                  <a:pt x="5787270" y="2525527"/>
                  <a:pt x="5776190" y="2987219"/>
                  <a:pt x="5761037" y="3139321"/>
                </a:cubicBezTo>
                <a:cubicBezTo>
                  <a:pt x="5482234" y="3142601"/>
                  <a:pt x="5373116" y="3110120"/>
                  <a:pt x="5120922" y="3139321"/>
                </a:cubicBezTo>
                <a:cubicBezTo>
                  <a:pt x="4868728" y="3168522"/>
                  <a:pt x="4782712" y="3112065"/>
                  <a:pt x="4480807" y="3139321"/>
                </a:cubicBezTo>
                <a:cubicBezTo>
                  <a:pt x="4178903" y="3166577"/>
                  <a:pt x="4071146" y="3131921"/>
                  <a:pt x="3783081" y="3139321"/>
                </a:cubicBezTo>
                <a:cubicBezTo>
                  <a:pt x="3495016" y="3146721"/>
                  <a:pt x="3521214" y="3129782"/>
                  <a:pt x="3315797" y="3139321"/>
                </a:cubicBezTo>
                <a:cubicBezTo>
                  <a:pt x="3110380" y="3148860"/>
                  <a:pt x="2765723" y="3125102"/>
                  <a:pt x="2618071" y="3139321"/>
                </a:cubicBezTo>
                <a:cubicBezTo>
                  <a:pt x="2470419" y="3153540"/>
                  <a:pt x="2268898" y="3117192"/>
                  <a:pt x="1977956" y="3139321"/>
                </a:cubicBezTo>
                <a:cubicBezTo>
                  <a:pt x="1687014" y="3161450"/>
                  <a:pt x="1506660" y="3150378"/>
                  <a:pt x="1337841" y="3139321"/>
                </a:cubicBezTo>
                <a:cubicBezTo>
                  <a:pt x="1169022" y="3128264"/>
                  <a:pt x="1010976" y="3122910"/>
                  <a:pt x="870557" y="3139321"/>
                </a:cubicBezTo>
                <a:cubicBezTo>
                  <a:pt x="730138" y="3155732"/>
                  <a:pt x="373435" y="3127671"/>
                  <a:pt x="0" y="3139321"/>
                </a:cubicBezTo>
                <a:cubicBezTo>
                  <a:pt x="-5724" y="2809881"/>
                  <a:pt x="-28762" y="2665365"/>
                  <a:pt x="0" y="2480064"/>
                </a:cubicBezTo>
                <a:cubicBezTo>
                  <a:pt x="28762" y="2294763"/>
                  <a:pt x="-24066" y="2110993"/>
                  <a:pt x="0" y="1946379"/>
                </a:cubicBezTo>
                <a:cubicBezTo>
                  <a:pt x="24066" y="1781766"/>
                  <a:pt x="1981" y="1587243"/>
                  <a:pt x="0" y="1349908"/>
                </a:cubicBezTo>
                <a:cubicBezTo>
                  <a:pt x="-1981" y="1112573"/>
                  <a:pt x="-14150" y="975754"/>
                  <a:pt x="0" y="753437"/>
                </a:cubicBezTo>
                <a:cubicBezTo>
                  <a:pt x="14150" y="531120"/>
                  <a:pt x="-9857" y="342497"/>
                  <a:pt x="0" y="0"/>
                </a:cubicBezTo>
                <a:close/>
              </a:path>
            </a:pathLst>
          </a:custGeom>
        </p:spPr>
        <p:txBody>
          <a:bodyPr rtlCol="0">
            <a:normAutofit fontScale="90000"/>
          </a:bodyPr>
          <a:lstStyle/>
          <a:p>
            <a:pPr algn="l"/>
            <a:r>
              <a:rPr lang="en-AU" sz="1900" b="1" i="1" dirty="0">
                <a:solidFill>
                  <a:srgbClr val="FFFFFF"/>
                </a:solidFill>
              </a:rPr>
              <a:t>Tailor-made for Bayer</a:t>
            </a:r>
            <a:br>
              <a:rPr lang="en-AU" sz="1900" i="1" dirty="0">
                <a:solidFill>
                  <a:srgbClr val="FFFFFF"/>
                </a:solidFill>
              </a:rPr>
            </a:br>
            <a:br>
              <a:rPr lang="en-AU" sz="1900" i="1" dirty="0">
                <a:solidFill>
                  <a:srgbClr val="FFFFFF"/>
                </a:solidFill>
              </a:rPr>
            </a:br>
            <a:r>
              <a:rPr lang="en-AU" sz="1900" i="1" dirty="0">
                <a:solidFill>
                  <a:srgbClr val="FFFFFF"/>
                </a:solidFill>
              </a:rPr>
              <a:t>All products are customised for Bayer’s requirements and preference and maintain the highest quality.</a:t>
            </a:r>
            <a:br>
              <a:rPr lang="en-AU" sz="1900" i="1" dirty="0">
                <a:solidFill>
                  <a:srgbClr val="FFFFFF"/>
                </a:solidFill>
              </a:rPr>
            </a:br>
            <a:br>
              <a:rPr lang="en-AU" sz="1900" i="1" dirty="0">
                <a:solidFill>
                  <a:srgbClr val="FFFFFF"/>
                </a:solidFill>
              </a:rPr>
            </a:br>
            <a:r>
              <a:rPr lang="en-AU" sz="1900" i="1" dirty="0">
                <a:solidFill>
                  <a:srgbClr val="FFFFFF"/>
                </a:solidFill>
              </a:rPr>
              <a:t>Customisation:</a:t>
            </a:r>
            <a:br>
              <a:rPr lang="en-AU" sz="1900" i="1" dirty="0">
                <a:solidFill>
                  <a:srgbClr val="FFFFFF"/>
                </a:solidFill>
              </a:rPr>
            </a:br>
            <a:r>
              <a:rPr lang="en-AU" sz="1900" i="1" dirty="0">
                <a:solidFill>
                  <a:srgbClr val="FFFFFF"/>
                </a:solidFill>
              </a:rPr>
              <a:t>- Size</a:t>
            </a:r>
            <a:br>
              <a:rPr lang="en-AU" sz="1900" i="1" dirty="0">
                <a:solidFill>
                  <a:srgbClr val="FFFFFF"/>
                </a:solidFill>
              </a:rPr>
            </a:br>
            <a:r>
              <a:rPr lang="en-AU" sz="1900" i="1" dirty="0">
                <a:solidFill>
                  <a:srgbClr val="FFFFFF"/>
                </a:solidFill>
              </a:rPr>
              <a:t>- Thickness</a:t>
            </a:r>
            <a:br>
              <a:rPr lang="en-AU" sz="1900" i="1" dirty="0">
                <a:solidFill>
                  <a:srgbClr val="FFFFFF"/>
                </a:solidFill>
              </a:rPr>
            </a:br>
            <a:r>
              <a:rPr lang="en-AU" sz="1900" i="1" dirty="0">
                <a:solidFill>
                  <a:srgbClr val="FFFFFF"/>
                </a:solidFill>
              </a:rPr>
              <a:t>- Release film construction</a:t>
            </a:r>
            <a:br>
              <a:rPr lang="en-AU" sz="1900" i="1" dirty="0">
                <a:solidFill>
                  <a:srgbClr val="FFFFFF"/>
                </a:solidFill>
              </a:rPr>
            </a:br>
            <a:r>
              <a:rPr lang="en-AU" sz="1900" i="1" dirty="0">
                <a:solidFill>
                  <a:srgbClr val="FFFFFF"/>
                </a:solidFill>
              </a:rPr>
              <a:t>- Printing</a:t>
            </a:r>
            <a:br>
              <a:rPr lang="en-AU" sz="1900" i="1" dirty="0">
                <a:solidFill>
                  <a:srgbClr val="FFFFFF"/>
                </a:solidFill>
              </a:rPr>
            </a:br>
            <a:r>
              <a:rPr lang="en-AU" sz="1900" i="1" dirty="0">
                <a:solidFill>
                  <a:srgbClr val="FFFFFF"/>
                </a:solidFill>
              </a:rPr>
              <a:t>- Packaging</a:t>
            </a:r>
            <a:br>
              <a:rPr lang="en-AU" sz="1900" i="1" dirty="0">
                <a:solidFill>
                  <a:srgbClr val="FFFFFF"/>
                </a:solidFill>
              </a:rPr>
            </a:br>
            <a:r>
              <a:rPr lang="en-AU" sz="1900" i="1" dirty="0">
                <a:solidFill>
                  <a:srgbClr val="FFFFFF"/>
                </a:solidFill>
              </a:rPr>
              <a:t>- User manual</a:t>
            </a:r>
            <a:endParaRPr lang="en-AU" sz="1900" dirty="0">
              <a:solidFill>
                <a:srgbClr val="FFFFFF"/>
              </a:solidFill>
              <a:latin typeface="Abadi" panose="020B0604020104020204" pitchFamily="34" charset="0"/>
            </a:endParaRPr>
          </a:p>
        </p:txBody>
      </p:sp>
      <p:cxnSp>
        <p:nvCxnSpPr>
          <p:cNvPr id="45" name="Straight Connector 44">
            <a:extLst>
              <a:ext uri="{FF2B5EF4-FFF2-40B4-BE49-F238E27FC236}">
                <a16:creationId xmlns:a16="http://schemas.microsoft.com/office/drawing/2014/main" id="{982DC870-E8E5-4050-B10C-CC24FC67E50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0" y="2285774"/>
            <a:ext cx="8020742" cy="0"/>
          </a:xfrm>
          <a:prstGeom prst="line">
            <a:avLst/>
          </a:prstGeom>
          <a:ln w="101600">
            <a:solidFill>
              <a:srgbClr val="404040"/>
            </a:solidFill>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a16="http://schemas.microsoft.com/office/drawing/2014/main" id="{FF76A74F-C283-4DED-BD4D-086753B7CB0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 y="4571549"/>
            <a:ext cx="8113985" cy="0"/>
          </a:xfrm>
          <a:prstGeom prst="line">
            <a:avLst/>
          </a:prstGeom>
          <a:ln w="101600">
            <a:solidFill>
              <a:srgbClr val="404040"/>
            </a:solidFill>
          </a:ln>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a16="http://schemas.microsoft.com/office/drawing/2014/main" id="{3B2791FB-B2F7-4BBE-B8D8-74C37FF9E8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064319" y="-680"/>
            <a:ext cx="0" cy="6858003"/>
          </a:xfrm>
          <a:prstGeom prst="line">
            <a:avLst/>
          </a:prstGeom>
          <a:ln w="101600">
            <a:solidFill>
              <a:srgbClr val="404040"/>
            </a:solidFill>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a16="http://schemas.microsoft.com/office/drawing/2014/main" id="{9891B5DE-6811-4844-BB18-472A3F360EE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20742" y="-680"/>
            <a:ext cx="0" cy="2240280"/>
          </a:xfrm>
          <a:prstGeom prst="line">
            <a:avLst/>
          </a:prstGeom>
          <a:ln w="101600">
            <a:solidFill>
              <a:srgbClr val="404040"/>
            </a:solidFill>
          </a:ln>
        </p:spPr>
        <p:style>
          <a:lnRef idx="1">
            <a:schemeClr val="accent1"/>
          </a:lnRef>
          <a:fillRef idx="0">
            <a:schemeClr val="accent1"/>
          </a:fillRef>
          <a:effectRef idx="0">
            <a:schemeClr val="accent1"/>
          </a:effectRef>
          <a:fontRef idx="minor">
            <a:schemeClr val="tx1"/>
          </a:fontRef>
        </p:style>
      </p:cxnSp>
      <p:cxnSp>
        <p:nvCxnSpPr>
          <p:cNvPr id="53" name="Straight Connector 52">
            <a:extLst>
              <a:ext uri="{FF2B5EF4-FFF2-40B4-BE49-F238E27FC236}">
                <a16:creationId xmlns:a16="http://schemas.microsoft.com/office/drawing/2014/main" id="{77A9CA3A-7216-41E0-B3CD-058077FD396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340636" y="4571549"/>
            <a:ext cx="1892695" cy="0"/>
          </a:xfrm>
          <a:prstGeom prst="line">
            <a:avLst/>
          </a:prstGeom>
          <a:ln w="15875">
            <a:solidFill>
              <a:srgbClr val="FFFFFF">
                <a:alpha val="75000"/>
              </a:srgbClr>
            </a:solidFill>
          </a:ln>
        </p:spPr>
        <p:style>
          <a:lnRef idx="1">
            <a:schemeClr val="accent1"/>
          </a:lnRef>
          <a:fillRef idx="0">
            <a:schemeClr val="accent1"/>
          </a:fillRef>
          <a:effectRef idx="0">
            <a:schemeClr val="accent1"/>
          </a:effectRef>
          <a:fontRef idx="minor">
            <a:schemeClr val="tx1"/>
          </a:fontRef>
        </p:style>
      </p:cxnSp>
      <p:pic>
        <p:nvPicPr>
          <p:cNvPr id="15" name="그림 10" descr="전자기기, 모니터, 테이블, 앉아있는이(가) 표시된 사진&#10;&#10;자동 생성된 설명">
            <a:extLst>
              <a:ext uri="{FF2B5EF4-FFF2-40B4-BE49-F238E27FC236}">
                <a16:creationId xmlns:a16="http://schemas.microsoft.com/office/drawing/2014/main" id="{E7B9EAB8-AE92-423F-B3F5-99B44A80711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929316" y="2735075"/>
            <a:ext cx="2160815" cy="1477489"/>
          </a:xfrm>
          <a:prstGeom prst="rect">
            <a:avLst/>
          </a:prstGeom>
        </p:spPr>
      </p:pic>
    </p:spTree>
    <p:extLst>
      <p:ext uri="{BB962C8B-B14F-4D97-AF65-F5344CB8AC3E}">
        <p14:creationId xmlns:p14="http://schemas.microsoft.com/office/powerpoint/2010/main" val="16936466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0" name="Rectangle 27">
            <a:extLst>
              <a:ext uri="{FF2B5EF4-FFF2-40B4-BE49-F238E27FC236}">
                <a16:creationId xmlns:a16="http://schemas.microsoft.com/office/drawing/2014/main" id="{0DE6A193-4755-479A-BC6F-A7EBCA73BE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5CD8E8E3-BCAA-42B7-8D58-34D903A94419}"/>
              </a:ext>
            </a:extLst>
          </p:cNvPr>
          <p:cNvPicPr>
            <a:picLocks noChangeAspect="1"/>
          </p:cNvPicPr>
          <p:nvPr/>
        </p:nvPicPr>
        <p:blipFill>
          <a:blip r:embed="rId2"/>
          <a:stretch>
            <a:fillRect/>
          </a:stretch>
        </p:blipFill>
        <p:spPr>
          <a:xfrm>
            <a:off x="8085036" y="1448193"/>
            <a:ext cx="3794760" cy="1176375"/>
          </a:xfrm>
          <a:prstGeom prst="rect">
            <a:avLst/>
          </a:prstGeom>
        </p:spPr>
      </p:pic>
      <p:pic>
        <p:nvPicPr>
          <p:cNvPr id="6" name="Picture 5">
            <a:extLst>
              <a:ext uri="{FF2B5EF4-FFF2-40B4-BE49-F238E27FC236}">
                <a16:creationId xmlns:a16="http://schemas.microsoft.com/office/drawing/2014/main" id="{472A0A37-CD3E-4815-9881-EF257ADE7EDD}"/>
              </a:ext>
            </a:extLst>
          </p:cNvPr>
          <p:cNvPicPr>
            <a:picLocks noChangeAspect="1"/>
          </p:cNvPicPr>
          <p:nvPr/>
        </p:nvPicPr>
        <p:blipFill>
          <a:blip r:embed="rId3"/>
          <a:stretch>
            <a:fillRect/>
          </a:stretch>
        </p:blipFill>
        <p:spPr>
          <a:xfrm>
            <a:off x="6903721" y="4545342"/>
            <a:ext cx="4837175" cy="1402780"/>
          </a:xfrm>
          <a:prstGeom prst="rect">
            <a:avLst/>
          </a:prstGeom>
        </p:spPr>
      </p:pic>
      <p:sp>
        <p:nvSpPr>
          <p:cNvPr id="61" name="Freeform: Shape 29">
            <a:extLst>
              <a:ext uri="{FF2B5EF4-FFF2-40B4-BE49-F238E27FC236}">
                <a16:creationId xmlns:a16="http://schemas.microsoft.com/office/drawing/2014/main" id="{AB8B8498-A488-40AF-99EB-F622ED9AD6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478"/>
            <a:ext cx="8896786" cy="6858478"/>
          </a:xfrm>
          <a:custGeom>
            <a:avLst/>
            <a:gdLst>
              <a:gd name="connsiteX0" fmla="*/ 1472231 w 8896786"/>
              <a:gd name="connsiteY0" fmla="*/ 6858478 h 6858478"/>
              <a:gd name="connsiteX1" fmla="*/ 8896786 w 8896786"/>
              <a:gd name="connsiteY1" fmla="*/ 6858478 h 6858478"/>
              <a:gd name="connsiteX2" fmla="*/ 5720411 w 8896786"/>
              <a:gd name="connsiteY2" fmla="*/ 0 h 6858478"/>
              <a:gd name="connsiteX3" fmla="*/ 5714834 w 8896786"/>
              <a:gd name="connsiteY3" fmla="*/ 0 h 6858478"/>
              <a:gd name="connsiteX4" fmla="*/ 4648606 w 8896786"/>
              <a:gd name="connsiteY4" fmla="*/ 0 h 6858478"/>
              <a:gd name="connsiteX5" fmla="*/ 0 w 8896786"/>
              <a:gd name="connsiteY5" fmla="*/ 0 h 6858478"/>
              <a:gd name="connsiteX6" fmla="*/ 0 w 8896786"/>
              <a:gd name="connsiteY6" fmla="*/ 6857915 h 6858478"/>
              <a:gd name="connsiteX7" fmla="*/ 1472491 w 8896786"/>
              <a:gd name="connsiteY7" fmla="*/ 6857915 h 685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896786" h="6858478">
                <a:moveTo>
                  <a:pt x="1472231" y="6858478"/>
                </a:moveTo>
                <a:lnTo>
                  <a:pt x="8896786" y="6858478"/>
                </a:lnTo>
                <a:lnTo>
                  <a:pt x="5720411" y="0"/>
                </a:lnTo>
                <a:lnTo>
                  <a:pt x="5714834" y="0"/>
                </a:lnTo>
                <a:lnTo>
                  <a:pt x="4648606" y="0"/>
                </a:lnTo>
                <a:lnTo>
                  <a:pt x="0" y="0"/>
                </a:lnTo>
                <a:lnTo>
                  <a:pt x="0" y="6857915"/>
                </a:lnTo>
                <a:lnTo>
                  <a:pt x="1472491" y="6857915"/>
                </a:lnTo>
                <a:close/>
              </a:path>
            </a:pathLst>
          </a:custGeom>
          <a:solidFill>
            <a:schemeClr val="bg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2" name="Freeform: Shape 31">
            <a:extLst>
              <a:ext uri="{FF2B5EF4-FFF2-40B4-BE49-F238E27FC236}">
                <a16:creationId xmlns:a16="http://schemas.microsoft.com/office/drawing/2014/main" id="{2F033D07-FE42-4E5C-A00A-FFE1D42C0F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479"/>
            <a:ext cx="8096249" cy="6858479"/>
          </a:xfrm>
          <a:custGeom>
            <a:avLst/>
            <a:gdLst>
              <a:gd name="connsiteX0" fmla="*/ 0 w 8096249"/>
              <a:gd name="connsiteY0" fmla="*/ 6858479 h 6858479"/>
              <a:gd name="connsiteX1" fmla="*/ 2130297 w 8096249"/>
              <a:gd name="connsiteY1" fmla="*/ 6858479 h 6858479"/>
              <a:gd name="connsiteX2" fmla="*/ 2130297 w 8096249"/>
              <a:gd name="connsiteY2" fmla="*/ 6858478 h 6858479"/>
              <a:gd name="connsiteX3" fmla="*/ 8096249 w 8096249"/>
              <a:gd name="connsiteY3" fmla="*/ 6858478 h 6858479"/>
              <a:gd name="connsiteX4" fmla="*/ 4919874 w 8096249"/>
              <a:gd name="connsiteY4" fmla="*/ 0 h 6858479"/>
              <a:gd name="connsiteX5" fmla="*/ 4914297 w 8096249"/>
              <a:gd name="connsiteY5" fmla="*/ 0 h 6858479"/>
              <a:gd name="connsiteX6" fmla="*/ 3848069 w 8096249"/>
              <a:gd name="connsiteY6" fmla="*/ 0 h 6858479"/>
              <a:gd name="connsiteX7" fmla="*/ 18197 w 8096249"/>
              <a:gd name="connsiteY7" fmla="*/ 0 h 6858479"/>
              <a:gd name="connsiteX8" fmla="*/ 18197 w 8096249"/>
              <a:gd name="connsiteY8" fmla="*/ 479 h 6858479"/>
              <a:gd name="connsiteX9" fmla="*/ 0 w 8096249"/>
              <a:gd name="connsiteY9" fmla="*/ 479 h 68584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96249" h="6858479">
                <a:moveTo>
                  <a:pt x="0" y="6858479"/>
                </a:moveTo>
                <a:lnTo>
                  <a:pt x="2130297" y="6858479"/>
                </a:lnTo>
                <a:lnTo>
                  <a:pt x="2130297" y="6858478"/>
                </a:lnTo>
                <a:lnTo>
                  <a:pt x="8096249" y="6858478"/>
                </a:lnTo>
                <a:lnTo>
                  <a:pt x="4919874" y="0"/>
                </a:lnTo>
                <a:lnTo>
                  <a:pt x="4914297" y="0"/>
                </a:lnTo>
                <a:lnTo>
                  <a:pt x="3848069" y="0"/>
                </a:lnTo>
                <a:lnTo>
                  <a:pt x="18197" y="0"/>
                </a:lnTo>
                <a:lnTo>
                  <a:pt x="18197" y="479"/>
                </a:lnTo>
                <a:lnTo>
                  <a:pt x="0" y="479"/>
                </a:lnTo>
                <a:close/>
              </a:path>
            </a:pathLst>
          </a:cu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Title 22">
            <a:extLst>
              <a:ext uri="{FF2B5EF4-FFF2-40B4-BE49-F238E27FC236}">
                <a16:creationId xmlns:a16="http://schemas.microsoft.com/office/drawing/2014/main" id="{2C9DF725-50A3-42E7-B91E-C4DE25F78837}"/>
              </a:ext>
            </a:extLst>
          </p:cNvPr>
          <p:cNvSpPr txBox="1">
            <a:spLocks noGrp="1"/>
          </p:cNvSpPr>
          <p:nvPr>
            <p:ph type="ctrTitle"/>
          </p:nvPr>
        </p:nvSpPr>
        <p:spPr>
          <a:xfrm>
            <a:off x="804672" y="588720"/>
            <a:ext cx="5294376" cy="3072384"/>
          </a:xfrm>
          <a:custGeom>
            <a:avLst/>
            <a:gdLst>
              <a:gd name="connsiteX0" fmla="*/ 0 w 5761037"/>
              <a:gd name="connsiteY0" fmla="*/ 0 h 3139321"/>
              <a:gd name="connsiteX1" fmla="*/ 582505 w 5761037"/>
              <a:gd name="connsiteY1" fmla="*/ 0 h 3139321"/>
              <a:gd name="connsiteX2" fmla="*/ 1107399 w 5761037"/>
              <a:gd name="connsiteY2" fmla="*/ 0 h 3139321"/>
              <a:gd name="connsiteX3" fmla="*/ 1632294 w 5761037"/>
              <a:gd name="connsiteY3" fmla="*/ 0 h 3139321"/>
              <a:gd name="connsiteX4" fmla="*/ 2099578 w 5761037"/>
              <a:gd name="connsiteY4" fmla="*/ 0 h 3139321"/>
              <a:gd name="connsiteX5" fmla="*/ 2739693 w 5761037"/>
              <a:gd name="connsiteY5" fmla="*/ 0 h 3139321"/>
              <a:gd name="connsiteX6" fmla="*/ 3264588 w 5761037"/>
              <a:gd name="connsiteY6" fmla="*/ 0 h 3139321"/>
              <a:gd name="connsiteX7" fmla="*/ 3731872 w 5761037"/>
              <a:gd name="connsiteY7" fmla="*/ 0 h 3139321"/>
              <a:gd name="connsiteX8" fmla="*/ 4256766 w 5761037"/>
              <a:gd name="connsiteY8" fmla="*/ 0 h 3139321"/>
              <a:gd name="connsiteX9" fmla="*/ 4781661 w 5761037"/>
              <a:gd name="connsiteY9" fmla="*/ 0 h 3139321"/>
              <a:gd name="connsiteX10" fmla="*/ 5761037 w 5761037"/>
              <a:gd name="connsiteY10" fmla="*/ 0 h 3139321"/>
              <a:gd name="connsiteX11" fmla="*/ 5761037 w 5761037"/>
              <a:gd name="connsiteY11" fmla="*/ 690651 h 3139321"/>
              <a:gd name="connsiteX12" fmla="*/ 5761037 w 5761037"/>
              <a:gd name="connsiteY12" fmla="*/ 1224335 h 3139321"/>
              <a:gd name="connsiteX13" fmla="*/ 5761037 w 5761037"/>
              <a:gd name="connsiteY13" fmla="*/ 1820806 h 3139321"/>
              <a:gd name="connsiteX14" fmla="*/ 5761037 w 5761037"/>
              <a:gd name="connsiteY14" fmla="*/ 2385884 h 3139321"/>
              <a:gd name="connsiteX15" fmla="*/ 5761037 w 5761037"/>
              <a:gd name="connsiteY15" fmla="*/ 3139321 h 3139321"/>
              <a:gd name="connsiteX16" fmla="*/ 5120922 w 5761037"/>
              <a:gd name="connsiteY16" fmla="*/ 3139321 h 3139321"/>
              <a:gd name="connsiteX17" fmla="*/ 4480807 w 5761037"/>
              <a:gd name="connsiteY17" fmla="*/ 3139321 h 3139321"/>
              <a:gd name="connsiteX18" fmla="*/ 3783081 w 5761037"/>
              <a:gd name="connsiteY18" fmla="*/ 3139321 h 3139321"/>
              <a:gd name="connsiteX19" fmla="*/ 3315797 w 5761037"/>
              <a:gd name="connsiteY19" fmla="*/ 3139321 h 3139321"/>
              <a:gd name="connsiteX20" fmla="*/ 2618071 w 5761037"/>
              <a:gd name="connsiteY20" fmla="*/ 3139321 h 3139321"/>
              <a:gd name="connsiteX21" fmla="*/ 1977956 w 5761037"/>
              <a:gd name="connsiteY21" fmla="*/ 3139321 h 3139321"/>
              <a:gd name="connsiteX22" fmla="*/ 1337841 w 5761037"/>
              <a:gd name="connsiteY22" fmla="*/ 3139321 h 3139321"/>
              <a:gd name="connsiteX23" fmla="*/ 870557 w 5761037"/>
              <a:gd name="connsiteY23" fmla="*/ 3139321 h 3139321"/>
              <a:gd name="connsiteX24" fmla="*/ 0 w 5761037"/>
              <a:gd name="connsiteY24" fmla="*/ 3139321 h 3139321"/>
              <a:gd name="connsiteX25" fmla="*/ 0 w 5761037"/>
              <a:gd name="connsiteY25" fmla="*/ 2480064 h 3139321"/>
              <a:gd name="connsiteX26" fmla="*/ 0 w 5761037"/>
              <a:gd name="connsiteY26" fmla="*/ 1946379 h 3139321"/>
              <a:gd name="connsiteX27" fmla="*/ 0 w 5761037"/>
              <a:gd name="connsiteY27" fmla="*/ 1349908 h 3139321"/>
              <a:gd name="connsiteX28" fmla="*/ 0 w 5761037"/>
              <a:gd name="connsiteY28" fmla="*/ 753437 h 3139321"/>
              <a:gd name="connsiteX29" fmla="*/ 0 w 5761037"/>
              <a:gd name="connsiteY29" fmla="*/ 0 h 31393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761037" h="3139321" extrusionOk="0">
                <a:moveTo>
                  <a:pt x="0" y="0"/>
                </a:moveTo>
                <a:cubicBezTo>
                  <a:pt x="280131" y="-19545"/>
                  <a:pt x="446415" y="23458"/>
                  <a:pt x="582505" y="0"/>
                </a:cubicBezTo>
                <a:cubicBezTo>
                  <a:pt x="718596" y="-23458"/>
                  <a:pt x="948408" y="-11410"/>
                  <a:pt x="1107399" y="0"/>
                </a:cubicBezTo>
                <a:cubicBezTo>
                  <a:pt x="1266390" y="11410"/>
                  <a:pt x="1411463" y="7750"/>
                  <a:pt x="1632294" y="0"/>
                </a:cubicBezTo>
                <a:cubicBezTo>
                  <a:pt x="1853126" y="-7750"/>
                  <a:pt x="1868969" y="-13577"/>
                  <a:pt x="2099578" y="0"/>
                </a:cubicBezTo>
                <a:cubicBezTo>
                  <a:pt x="2330187" y="13577"/>
                  <a:pt x="2480142" y="-25153"/>
                  <a:pt x="2739693" y="0"/>
                </a:cubicBezTo>
                <a:cubicBezTo>
                  <a:pt x="2999244" y="25153"/>
                  <a:pt x="3110655" y="22603"/>
                  <a:pt x="3264588" y="0"/>
                </a:cubicBezTo>
                <a:cubicBezTo>
                  <a:pt x="3418522" y="-22603"/>
                  <a:pt x="3596013" y="-757"/>
                  <a:pt x="3731872" y="0"/>
                </a:cubicBezTo>
                <a:cubicBezTo>
                  <a:pt x="3867731" y="757"/>
                  <a:pt x="4055409" y="9955"/>
                  <a:pt x="4256766" y="0"/>
                </a:cubicBezTo>
                <a:cubicBezTo>
                  <a:pt x="4458123" y="-9955"/>
                  <a:pt x="4538146" y="-9763"/>
                  <a:pt x="4781661" y="0"/>
                </a:cubicBezTo>
                <a:cubicBezTo>
                  <a:pt x="5025177" y="9763"/>
                  <a:pt x="5412558" y="16375"/>
                  <a:pt x="5761037" y="0"/>
                </a:cubicBezTo>
                <a:cubicBezTo>
                  <a:pt x="5757831" y="290933"/>
                  <a:pt x="5758448" y="359997"/>
                  <a:pt x="5761037" y="690651"/>
                </a:cubicBezTo>
                <a:cubicBezTo>
                  <a:pt x="5763626" y="1021305"/>
                  <a:pt x="5753668" y="983918"/>
                  <a:pt x="5761037" y="1224335"/>
                </a:cubicBezTo>
                <a:cubicBezTo>
                  <a:pt x="5768406" y="1464752"/>
                  <a:pt x="5770163" y="1603350"/>
                  <a:pt x="5761037" y="1820806"/>
                </a:cubicBezTo>
                <a:cubicBezTo>
                  <a:pt x="5751911" y="2038262"/>
                  <a:pt x="5734804" y="2246241"/>
                  <a:pt x="5761037" y="2385884"/>
                </a:cubicBezTo>
                <a:cubicBezTo>
                  <a:pt x="5787270" y="2525527"/>
                  <a:pt x="5776190" y="2987219"/>
                  <a:pt x="5761037" y="3139321"/>
                </a:cubicBezTo>
                <a:cubicBezTo>
                  <a:pt x="5482234" y="3142601"/>
                  <a:pt x="5373116" y="3110120"/>
                  <a:pt x="5120922" y="3139321"/>
                </a:cubicBezTo>
                <a:cubicBezTo>
                  <a:pt x="4868728" y="3168522"/>
                  <a:pt x="4782712" y="3112065"/>
                  <a:pt x="4480807" y="3139321"/>
                </a:cubicBezTo>
                <a:cubicBezTo>
                  <a:pt x="4178903" y="3166577"/>
                  <a:pt x="4071146" y="3131921"/>
                  <a:pt x="3783081" y="3139321"/>
                </a:cubicBezTo>
                <a:cubicBezTo>
                  <a:pt x="3495016" y="3146721"/>
                  <a:pt x="3521214" y="3129782"/>
                  <a:pt x="3315797" y="3139321"/>
                </a:cubicBezTo>
                <a:cubicBezTo>
                  <a:pt x="3110380" y="3148860"/>
                  <a:pt x="2765723" y="3125102"/>
                  <a:pt x="2618071" y="3139321"/>
                </a:cubicBezTo>
                <a:cubicBezTo>
                  <a:pt x="2470419" y="3153540"/>
                  <a:pt x="2268898" y="3117192"/>
                  <a:pt x="1977956" y="3139321"/>
                </a:cubicBezTo>
                <a:cubicBezTo>
                  <a:pt x="1687014" y="3161450"/>
                  <a:pt x="1506660" y="3150378"/>
                  <a:pt x="1337841" y="3139321"/>
                </a:cubicBezTo>
                <a:cubicBezTo>
                  <a:pt x="1169022" y="3128264"/>
                  <a:pt x="1010976" y="3122910"/>
                  <a:pt x="870557" y="3139321"/>
                </a:cubicBezTo>
                <a:cubicBezTo>
                  <a:pt x="730138" y="3155732"/>
                  <a:pt x="373435" y="3127671"/>
                  <a:pt x="0" y="3139321"/>
                </a:cubicBezTo>
                <a:cubicBezTo>
                  <a:pt x="-5724" y="2809881"/>
                  <a:pt x="-28762" y="2665365"/>
                  <a:pt x="0" y="2480064"/>
                </a:cubicBezTo>
                <a:cubicBezTo>
                  <a:pt x="28762" y="2294763"/>
                  <a:pt x="-24066" y="2110993"/>
                  <a:pt x="0" y="1946379"/>
                </a:cubicBezTo>
                <a:cubicBezTo>
                  <a:pt x="24066" y="1781766"/>
                  <a:pt x="1981" y="1587243"/>
                  <a:pt x="0" y="1349908"/>
                </a:cubicBezTo>
                <a:cubicBezTo>
                  <a:pt x="-1981" y="1112573"/>
                  <a:pt x="-14150" y="975754"/>
                  <a:pt x="0" y="753437"/>
                </a:cubicBezTo>
                <a:cubicBezTo>
                  <a:pt x="14150" y="531120"/>
                  <a:pt x="-9857" y="342497"/>
                  <a:pt x="0" y="0"/>
                </a:cubicBezTo>
                <a:close/>
              </a:path>
            </a:pathLst>
          </a:custGeom>
        </p:spPr>
        <p:txBody>
          <a:bodyPr vert="horz" lIns="91440" tIns="45720" rIns="91440" bIns="45720" rtlCol="0" anchor="b">
            <a:normAutofit/>
          </a:bodyPr>
          <a:lstStyle/>
          <a:p>
            <a:pPr algn="l"/>
            <a:r>
              <a:rPr lang="en-US" sz="1700" b="1" i="1" dirty="0">
                <a:solidFill>
                  <a:srgbClr val="FFFFFF"/>
                </a:solidFill>
              </a:rPr>
              <a:t>Sustainability</a:t>
            </a:r>
            <a:br>
              <a:rPr lang="en-US" sz="1900" b="1" i="1" dirty="0">
                <a:solidFill>
                  <a:srgbClr val="FFFFFF"/>
                </a:solidFill>
              </a:rPr>
            </a:br>
            <a:br>
              <a:rPr lang="en-US" sz="1900" b="1" i="1" dirty="0">
                <a:solidFill>
                  <a:srgbClr val="FFFFFF"/>
                </a:solidFill>
              </a:rPr>
            </a:br>
            <a:r>
              <a:rPr lang="en-US" sz="1700" i="1" dirty="0">
                <a:solidFill>
                  <a:srgbClr val="FFFFFF"/>
                </a:solidFill>
              </a:rPr>
              <a:t>For better environment,</a:t>
            </a:r>
            <a:br>
              <a:rPr lang="en-US" sz="1900" b="1" i="1" dirty="0">
                <a:solidFill>
                  <a:srgbClr val="FFFFFF"/>
                </a:solidFill>
              </a:rPr>
            </a:br>
            <a:r>
              <a:rPr lang="en-US" sz="1900" b="1" i="1" dirty="0">
                <a:solidFill>
                  <a:srgbClr val="FFFFFF"/>
                </a:solidFill>
              </a:rPr>
              <a:t>- </a:t>
            </a:r>
            <a:r>
              <a:rPr lang="en-AU" sz="1600" i="1" dirty="0">
                <a:solidFill>
                  <a:srgbClr val="FFFFFF"/>
                </a:solidFill>
              </a:rPr>
              <a:t>Packaging made of sugarcane based on the standards of </a:t>
            </a:r>
            <a:br>
              <a:rPr lang="en-AU" sz="1600" i="1" dirty="0">
                <a:solidFill>
                  <a:srgbClr val="FFFFFF"/>
                </a:solidFill>
              </a:rPr>
            </a:br>
            <a:r>
              <a:rPr lang="en-AU" sz="1600" i="1" dirty="0">
                <a:solidFill>
                  <a:srgbClr val="FFFFFF"/>
                </a:solidFill>
              </a:rPr>
              <a:t>  "No Timer", "No Bleach", and "Biodegradable"</a:t>
            </a:r>
            <a:br>
              <a:rPr lang="en-AU" sz="1600" i="1" dirty="0">
                <a:solidFill>
                  <a:srgbClr val="FFFFFF"/>
                </a:solidFill>
              </a:rPr>
            </a:br>
            <a:r>
              <a:rPr lang="en-AU" sz="1600" i="1" dirty="0">
                <a:solidFill>
                  <a:srgbClr val="FFFFFF"/>
                </a:solidFill>
              </a:rPr>
              <a:t>- Biodegradable plastic bag inside the packaging</a:t>
            </a:r>
            <a:br>
              <a:rPr lang="en-AU" sz="1600" b="1" i="1" dirty="0">
                <a:solidFill>
                  <a:srgbClr val="FFFFFF"/>
                </a:solidFill>
              </a:rPr>
            </a:br>
            <a:br>
              <a:rPr lang="en-AU" sz="1600" b="1" i="1" dirty="0">
                <a:solidFill>
                  <a:srgbClr val="FFFFFF"/>
                </a:solidFill>
              </a:rPr>
            </a:br>
            <a:r>
              <a:rPr lang="en-AU" sz="1700" i="1" dirty="0">
                <a:solidFill>
                  <a:srgbClr val="FFFFFF"/>
                </a:solidFill>
              </a:rPr>
              <a:t>For better society,</a:t>
            </a:r>
            <a:br>
              <a:rPr lang="en-AU" sz="1600" b="1" i="1" dirty="0">
                <a:solidFill>
                  <a:srgbClr val="FFFFFF"/>
                </a:solidFill>
              </a:rPr>
            </a:br>
            <a:r>
              <a:rPr lang="en-AU" sz="1600" i="1" dirty="0">
                <a:solidFill>
                  <a:srgbClr val="FFFFFF"/>
                </a:solidFill>
              </a:rPr>
              <a:t>- Partnership with the environmental organisations;</a:t>
            </a:r>
            <a:br>
              <a:rPr lang="en-AU" sz="1600" i="1" dirty="0">
                <a:solidFill>
                  <a:srgbClr val="FFFFFF"/>
                </a:solidFill>
              </a:rPr>
            </a:br>
            <a:r>
              <a:rPr lang="en-AU" sz="1600" i="1" dirty="0">
                <a:solidFill>
                  <a:srgbClr val="FFFFFF"/>
                </a:solidFill>
              </a:rPr>
              <a:t>  World Wide Fund for Nature</a:t>
            </a:r>
            <a:br>
              <a:rPr lang="en-AU" sz="1600" i="1" dirty="0">
                <a:solidFill>
                  <a:srgbClr val="FFFFFF"/>
                </a:solidFill>
              </a:rPr>
            </a:br>
            <a:r>
              <a:rPr lang="en-AU" sz="1600" i="1" dirty="0">
                <a:solidFill>
                  <a:srgbClr val="FFFFFF"/>
                </a:solidFill>
              </a:rPr>
              <a:t>  Greenpeace</a:t>
            </a:r>
            <a:br>
              <a:rPr lang="en-AU" sz="1600" i="1" dirty="0">
                <a:solidFill>
                  <a:srgbClr val="FFFFFF"/>
                </a:solidFill>
              </a:rPr>
            </a:br>
            <a:r>
              <a:rPr lang="en-AU" sz="1600" i="1" dirty="0">
                <a:solidFill>
                  <a:srgbClr val="FFFFFF"/>
                </a:solidFill>
              </a:rPr>
              <a:t>  The Climate Reality Project</a:t>
            </a:r>
            <a:br>
              <a:rPr lang="en-AU" sz="1600" i="1" dirty="0">
                <a:solidFill>
                  <a:srgbClr val="FFFFFF"/>
                </a:solidFill>
              </a:rPr>
            </a:br>
            <a:r>
              <a:rPr lang="en-AU" sz="1600" i="1" dirty="0">
                <a:solidFill>
                  <a:srgbClr val="FFFFFF"/>
                </a:solidFill>
              </a:rPr>
              <a:t>- 1% of profits go to the partners</a:t>
            </a:r>
            <a:endParaRPr lang="en-US" sz="1600" i="1" dirty="0">
              <a:solidFill>
                <a:srgbClr val="FFFFFF"/>
              </a:solidFill>
            </a:endParaRPr>
          </a:p>
        </p:txBody>
      </p:sp>
      <p:pic>
        <p:nvPicPr>
          <p:cNvPr id="55" name="Picture 54">
            <a:extLst>
              <a:ext uri="{FF2B5EF4-FFF2-40B4-BE49-F238E27FC236}">
                <a16:creationId xmlns:a16="http://schemas.microsoft.com/office/drawing/2014/main" id="{F9B2EF50-23DA-4943-A289-64DCFEE74DD4}"/>
              </a:ext>
            </a:extLst>
          </p:cNvPr>
          <p:cNvPicPr>
            <a:picLocks noChangeAspect="1"/>
          </p:cNvPicPr>
          <p:nvPr/>
        </p:nvPicPr>
        <p:blipFill>
          <a:blip r:embed="rId4"/>
          <a:stretch>
            <a:fillRect/>
          </a:stretch>
        </p:blipFill>
        <p:spPr>
          <a:xfrm>
            <a:off x="9224011" y="2858783"/>
            <a:ext cx="1570510" cy="931045"/>
          </a:xfrm>
          <a:prstGeom prst="rect">
            <a:avLst/>
          </a:prstGeom>
        </p:spPr>
      </p:pic>
      <p:pic>
        <p:nvPicPr>
          <p:cNvPr id="59" name="Picture 58" descr="Logo&#10;&#10;Description automatically generated">
            <a:extLst>
              <a:ext uri="{FF2B5EF4-FFF2-40B4-BE49-F238E27FC236}">
                <a16:creationId xmlns:a16="http://schemas.microsoft.com/office/drawing/2014/main" id="{BDB20A08-2527-4C06-8581-1C2E12E67FC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01956" y="2833522"/>
            <a:ext cx="1570510" cy="981569"/>
          </a:xfrm>
          <a:prstGeom prst="rect">
            <a:avLst/>
          </a:prstGeom>
        </p:spPr>
      </p:pic>
      <p:pic>
        <p:nvPicPr>
          <p:cNvPr id="63" name="Picture 62" descr="Graphical user interface, text, application&#10;&#10;Description automatically generated">
            <a:extLst>
              <a:ext uri="{FF2B5EF4-FFF2-40B4-BE49-F238E27FC236}">
                <a16:creationId xmlns:a16="http://schemas.microsoft.com/office/drawing/2014/main" id="{A53B638C-7CF3-42AC-AC79-EDB96BD9E3D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609108" y="2681536"/>
            <a:ext cx="1570509" cy="1285538"/>
          </a:xfrm>
          <a:prstGeom prst="rect">
            <a:avLst/>
          </a:prstGeom>
        </p:spPr>
      </p:pic>
    </p:spTree>
    <p:extLst>
      <p:ext uri="{BB962C8B-B14F-4D97-AF65-F5344CB8AC3E}">
        <p14:creationId xmlns:p14="http://schemas.microsoft.com/office/powerpoint/2010/main" val="1473445853"/>
      </p:ext>
    </p:extLst>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TotalTime>
  <Words>330</Words>
  <Application>Microsoft Office PowerPoint</Application>
  <PresentationFormat>와이드스크린</PresentationFormat>
  <Paragraphs>4</Paragraphs>
  <Slides>4</Slides>
  <Notes>0</Notes>
  <HiddenSlides>0</HiddenSlides>
  <MMClips>0</MMClips>
  <ScaleCrop>false</ScaleCrop>
  <HeadingPairs>
    <vt:vector size="6" baseType="variant">
      <vt:variant>
        <vt:lpstr>사용한 글꼴</vt:lpstr>
      </vt:variant>
      <vt:variant>
        <vt:i4>4</vt:i4>
      </vt:variant>
      <vt:variant>
        <vt:lpstr>테마</vt:lpstr>
      </vt:variant>
      <vt:variant>
        <vt:i4>1</vt:i4>
      </vt:variant>
      <vt:variant>
        <vt:lpstr>슬라이드 제목</vt:lpstr>
      </vt:variant>
      <vt:variant>
        <vt:i4>4</vt:i4>
      </vt:variant>
    </vt:vector>
  </HeadingPairs>
  <TitlesOfParts>
    <vt:vector size="9" baseType="lpstr">
      <vt:lpstr>Abadi</vt:lpstr>
      <vt:lpstr>Arial</vt:lpstr>
      <vt:lpstr>Calibri</vt:lpstr>
      <vt:lpstr>Calibri Light</vt:lpstr>
      <vt:lpstr>Office Theme</vt:lpstr>
      <vt:lpstr>Anti-virus film  The anti-virus silver film is effective in killing bacteria and viruses including COVID19. Silver is a proven material for deactivating bacteria and viruses. Thus, the film reduces the ability of virus and bacteria being transmitted through a surface being touched or handled by one person and then another.  The anti-virus film is intended to be used in an environment where there is exposure to bacteria and virus. It is adhered to surfaces that may be exposed (directly or indirectly) to bacteria and virus.    This film is applied to the screens of Bayer medical equipment and control units (Salient, Stellant and Stellant Flex). </vt:lpstr>
      <vt:lpstr>Proven Efficacy - ISO 21702 (tested in Fonderephar Lab)  The film kills 99.9% of influenza virus including H1N1 and COVID19 within 30 minutes of contact time. Exposed surfaces remain virus free when tested again at one hour and then at twenty four hours.  The film also kills bacteria such as Escherichia coli, Staphylococcus Aureus, Klebsiella pneumoniae, Salmonella typhimurium within a ten minute time frame of exposure.    </vt:lpstr>
      <vt:lpstr>Tailor-made for Bayer  All products are customised for Bayer’s requirements and preference and maintain the highest quality.  Customisation: - Size - Thickness - Release film construction - Printing - Packaging - User manual</vt:lpstr>
      <vt:lpstr>Sustainability  For better environment, - Packaging made of sugarcane based on the standards of    "No Timer", "No Bleach", and "Biodegradable" - Biodegradable plastic bag inside the packaging  For better society, - Partnership with the environmental organisations;   World Wide Fund for Nature   Greenpeace   The Climate Reality Project - 1% of profits go to the partners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Anti-virus film  The anti-virus silver film is effective in killing bacteria and viruses including COVID19. Silver is a proven material for deactivating bacteria and viruses. Thus, the film reduces the ability of virus and bacteria being transmitted through a surface being touched or handled by one person and then another.  The anti-virus film is intended to be used in an environment where there is exposure to bacteria and virus. It is adhered to surfaces that may be exposed (directly or indirectly) to bacteria and virus.    This film can be applied to the screens of Bayer medical equipment and control units (Salient, Stellant and Stellant Flex).</dc:title>
  <dc:creator>Jang, Alan</dc:creator>
  <cp:lastModifiedBy>Kim Stewart</cp:lastModifiedBy>
  <cp:revision>4</cp:revision>
  <dcterms:created xsi:type="dcterms:W3CDTF">2021-02-18T13:00:52Z</dcterms:created>
  <dcterms:modified xsi:type="dcterms:W3CDTF">2021-05-14T04:00:19Z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ea60d57e-af5b-4752-ac57-3e4f28ca11dc_Enabled">
    <vt:lpwstr>true</vt:lpwstr>
  </property>
  <property fmtid="{D5CDD505-2E9C-101B-9397-08002B2CF9AE}" pid="3" name="MSIP_Label_ea60d57e-af5b-4752-ac57-3e4f28ca11dc_SetDate">
    <vt:lpwstr>2021-02-18T13:04:38Z</vt:lpwstr>
  </property>
  <property fmtid="{D5CDD505-2E9C-101B-9397-08002B2CF9AE}" pid="4" name="MSIP_Label_ea60d57e-af5b-4752-ac57-3e4f28ca11dc_Method">
    <vt:lpwstr>Standard</vt:lpwstr>
  </property>
  <property fmtid="{D5CDD505-2E9C-101B-9397-08002B2CF9AE}" pid="5" name="MSIP_Label_ea60d57e-af5b-4752-ac57-3e4f28ca11dc_Name">
    <vt:lpwstr>ea60d57e-af5b-4752-ac57-3e4f28ca11dc</vt:lpwstr>
  </property>
  <property fmtid="{D5CDD505-2E9C-101B-9397-08002B2CF9AE}" pid="6" name="MSIP_Label_ea60d57e-af5b-4752-ac57-3e4f28ca11dc_SiteId">
    <vt:lpwstr>36da45f1-dd2c-4d1f-af13-5abe46b99921</vt:lpwstr>
  </property>
  <property fmtid="{D5CDD505-2E9C-101B-9397-08002B2CF9AE}" pid="7" name="MSIP_Label_ea60d57e-af5b-4752-ac57-3e4f28ca11dc_ActionId">
    <vt:lpwstr>2bd20e39-d93a-4c68-818b-7f345d89fb82</vt:lpwstr>
  </property>
  <property fmtid="{D5CDD505-2E9C-101B-9397-08002B2CF9AE}" pid="8" name="MSIP_Label_ea60d57e-af5b-4752-ac57-3e4f28ca11dc_ContentBits">
    <vt:lpwstr>0</vt:lpwstr>
  </property>
</Properties>
</file>