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84597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65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4080" y="504"/>
      </p:cViewPr>
      <p:guideLst>
        <p:guide orient="horz" pos="2665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384507"/>
            <a:ext cx="5829300" cy="294526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443348"/>
            <a:ext cx="5143500" cy="2042490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3086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023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109075"/>
            <a:ext cx="5915025" cy="3519036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5661402"/>
            <a:ext cx="5915025" cy="1850578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561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252027"/>
            <a:ext cx="2914650" cy="536765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252027"/>
            <a:ext cx="2914650" cy="536765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664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50407"/>
            <a:ext cx="5915025" cy="163516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073824"/>
            <a:ext cx="2901255" cy="10163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090173"/>
            <a:ext cx="2901255" cy="454517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073824"/>
            <a:ext cx="2915543" cy="10163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090173"/>
            <a:ext cx="2915543" cy="454517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4321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6916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5784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63986"/>
            <a:ext cx="2211884" cy="197395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218054"/>
            <a:ext cx="3471863" cy="601193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537936"/>
            <a:ext cx="2211884" cy="470184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607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63986"/>
            <a:ext cx="2211884" cy="197395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218054"/>
            <a:ext cx="3471863" cy="6011933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537936"/>
            <a:ext cx="2211884" cy="470184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895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881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50406"/>
            <a:ext cx="1478756" cy="71692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50406"/>
            <a:ext cx="4350544" cy="71692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966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50407"/>
            <a:ext cx="5915025" cy="1635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252027"/>
            <a:ext cx="5915025" cy="5367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7840972"/>
            <a:ext cx="1543050" cy="4504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BE9EB-373E-4640-AD5E-D07A940BA578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7840972"/>
            <a:ext cx="2314575" cy="4504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7840972"/>
            <a:ext cx="1543050" cy="4504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9F5FD-31FC-4EFF-A1CB-4203F03E12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12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05DAB17-2D22-B1B0-256E-949B6E971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0960"/>
            <a:ext cx="6858000" cy="862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68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0FEC695-6395-9F0B-C87B-31A56EF53B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9" b="2247"/>
          <a:stretch/>
        </p:blipFill>
        <p:spPr>
          <a:xfrm>
            <a:off x="0" y="-1"/>
            <a:ext cx="6858000" cy="845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06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927025D4-541B-465E-6E98-4D2536EB1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1389"/>
            <a:ext cx="6858000" cy="870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748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B881F96-7CDC-7AEC-7533-695A9011D7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5"/>
          <a:stretch/>
        </p:blipFill>
        <p:spPr>
          <a:xfrm>
            <a:off x="0" y="-213360"/>
            <a:ext cx="6858000" cy="889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170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4D41E85-9235-DE88-0808-19CE6EED6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1920"/>
            <a:ext cx="6858000" cy="8737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68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C3E2CDA-BCC6-8CF6-EF3B-099559FBC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6681"/>
            <a:ext cx="6858000" cy="869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97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86E62AA-CFE3-EA0D-BD75-E1D0B09DD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6680"/>
            <a:ext cx="6858000" cy="866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932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CCCDEA3-2C18-3697-2828-08D990198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2401"/>
            <a:ext cx="6858000" cy="872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024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97C18C18-52EE-C1D3-2EF4-C1791BB70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1920"/>
            <a:ext cx="6858000" cy="869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301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9F7D86C-5584-C5B3-D3A5-CE601F675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7160"/>
            <a:ext cx="6933036" cy="876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949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2D65608-1599-63E4-1630-4ED40AE23E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47"/>
          <a:stretch/>
        </p:blipFill>
        <p:spPr>
          <a:xfrm>
            <a:off x="0" y="0"/>
            <a:ext cx="6858000" cy="861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424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717BF08-2080-1109-26A2-C7A15934C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9168"/>
            <a:ext cx="6858000" cy="8831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06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</TotalTime>
  <Words>0</Words>
  <Application>Microsoft Office PowerPoint</Application>
  <PresentationFormat>사용자 지정</PresentationFormat>
  <Paragraphs>0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원길 이</dc:creator>
  <cp:lastModifiedBy>원길 이</cp:lastModifiedBy>
  <cp:revision>1</cp:revision>
  <dcterms:created xsi:type="dcterms:W3CDTF">2024-03-12T07:53:12Z</dcterms:created>
  <dcterms:modified xsi:type="dcterms:W3CDTF">2024-03-12T08:08:40Z</dcterms:modified>
</cp:coreProperties>
</file>