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3D6B764-BD2D-4E07-B39A-19E77F4FC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ABD572F8-27A9-4303-8831-6216E285F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2872009A-C1BF-4344-A9D9-DE49C7281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D95BBCB1-CDF3-46DE-B579-8D2E02F4F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95DD59C6-463B-4084-80AF-3BDA2ECDE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19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3FD57AB-5F54-4686-9571-4EB5B9F3D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D1F768AC-65E8-48B6-977D-523E1296F9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8AE5D93E-B67F-4D4A-9963-6FA409BD3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462B0094-8335-4F04-B356-4E514BDA6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CE2ED33C-F592-45DB-820E-C32B5C87C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209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4F1D25E3-782E-465E-B920-1EC9D37FC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6CFB0712-C4BA-4189-A832-E4CD4F465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A76341EC-46B0-476A-B4F9-B673629FE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954A8B92-7238-4037-9BAE-094B877FC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79967A5F-0523-4CEC-AB21-143718379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4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8C4C1AB-28CF-4062-A156-DD398FC1C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983BE8D6-218E-4052-8E9E-5C6E48E59A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18D7C7AA-88C2-48DF-8BEF-4ED38C1806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E07B43D5-6928-4020-A62C-3986ABADD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DF9AFB38-E16D-4006-943A-3D06DC1F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9D3D88BC-FBE2-4C79-9C6D-5E755A23B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016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E1F5DA8-C3D3-4BE3-B1BC-A258B5050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3C62252F-4460-4458-BEBA-0B76A1FF6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2FE5498C-8672-4274-B01F-576970FFFF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7B6C4674-EFC0-47DF-B062-28B76D1243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65201341-4393-4D6B-9A5A-4BAA86F152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5585981E-2031-49ED-9185-DDEDCB62E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AC312B33-00CF-4926-BA65-3D7A1D551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129EFD31-87D3-4431-9099-8B7FFCA06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525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83DC10B-5FF8-48D3-AFF2-EF7FD0FC9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19F85295-D3DF-4469-9BDC-87C0CB127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2AD550C2-5A70-4DA7-8F99-6C74E5937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A4B1A595-FD64-4272-B52F-51C96CD87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201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C684CE3C-B08D-4027-B7E4-9DA329083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4B74169C-F0A7-4A6E-8E74-EFDA715A4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046B5FAD-9A7C-4172-8652-EE9A1261C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4747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C93C3E1-724F-475C-ACE3-739C27B87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889E9BAF-1A62-4410-B555-982B7948B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9B17FB41-5A0A-4241-B491-412B662B1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5CA1AB4A-E5C4-44D8-BB9D-A174EB8DF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84F9A223-ADAE-4955-AB12-B5A1F3BA4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204BFC1A-B90A-4C99-BCE1-A5DCDBB58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813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0A1B2E8-ED9B-4EE5-8F80-B6F12148E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F701D2A7-FD68-46B2-AAA8-A9D1E8522C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482E288B-4BA2-4D7A-997C-1FF7DE111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E1DE60E0-F48F-4ADF-8181-B692CF554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DCF61320-38EB-4F16-B79B-60C1F47A6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219B67B6-83DB-4315-88B0-D77781C8C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945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0987252-431B-427E-A4E0-6D6C1C343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316EEACE-7437-422C-BFB2-35161088B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E2F9BB98-1B44-499A-BA8D-1335604E8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11628249-CFF5-46CF-9FDA-6B6C8FFB9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8CC2BC91-C3B7-4822-BAB9-C9A14F149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204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2DDDC908-B838-4D24-8D37-D4455904E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7B71E738-326C-402A-80B0-FCBEE5B012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E1D27F43-A782-4906-8D2D-9449E2B46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995814C6-3277-412E-83B4-E92B99677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412C918B-0AA9-491E-A0C2-EF4F24090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922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ECB0A277-55F1-45A8-802A-E020F714F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09AF08F2-9AAC-4533-8CBA-04D532FC9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497A0426-7C23-4011-AB06-A01C42370F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D5E48-CEE6-41AE-8FAA-1A43E4566DCF}" type="datetimeFigureOut">
              <a:rPr lang="ko-KR" altLang="en-US" smtClean="0"/>
              <a:t>2019-02-01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9C92DAA6-1E6D-4AF1-A8BF-7DD940532C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71023598-D7DF-48CD-95BD-E5B9FCA1D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82C81-65A1-470B-8B50-DDB7DC289A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007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79A72629-9CEA-46E2-A5C9-E76CC63D2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739" y="0"/>
            <a:ext cx="8568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083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4C26CEB9-8745-4E15-A4FF-DF34FCAF4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739" y="0"/>
            <a:ext cx="8568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79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025C3DC6-6A7A-499B-999D-2B6E920FE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739" y="0"/>
            <a:ext cx="8568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4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845" y="0"/>
            <a:ext cx="6909676" cy="682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71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51125D20-64A6-4866-B87A-B926350C7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711" y="0"/>
            <a:ext cx="85485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075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8216D2AD-E9E1-438B-9AF7-F7DCA54C9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36" y="0"/>
            <a:ext cx="7307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017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599757E1-8D9B-4168-92AB-656DD646E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288" y="0"/>
            <a:ext cx="8413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91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8C9B8EA9-EC4D-4CE4-8F00-C637407BF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288" y="0"/>
            <a:ext cx="8413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43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와이드스크린</PresentationFormat>
  <Paragraphs>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동환 장</dc:creator>
  <cp:lastModifiedBy>Chang Yo Sung</cp:lastModifiedBy>
  <cp:revision>2</cp:revision>
  <dcterms:created xsi:type="dcterms:W3CDTF">2019-01-31T09:10:17Z</dcterms:created>
  <dcterms:modified xsi:type="dcterms:W3CDTF">2019-02-01T00:40:20Z</dcterms:modified>
</cp:coreProperties>
</file>