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7" r:id="rId2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6" autoAdjust="0"/>
    <p:restoredTop sz="94660"/>
  </p:normalViewPr>
  <p:slideViewPr>
    <p:cSldViewPr snapToGrid="0">
      <p:cViewPr varScale="1">
        <p:scale>
          <a:sx n="159" d="100"/>
          <a:sy n="159" d="100"/>
        </p:scale>
        <p:origin x="384" y="13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3435FB27-17E5-FBB3-C05B-AB66D6C00F2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3D625748-DF85-697B-5B37-F64FBE70454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82CA22A6-6A2D-E139-9D61-D78E228D63D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4D75A6-7332-4F79-A6BA-4A66E928FD46}" type="datetimeFigureOut">
              <a:rPr lang="ko-KR" altLang="en-US" smtClean="0"/>
              <a:t>2025-02-12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9ED46A97-9B79-B7B9-9E79-9E36D9AE486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9D637558-9897-A483-6CC7-56428FC8FD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60BDD-F912-4311-AEF8-360C62BC571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2327965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FF85C574-02F5-17AD-4DBB-1314B8B1C99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53A36456-C175-DEE0-6E3D-EFBA48E8785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6D209A08-2B8A-1568-F91D-3CDB9361C0A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4D75A6-7332-4F79-A6BA-4A66E928FD46}" type="datetimeFigureOut">
              <a:rPr lang="ko-KR" altLang="en-US" smtClean="0"/>
              <a:t>2025-02-12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19A1E737-7C0F-9DF6-DD72-E4BA0DE31C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8F114361-AF17-332F-9F13-64216ED585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60BDD-F912-4311-AEF8-360C62BC571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9534003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7AA1AD0D-D7CD-BF73-A07E-EB87EB5EFCF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FE2A5224-D402-FADE-AFFF-D1538882FCC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36779045-9082-5D84-4E97-9C3DD084C3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4D75A6-7332-4F79-A6BA-4A66E928FD46}" type="datetimeFigureOut">
              <a:rPr lang="ko-KR" altLang="en-US" smtClean="0"/>
              <a:t>2025-02-12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E9D05E9E-8150-A609-881C-C0587C69743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3205BFD1-98BE-FB1D-BF97-9D406640AA2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60BDD-F912-4311-AEF8-360C62BC571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8212965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A1556625-E606-4BE6-B8D7-B07AF4399B7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7E6ED6CB-4BE6-8CE1-EAC7-0C121F00EDE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DD2BA59D-A5F4-2A83-4A18-47C7BA55555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7B0C3BB0-89AF-3EC3-9003-62C3305A393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4D75A6-7332-4F79-A6BA-4A66E928FD46}" type="datetimeFigureOut">
              <a:rPr lang="ko-KR" altLang="en-US" smtClean="0"/>
              <a:t>2025-02-12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93FD129F-FA1A-FEF3-E710-8FDD02BFB26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9B4C676F-44AD-5D28-7F28-8EB1D210BB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60BDD-F912-4311-AEF8-360C62BC571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9140596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DC155708-FB98-8C90-2F01-E26BD61159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D3879343-CAE5-C5B7-FA2C-D4B87846FFE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C22823D2-D0EE-4815-8A63-90649778D1B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5" name="텍스트 개체 틀 4">
            <a:extLst>
              <a:ext uri="{FF2B5EF4-FFF2-40B4-BE49-F238E27FC236}">
                <a16:creationId xmlns:a16="http://schemas.microsoft.com/office/drawing/2014/main" id="{4426684F-E365-5625-DA9E-175DB7626E1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6" name="내용 개체 틀 5">
            <a:extLst>
              <a:ext uri="{FF2B5EF4-FFF2-40B4-BE49-F238E27FC236}">
                <a16:creationId xmlns:a16="http://schemas.microsoft.com/office/drawing/2014/main" id="{9D761701-7B89-9736-D9F9-5C7207F6C47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7" name="날짜 개체 틀 6">
            <a:extLst>
              <a:ext uri="{FF2B5EF4-FFF2-40B4-BE49-F238E27FC236}">
                <a16:creationId xmlns:a16="http://schemas.microsoft.com/office/drawing/2014/main" id="{9139CFBE-3C30-9214-9C05-9B7A811D93E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4D75A6-7332-4F79-A6BA-4A66E928FD46}" type="datetimeFigureOut">
              <a:rPr lang="ko-KR" altLang="en-US" smtClean="0"/>
              <a:t>2025-02-12</a:t>
            </a:fld>
            <a:endParaRPr lang="ko-KR" altLang="en-US"/>
          </a:p>
        </p:txBody>
      </p:sp>
      <p:sp>
        <p:nvSpPr>
          <p:cNvPr id="8" name="바닥글 개체 틀 7">
            <a:extLst>
              <a:ext uri="{FF2B5EF4-FFF2-40B4-BE49-F238E27FC236}">
                <a16:creationId xmlns:a16="http://schemas.microsoft.com/office/drawing/2014/main" id="{7A28BD61-FB94-7215-88F4-2F6662B80D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>
            <a:extLst>
              <a:ext uri="{FF2B5EF4-FFF2-40B4-BE49-F238E27FC236}">
                <a16:creationId xmlns:a16="http://schemas.microsoft.com/office/drawing/2014/main" id="{30B0BAFA-78FB-54BF-15DD-A20E014E8F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60BDD-F912-4311-AEF8-360C62BC571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2409315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2299FF79-3D95-7172-166D-6BD57BBB1F9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>
            <a:extLst>
              <a:ext uri="{FF2B5EF4-FFF2-40B4-BE49-F238E27FC236}">
                <a16:creationId xmlns:a16="http://schemas.microsoft.com/office/drawing/2014/main" id="{C2078647-02C2-D931-6DDC-835E435CDC7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4D75A6-7332-4F79-A6BA-4A66E928FD46}" type="datetimeFigureOut">
              <a:rPr lang="ko-KR" altLang="en-US" smtClean="0"/>
              <a:t>2025-02-12</a:t>
            </a:fld>
            <a:endParaRPr lang="ko-KR" altLang="en-US"/>
          </a:p>
        </p:txBody>
      </p:sp>
      <p:sp>
        <p:nvSpPr>
          <p:cNvPr id="4" name="바닥글 개체 틀 3">
            <a:extLst>
              <a:ext uri="{FF2B5EF4-FFF2-40B4-BE49-F238E27FC236}">
                <a16:creationId xmlns:a16="http://schemas.microsoft.com/office/drawing/2014/main" id="{FF05FE8B-4EA2-01EC-1D55-48377132B6A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>
            <a:extLst>
              <a:ext uri="{FF2B5EF4-FFF2-40B4-BE49-F238E27FC236}">
                <a16:creationId xmlns:a16="http://schemas.microsoft.com/office/drawing/2014/main" id="{9C1C2B31-F086-23A7-5571-AC0AE745A8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60BDD-F912-4311-AEF8-360C62BC571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2544982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>
            <a:extLst>
              <a:ext uri="{FF2B5EF4-FFF2-40B4-BE49-F238E27FC236}">
                <a16:creationId xmlns:a16="http://schemas.microsoft.com/office/drawing/2014/main" id="{30338C56-4F24-88FE-3686-255B7AD2FBF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4D75A6-7332-4F79-A6BA-4A66E928FD46}" type="datetimeFigureOut">
              <a:rPr lang="ko-KR" altLang="en-US" smtClean="0"/>
              <a:t>2025-02-12</a:t>
            </a:fld>
            <a:endParaRPr lang="ko-KR" altLang="en-US"/>
          </a:p>
        </p:txBody>
      </p:sp>
      <p:sp>
        <p:nvSpPr>
          <p:cNvPr id="3" name="바닥글 개체 틀 2">
            <a:extLst>
              <a:ext uri="{FF2B5EF4-FFF2-40B4-BE49-F238E27FC236}">
                <a16:creationId xmlns:a16="http://schemas.microsoft.com/office/drawing/2014/main" id="{E3E1EDA3-B63D-8767-6B7C-03809B0322C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65D739A2-4A9B-136F-9D8D-104D2F4E8E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60BDD-F912-4311-AEF8-360C62BC571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0856999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627A8902-C8B6-D3D4-4CB6-223F1E66A53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9F1973B1-1428-DCA2-5D58-FF4C2C91B88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438E90EB-B989-BB83-6216-C7354372721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4A412586-67F9-4CBF-9CA0-72F77BF638A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4D75A6-7332-4F79-A6BA-4A66E928FD46}" type="datetimeFigureOut">
              <a:rPr lang="ko-KR" altLang="en-US" smtClean="0"/>
              <a:t>2025-02-12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5A1B8CF3-F830-3B4A-2FCB-78EC19BDAD6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6A62B531-6BDA-9BEB-5E57-30D1B9534B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60BDD-F912-4311-AEF8-360C62BC571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3195259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7AFD052B-03B6-1585-6214-A9BA98B7CA0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>
            <a:extLst>
              <a:ext uri="{FF2B5EF4-FFF2-40B4-BE49-F238E27FC236}">
                <a16:creationId xmlns:a16="http://schemas.microsoft.com/office/drawing/2014/main" id="{74007F7F-F33A-A336-31BD-D0AD0CB92F6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24AD5F6F-622F-2BEB-AAAF-FA51C6206F4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423FE0A6-E00C-B6F2-5FD2-54EC2E77F2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4D75A6-7332-4F79-A6BA-4A66E928FD46}" type="datetimeFigureOut">
              <a:rPr lang="ko-KR" altLang="en-US" smtClean="0"/>
              <a:t>2025-02-12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6F0BD444-5C28-E302-0B84-FFE182F90B3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BFCD5977-DB14-AC99-E798-E43CA15BED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60BDD-F912-4311-AEF8-360C62BC571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1916094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8E509BF0-5744-A176-3F2A-D621EEEDBB9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49EA93BD-D9DA-4FAE-C4D7-8747A45DC42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F1FD80A3-26EC-C436-E601-370E4487A2E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4D75A6-7332-4F79-A6BA-4A66E928FD46}" type="datetimeFigureOut">
              <a:rPr lang="ko-KR" altLang="en-US" smtClean="0"/>
              <a:t>2025-02-12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48043FCA-6A07-D7BE-0DCD-327BE9BDAA1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CE24F1B9-1D1D-25F6-6037-0BC86A526F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60BDD-F912-4311-AEF8-360C62BC571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6064118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>
            <a:extLst>
              <a:ext uri="{FF2B5EF4-FFF2-40B4-BE49-F238E27FC236}">
                <a16:creationId xmlns:a16="http://schemas.microsoft.com/office/drawing/2014/main" id="{41D735F6-1114-11DD-712A-D80E5838839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82C949AE-A050-EC92-D99C-89057A0DA44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3D081555-4C82-BFD9-6B92-EA1E215B5E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4D75A6-7332-4F79-A6BA-4A66E928FD46}" type="datetimeFigureOut">
              <a:rPr lang="ko-KR" altLang="en-US" smtClean="0"/>
              <a:t>2025-02-12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E7ABDE70-2957-4E00-FE65-09DA15D1342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F19A96B4-DA13-395C-8289-98133D5A3F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60BDD-F912-4311-AEF8-360C62BC571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295669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>
            <a:extLst>
              <a:ext uri="{FF2B5EF4-FFF2-40B4-BE49-F238E27FC236}">
                <a16:creationId xmlns:a16="http://schemas.microsoft.com/office/drawing/2014/main" id="{5577E9B4-0796-F277-B378-BF4D66F87FD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5CECCD06-06C1-B866-13DD-9A75BE3222F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89C25222-9834-2D44-1CC3-81BC1FE3E87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04D75A6-7332-4F79-A6BA-4A66E928FD46}" type="datetimeFigureOut">
              <a:rPr lang="ko-KR" altLang="en-US" smtClean="0"/>
              <a:t>2025-02-12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69FBFB72-2D2B-3800-7D29-64C003EE7F7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F0F5C855-81DD-0A47-9A98-DEB0FD955C6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8D60BDD-F912-4311-AEF8-360C62BC571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563862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6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199D1A8-5409-FFCE-0033-85A184A12E4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object 61">
            <a:extLst>
              <a:ext uri="{FF2B5EF4-FFF2-40B4-BE49-F238E27FC236}">
                <a16:creationId xmlns:a16="http://schemas.microsoft.com/office/drawing/2014/main" id="{8FF8ADD2-AAF2-7270-8659-6AFDE360FF7D}"/>
              </a:ext>
            </a:extLst>
          </p:cNvPr>
          <p:cNvSpPr txBox="1"/>
          <p:nvPr/>
        </p:nvSpPr>
        <p:spPr>
          <a:xfrm>
            <a:off x="8777991" y="5420525"/>
            <a:ext cx="544194" cy="166712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000" b="1" dirty="0" err="1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Dotum"/>
              </a:rPr>
              <a:t>SiC</a:t>
            </a:r>
            <a:r>
              <a:rPr sz="1000" b="1" spc="10" dirty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rgbClr val="414042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Dotum"/>
              </a:rPr>
              <a:t> </a:t>
            </a:r>
            <a:endParaRPr sz="1000" b="1" dirty="0">
              <a:ln>
                <a:solidFill>
                  <a:schemeClr val="bg1">
                    <a:alpha val="0"/>
                  </a:schemeClr>
                </a:solidFill>
              </a:ln>
              <a:latin typeface="맑은 고딕" panose="020B0503020000020004" pitchFamily="50" charset="-127"/>
              <a:ea typeface="맑은 고딕" panose="020B0503020000020004" pitchFamily="50" charset="-127"/>
              <a:cs typeface="Dotum"/>
            </a:endParaRPr>
          </a:p>
        </p:txBody>
      </p:sp>
      <p:sp>
        <p:nvSpPr>
          <p:cNvPr id="75" name="object 59">
            <a:extLst>
              <a:ext uri="{FF2B5EF4-FFF2-40B4-BE49-F238E27FC236}">
                <a16:creationId xmlns:a16="http://schemas.microsoft.com/office/drawing/2014/main" id="{91BC02D6-829E-FC9B-2176-4F9875E42407}"/>
              </a:ext>
            </a:extLst>
          </p:cNvPr>
          <p:cNvSpPr txBox="1"/>
          <p:nvPr/>
        </p:nvSpPr>
        <p:spPr>
          <a:xfrm>
            <a:off x="8646573" y="5179866"/>
            <a:ext cx="521334" cy="19749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b="1" spc="-10" dirty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rgbClr val="FFFFFF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Malgun Gothic"/>
              </a:rPr>
              <a:t>Spacer</a:t>
            </a:r>
            <a:endParaRPr sz="1200" dirty="0">
              <a:ln>
                <a:solidFill>
                  <a:schemeClr val="bg1">
                    <a:alpha val="0"/>
                  </a:schemeClr>
                </a:solidFill>
              </a:ln>
              <a:latin typeface="맑은 고딕" panose="020B0503020000020004" pitchFamily="50" charset="-127"/>
              <a:ea typeface="맑은 고딕" panose="020B0503020000020004" pitchFamily="50" charset="-127"/>
              <a:cs typeface="Malgun Gothic"/>
            </a:endParaRPr>
          </a:p>
        </p:txBody>
      </p:sp>
      <p:grpSp>
        <p:nvGrpSpPr>
          <p:cNvPr id="2" name="그룹 1">
            <a:extLst>
              <a:ext uri="{FF2B5EF4-FFF2-40B4-BE49-F238E27FC236}">
                <a16:creationId xmlns:a16="http://schemas.microsoft.com/office/drawing/2014/main" id="{437A3E87-21F7-0B61-2AAF-70FC2AA829E8}"/>
              </a:ext>
            </a:extLst>
          </p:cNvPr>
          <p:cNvGrpSpPr/>
          <p:nvPr/>
        </p:nvGrpSpPr>
        <p:grpSpPr>
          <a:xfrm>
            <a:off x="874636" y="3547784"/>
            <a:ext cx="10633569" cy="2886555"/>
            <a:chOff x="898699" y="858726"/>
            <a:chExt cx="10633569" cy="2886555"/>
          </a:xfrm>
        </p:grpSpPr>
        <p:grpSp>
          <p:nvGrpSpPr>
            <p:cNvPr id="35" name="그룹 34">
              <a:extLst>
                <a:ext uri="{FF2B5EF4-FFF2-40B4-BE49-F238E27FC236}">
                  <a16:creationId xmlns:a16="http://schemas.microsoft.com/office/drawing/2014/main" id="{43D9BA02-9CD8-6F08-AA31-10079AB5B301}"/>
                </a:ext>
              </a:extLst>
            </p:cNvPr>
            <p:cNvGrpSpPr/>
            <p:nvPr/>
          </p:nvGrpSpPr>
          <p:grpSpPr>
            <a:xfrm>
              <a:off x="1142499" y="1308979"/>
              <a:ext cx="10084628" cy="2237813"/>
              <a:chOff x="1142499" y="1308979"/>
              <a:chExt cx="10084628" cy="2237813"/>
            </a:xfrm>
          </p:grpSpPr>
          <p:pic>
            <p:nvPicPr>
              <p:cNvPr id="3074" name="Picture 2">
                <a:extLst>
                  <a:ext uri="{FF2B5EF4-FFF2-40B4-BE49-F238E27FC236}">
                    <a16:creationId xmlns:a16="http://schemas.microsoft.com/office/drawing/2014/main" id="{FACBB6E1-0A8B-9256-4913-7936F1689706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142499" y="1642311"/>
                <a:ext cx="2434268" cy="1199147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4100" name="Picture 4">
                <a:extLst>
                  <a:ext uri="{FF2B5EF4-FFF2-40B4-BE49-F238E27FC236}">
                    <a16:creationId xmlns:a16="http://schemas.microsoft.com/office/drawing/2014/main" id="{011EBE81-E0ED-0983-CB43-B5DA522F1EE6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7712436" y="1482951"/>
                <a:ext cx="3514691" cy="152261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4102" name="Picture 6">
                <a:extLst>
                  <a:ext uri="{FF2B5EF4-FFF2-40B4-BE49-F238E27FC236}">
                    <a16:creationId xmlns:a16="http://schemas.microsoft.com/office/drawing/2014/main" id="{28B2BC3F-7B8D-006E-D008-0EE115F56D1A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415589" y="1308979"/>
                <a:ext cx="2695074" cy="1750048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4" name="TextBox 3">
                <a:extLst>
                  <a:ext uri="{FF2B5EF4-FFF2-40B4-BE49-F238E27FC236}">
                    <a16:creationId xmlns:a16="http://schemas.microsoft.com/office/drawing/2014/main" id="{096422EF-7D15-F056-DCBE-03F8F4EA3FD9}"/>
                  </a:ext>
                </a:extLst>
              </p:cNvPr>
              <p:cNvSpPr txBox="1"/>
              <p:nvPr/>
            </p:nvSpPr>
            <p:spPr>
              <a:xfrm>
                <a:off x="1285061" y="3208238"/>
                <a:ext cx="2695074" cy="338554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r>
                  <a:rPr lang="ko-KR" altLang="en-US" sz="1600" u="sng" dirty="0">
                    <a:solidFill>
                      <a:srgbClr val="0070C0"/>
                    </a:solidFill>
                  </a:rPr>
                  <a:t>칩 </a:t>
                </a:r>
                <a:r>
                  <a:rPr lang="ko-KR" altLang="en-US" sz="1600" u="sng" dirty="0" err="1">
                    <a:solidFill>
                      <a:srgbClr val="0070C0"/>
                    </a:solidFill>
                  </a:rPr>
                  <a:t>스페이서</a:t>
                </a:r>
                <a:r>
                  <a:rPr lang="ko-KR" altLang="en-US" sz="1600" u="sng" dirty="0">
                    <a:solidFill>
                      <a:srgbClr val="0070C0"/>
                    </a:solidFill>
                  </a:rPr>
                  <a:t> </a:t>
                </a:r>
                <a:r>
                  <a:rPr lang="en-US" altLang="ko-KR" sz="1600" u="sng" dirty="0">
                    <a:solidFill>
                      <a:srgbClr val="0070C0"/>
                    </a:solidFill>
                  </a:rPr>
                  <a:t>(Chip Spacer)</a:t>
                </a:r>
                <a:r>
                  <a:rPr lang="ko-KR" altLang="en-US" sz="1600" u="sng" dirty="0">
                    <a:solidFill>
                      <a:srgbClr val="0070C0"/>
                    </a:solidFill>
                  </a:rPr>
                  <a:t> </a:t>
                </a:r>
              </a:p>
            </p:txBody>
          </p:sp>
          <p:sp>
            <p:nvSpPr>
              <p:cNvPr id="5" name="TextBox 4">
                <a:extLst>
                  <a:ext uri="{FF2B5EF4-FFF2-40B4-BE49-F238E27FC236}">
                    <a16:creationId xmlns:a16="http://schemas.microsoft.com/office/drawing/2014/main" id="{11220B7A-A972-9A43-4E98-A781D3EA4817}"/>
                  </a:ext>
                </a:extLst>
              </p:cNvPr>
              <p:cNvSpPr txBox="1"/>
              <p:nvPr/>
            </p:nvSpPr>
            <p:spPr>
              <a:xfrm>
                <a:off x="4681456" y="3208238"/>
                <a:ext cx="2695073" cy="338554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r>
                  <a:rPr lang="ko-KR" altLang="en-US" sz="1600" u="sng" dirty="0">
                    <a:solidFill>
                      <a:srgbClr val="0070C0"/>
                    </a:solidFill>
                  </a:rPr>
                  <a:t>비아 </a:t>
                </a:r>
                <a:r>
                  <a:rPr lang="ko-KR" altLang="en-US" sz="1600" u="sng" dirty="0" err="1">
                    <a:solidFill>
                      <a:srgbClr val="0070C0"/>
                    </a:solidFill>
                  </a:rPr>
                  <a:t>스페이서</a:t>
                </a:r>
                <a:r>
                  <a:rPr lang="ko-KR" altLang="en-US" sz="1600" u="sng" dirty="0">
                    <a:solidFill>
                      <a:srgbClr val="0070C0"/>
                    </a:solidFill>
                  </a:rPr>
                  <a:t> </a:t>
                </a:r>
                <a:r>
                  <a:rPr lang="en-US" altLang="ko-KR" sz="1600" u="sng" dirty="0">
                    <a:solidFill>
                      <a:srgbClr val="0070C0"/>
                    </a:solidFill>
                  </a:rPr>
                  <a:t>(Via Spacer)</a:t>
                </a:r>
                <a:r>
                  <a:rPr lang="ko-KR" altLang="en-US" sz="1600" u="sng" dirty="0"/>
                  <a:t> </a:t>
                </a:r>
              </a:p>
            </p:txBody>
          </p:sp>
          <p:sp>
            <p:nvSpPr>
              <p:cNvPr id="23" name="TextBox 22">
                <a:extLst>
                  <a:ext uri="{FF2B5EF4-FFF2-40B4-BE49-F238E27FC236}">
                    <a16:creationId xmlns:a16="http://schemas.microsoft.com/office/drawing/2014/main" id="{0C36C7AA-50C6-A63F-1B6F-A660B9EBE4AB}"/>
                  </a:ext>
                </a:extLst>
              </p:cNvPr>
              <p:cNvSpPr txBox="1"/>
              <p:nvPr/>
            </p:nvSpPr>
            <p:spPr>
              <a:xfrm>
                <a:off x="8967398" y="3152001"/>
                <a:ext cx="1624262" cy="338554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r>
                  <a:rPr lang="en-US" altLang="ko-KR" sz="1600" u="sng" dirty="0">
                    <a:solidFill>
                      <a:srgbClr val="0070C0"/>
                    </a:solidFill>
                    <a:latin typeface="+mn-ea"/>
                  </a:rPr>
                  <a:t>Copper</a:t>
                </a:r>
                <a:r>
                  <a:rPr lang="ko-KR" altLang="en-US" sz="1600" u="sng" dirty="0">
                    <a:solidFill>
                      <a:srgbClr val="0070C0"/>
                    </a:solidFill>
                    <a:latin typeface="+mn-ea"/>
                  </a:rPr>
                  <a:t> </a:t>
                </a:r>
                <a:r>
                  <a:rPr lang="en-US" altLang="ko-KR" sz="1600" u="sng" dirty="0">
                    <a:solidFill>
                      <a:srgbClr val="0070C0"/>
                    </a:solidFill>
                    <a:latin typeface="+mn-ea"/>
                  </a:rPr>
                  <a:t>Pillar</a:t>
                </a:r>
                <a:r>
                  <a:rPr lang="ko-KR" altLang="en-US" sz="1600" u="sng" dirty="0">
                    <a:solidFill>
                      <a:srgbClr val="0070C0"/>
                    </a:solidFill>
                    <a:latin typeface="+mn-ea"/>
                  </a:rPr>
                  <a:t> </a:t>
                </a:r>
              </a:p>
            </p:txBody>
          </p:sp>
        </p:grpSp>
        <p:sp>
          <p:nvSpPr>
            <p:cNvPr id="80" name="직사각형 79">
              <a:extLst>
                <a:ext uri="{FF2B5EF4-FFF2-40B4-BE49-F238E27FC236}">
                  <a16:creationId xmlns:a16="http://schemas.microsoft.com/office/drawing/2014/main" id="{99292E96-8B22-D05A-A51A-92B17D783112}"/>
                </a:ext>
              </a:extLst>
            </p:cNvPr>
            <p:cNvSpPr/>
            <p:nvPr/>
          </p:nvSpPr>
          <p:spPr>
            <a:xfrm>
              <a:off x="898699" y="967271"/>
              <a:ext cx="10633569" cy="2778010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81" name="TextBox 80">
              <a:extLst>
                <a:ext uri="{FF2B5EF4-FFF2-40B4-BE49-F238E27FC236}">
                  <a16:creationId xmlns:a16="http://schemas.microsoft.com/office/drawing/2014/main" id="{991A8899-59E5-6E67-0470-A07364AC3A94}"/>
                </a:ext>
              </a:extLst>
            </p:cNvPr>
            <p:cNvSpPr txBox="1"/>
            <p:nvPr/>
          </p:nvSpPr>
          <p:spPr>
            <a:xfrm>
              <a:off x="5235498" y="858726"/>
              <a:ext cx="1995210" cy="338554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txBody>
            <a:bodyPr wrap="square">
              <a:spAutoFit/>
            </a:bodyPr>
            <a:lstStyle/>
            <a:p>
              <a:r>
                <a:rPr lang="ko-KR" altLang="en-US" sz="1600" i="0" dirty="0">
                  <a:solidFill>
                    <a:srgbClr val="0070C0"/>
                  </a:solidFill>
                  <a:effectLst/>
                  <a:latin typeface="+mn-ea"/>
                </a:rPr>
                <a:t>코스텍시스</a:t>
              </a:r>
              <a:r>
                <a:rPr lang="en-US" altLang="ko-KR" sz="1600" i="0" dirty="0">
                  <a:solidFill>
                    <a:srgbClr val="0070C0"/>
                  </a:solidFill>
                  <a:effectLst/>
                  <a:latin typeface="+mn-ea"/>
                </a:rPr>
                <a:t> </a:t>
              </a:r>
              <a:r>
                <a:rPr lang="ko-KR" altLang="en-US" sz="1600" i="0" dirty="0">
                  <a:solidFill>
                    <a:srgbClr val="0070C0"/>
                  </a:solidFill>
                  <a:effectLst/>
                  <a:latin typeface="+mn-ea"/>
                </a:rPr>
                <a:t>신제품</a:t>
              </a:r>
              <a:r>
                <a:rPr lang="en-US" altLang="ko-KR" sz="1600" i="0" dirty="0">
                  <a:solidFill>
                    <a:srgbClr val="0070C0"/>
                  </a:solidFill>
                  <a:effectLst/>
                  <a:latin typeface="+mn-ea"/>
                </a:rPr>
                <a:t> </a:t>
              </a:r>
              <a:endParaRPr lang="ko-KR" altLang="en-US" sz="1600" dirty="0">
                <a:solidFill>
                  <a:srgbClr val="0070C0"/>
                </a:solidFill>
                <a:latin typeface="+mn-ea"/>
              </a:endParaRPr>
            </a:p>
          </p:txBody>
        </p:sp>
      </p:grpSp>
      <p:grpSp>
        <p:nvGrpSpPr>
          <p:cNvPr id="3" name="그룹 2">
            <a:extLst>
              <a:ext uri="{FF2B5EF4-FFF2-40B4-BE49-F238E27FC236}">
                <a16:creationId xmlns:a16="http://schemas.microsoft.com/office/drawing/2014/main" id="{E1F8B468-51CE-F41A-B312-9C414ACBF2F9}"/>
              </a:ext>
            </a:extLst>
          </p:cNvPr>
          <p:cNvGrpSpPr/>
          <p:nvPr/>
        </p:nvGrpSpPr>
        <p:grpSpPr>
          <a:xfrm>
            <a:off x="874636" y="150396"/>
            <a:ext cx="10561380" cy="3117790"/>
            <a:chOff x="1719470" y="3105416"/>
            <a:chExt cx="8753060" cy="2940816"/>
          </a:xfrm>
        </p:grpSpPr>
        <p:grpSp>
          <p:nvGrpSpPr>
            <p:cNvPr id="6" name="그룹 5">
              <a:extLst>
                <a:ext uri="{FF2B5EF4-FFF2-40B4-BE49-F238E27FC236}">
                  <a16:creationId xmlns:a16="http://schemas.microsoft.com/office/drawing/2014/main" id="{64B75753-F6CD-D5B7-7F71-E7570330422F}"/>
                </a:ext>
              </a:extLst>
            </p:cNvPr>
            <p:cNvGrpSpPr/>
            <p:nvPr/>
          </p:nvGrpSpPr>
          <p:grpSpPr>
            <a:xfrm>
              <a:off x="1719470" y="3105416"/>
              <a:ext cx="8753060" cy="2940816"/>
              <a:chOff x="1616653" y="2675726"/>
              <a:chExt cx="8753060" cy="2940816"/>
            </a:xfrm>
          </p:grpSpPr>
          <p:grpSp>
            <p:nvGrpSpPr>
              <p:cNvPr id="9" name="그룹 8">
                <a:extLst>
                  <a:ext uri="{FF2B5EF4-FFF2-40B4-BE49-F238E27FC236}">
                    <a16:creationId xmlns:a16="http://schemas.microsoft.com/office/drawing/2014/main" id="{69B2091E-9AB3-32BC-099F-964282C9169E}"/>
                  </a:ext>
                </a:extLst>
              </p:cNvPr>
              <p:cNvGrpSpPr/>
              <p:nvPr/>
            </p:nvGrpSpPr>
            <p:grpSpPr>
              <a:xfrm>
                <a:off x="1877226" y="4370464"/>
                <a:ext cx="3512031" cy="1157650"/>
                <a:chOff x="4116269" y="5422827"/>
                <a:chExt cx="3634363" cy="1235437"/>
              </a:xfrm>
            </p:grpSpPr>
            <p:grpSp>
              <p:nvGrpSpPr>
                <p:cNvPr id="55" name="그룹 54">
                  <a:extLst>
                    <a:ext uri="{FF2B5EF4-FFF2-40B4-BE49-F238E27FC236}">
                      <a16:creationId xmlns:a16="http://schemas.microsoft.com/office/drawing/2014/main" id="{D4D62EBE-6289-621A-4E02-3B6AC8B516CF}"/>
                    </a:ext>
                  </a:extLst>
                </p:cNvPr>
                <p:cNvGrpSpPr/>
                <p:nvPr/>
              </p:nvGrpSpPr>
              <p:grpSpPr>
                <a:xfrm>
                  <a:off x="4348123" y="5422827"/>
                  <a:ext cx="3111456" cy="1235437"/>
                  <a:chOff x="5840039" y="5362669"/>
                  <a:chExt cx="2767263" cy="1235437"/>
                </a:xfrm>
              </p:grpSpPr>
              <p:grpSp>
                <p:nvGrpSpPr>
                  <p:cNvPr id="60" name="그룹 59">
                    <a:extLst>
                      <a:ext uri="{FF2B5EF4-FFF2-40B4-BE49-F238E27FC236}">
                        <a16:creationId xmlns:a16="http://schemas.microsoft.com/office/drawing/2014/main" id="{6054748B-C5C1-05E8-AF5D-A3FC353D809D}"/>
                      </a:ext>
                    </a:extLst>
                  </p:cNvPr>
                  <p:cNvGrpSpPr/>
                  <p:nvPr/>
                </p:nvGrpSpPr>
                <p:grpSpPr>
                  <a:xfrm>
                    <a:off x="5840039" y="5613406"/>
                    <a:ext cx="2767263" cy="984700"/>
                    <a:chOff x="3422984" y="5595860"/>
                    <a:chExt cx="2767263" cy="984700"/>
                  </a:xfrm>
                </p:grpSpPr>
                <p:sp>
                  <p:nvSpPr>
                    <p:cNvPr id="64" name="직사각형 63">
                      <a:extLst>
                        <a:ext uri="{FF2B5EF4-FFF2-40B4-BE49-F238E27FC236}">
                          <a16:creationId xmlns:a16="http://schemas.microsoft.com/office/drawing/2014/main" id="{A6B49A02-D007-0FE5-B467-DCA7FBCCE169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3422984" y="6319760"/>
                      <a:ext cx="2767263" cy="260800"/>
                    </a:xfrm>
                    <a:prstGeom prst="rect">
                      <a:avLst/>
                    </a:prstGeom>
                    <a:solidFill>
                      <a:schemeClr val="accent5">
                        <a:lumMod val="60000"/>
                        <a:lumOff val="40000"/>
                      </a:schemeClr>
                    </a:solidFill>
                    <a:ln>
                      <a:noFill/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r>
                        <a:rPr lang="en-US" altLang="ko-KR" sz="1200" b="1" dirty="0">
                          <a:solidFill>
                            <a:schemeClr val="bg2">
                              <a:lumMod val="50000"/>
                            </a:schemeClr>
                          </a:solidFill>
                        </a:rPr>
                        <a:t>Baseplate</a:t>
                      </a:r>
                      <a:endParaRPr lang="ko-KR" altLang="en-US" sz="1200" b="1" dirty="0">
                        <a:solidFill>
                          <a:schemeClr val="bg2">
                            <a:lumMod val="50000"/>
                          </a:schemeClr>
                        </a:solidFill>
                      </a:endParaRPr>
                    </a:p>
                  </p:txBody>
                </p:sp>
                <p:sp>
                  <p:nvSpPr>
                    <p:cNvPr id="65" name="직사각형 64">
                      <a:extLst>
                        <a:ext uri="{FF2B5EF4-FFF2-40B4-BE49-F238E27FC236}">
                          <a16:creationId xmlns:a16="http://schemas.microsoft.com/office/drawing/2014/main" id="{34A540D1-6402-CBD0-D6D5-F931A0AE8F7C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3661607" y="6276371"/>
                      <a:ext cx="2290011" cy="45719"/>
                    </a:xfrm>
                    <a:prstGeom prst="rect">
                      <a:avLst/>
                    </a:prstGeom>
                    <a:solidFill>
                      <a:schemeClr val="bg2">
                        <a:lumMod val="50000"/>
                      </a:schemeClr>
                    </a:solidFill>
                    <a:ln>
                      <a:noFill/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ko-KR" altLang="en-US"/>
                    </a:p>
                  </p:txBody>
                </p:sp>
                <p:sp>
                  <p:nvSpPr>
                    <p:cNvPr id="66" name="직사각형 65">
                      <a:extLst>
                        <a:ext uri="{FF2B5EF4-FFF2-40B4-BE49-F238E27FC236}">
                          <a16:creationId xmlns:a16="http://schemas.microsoft.com/office/drawing/2014/main" id="{7EDAA271-61ED-0B07-E8E3-EAFF079B806B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3661608" y="6150776"/>
                      <a:ext cx="2290011" cy="125595"/>
                    </a:xfrm>
                    <a:prstGeom prst="rect">
                      <a:avLst/>
                    </a:prstGeom>
                    <a:solidFill>
                      <a:srgbClr val="FFC000"/>
                    </a:solidFill>
                    <a:ln>
                      <a:noFill/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ko-KR" altLang="en-US" sz="1000" b="1" dirty="0">
                        <a:solidFill>
                          <a:schemeClr val="tx1"/>
                        </a:solidFill>
                      </a:endParaRPr>
                    </a:p>
                  </p:txBody>
                </p:sp>
                <p:sp>
                  <p:nvSpPr>
                    <p:cNvPr id="67" name="직사각형 66">
                      <a:extLst>
                        <a:ext uri="{FF2B5EF4-FFF2-40B4-BE49-F238E27FC236}">
                          <a16:creationId xmlns:a16="http://schemas.microsoft.com/office/drawing/2014/main" id="{01899D00-692F-1AE9-9258-F79134881DAF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3661608" y="6040756"/>
                      <a:ext cx="2290011" cy="125595"/>
                    </a:xfrm>
                    <a:prstGeom prst="rect">
                      <a:avLst/>
                    </a:prstGeom>
                    <a:solidFill>
                      <a:schemeClr val="tx2">
                        <a:lumMod val="40000"/>
                        <a:lumOff val="60000"/>
                      </a:schemeClr>
                    </a:solidFill>
                    <a:ln>
                      <a:noFill/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r>
                        <a:rPr lang="en-US" altLang="ko-KR" sz="1100" b="1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</a:rPr>
                        <a:t>DBC</a:t>
                      </a:r>
                      <a:r>
                        <a:rPr lang="ko-KR" altLang="en-US" sz="1100" b="1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</a:rPr>
                        <a:t> 기판</a:t>
                      </a:r>
                    </a:p>
                  </p:txBody>
                </p:sp>
                <p:sp>
                  <p:nvSpPr>
                    <p:cNvPr id="68" name="직사각형 67">
                      <a:extLst>
                        <a:ext uri="{FF2B5EF4-FFF2-40B4-BE49-F238E27FC236}">
                          <a16:creationId xmlns:a16="http://schemas.microsoft.com/office/drawing/2014/main" id="{A8058177-7959-4646-45A1-4A1B881DEDA3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3661608" y="5911744"/>
                      <a:ext cx="439155" cy="126269"/>
                    </a:xfrm>
                    <a:prstGeom prst="rect">
                      <a:avLst/>
                    </a:prstGeom>
                    <a:solidFill>
                      <a:srgbClr val="FFC000"/>
                    </a:solidFill>
                    <a:ln>
                      <a:noFill/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ko-KR" altLang="en-US" dirty="0"/>
                    </a:p>
                  </p:txBody>
                </p:sp>
                <p:sp>
                  <p:nvSpPr>
                    <p:cNvPr id="69" name="직사각형 68">
                      <a:extLst>
                        <a:ext uri="{FF2B5EF4-FFF2-40B4-BE49-F238E27FC236}">
                          <a16:creationId xmlns:a16="http://schemas.microsoft.com/office/drawing/2014/main" id="{B4E1E12C-7467-D354-9966-AD02CBB85DF7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4293267" y="5913058"/>
                      <a:ext cx="1145008" cy="126270"/>
                    </a:xfrm>
                    <a:prstGeom prst="rect">
                      <a:avLst/>
                    </a:prstGeom>
                    <a:solidFill>
                      <a:srgbClr val="FFC000"/>
                    </a:solidFill>
                    <a:ln>
                      <a:noFill/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r>
                        <a:rPr lang="en-US" altLang="ko-KR" sz="1000" b="1" dirty="0">
                          <a:solidFill>
                            <a:schemeClr val="tx1"/>
                          </a:solidFill>
                        </a:rPr>
                        <a:t>         </a:t>
                      </a:r>
                      <a:endParaRPr lang="ko-KR" altLang="en-US" sz="1000" b="1" dirty="0">
                        <a:solidFill>
                          <a:schemeClr val="tx1"/>
                        </a:solidFill>
                      </a:endParaRPr>
                    </a:p>
                  </p:txBody>
                </p:sp>
                <p:sp>
                  <p:nvSpPr>
                    <p:cNvPr id="70" name="직사각형 69">
                      <a:extLst>
                        <a:ext uri="{FF2B5EF4-FFF2-40B4-BE49-F238E27FC236}">
                          <a16:creationId xmlns:a16="http://schemas.microsoft.com/office/drawing/2014/main" id="{5E3331C1-F648-D307-8811-A9842C87F05D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5620462" y="5905327"/>
                      <a:ext cx="331158" cy="126269"/>
                    </a:xfrm>
                    <a:prstGeom prst="rect">
                      <a:avLst/>
                    </a:prstGeom>
                    <a:solidFill>
                      <a:srgbClr val="FFC000"/>
                    </a:solidFill>
                    <a:ln>
                      <a:noFill/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ko-KR" altLang="en-US"/>
                    </a:p>
                  </p:txBody>
                </p:sp>
                <p:sp>
                  <p:nvSpPr>
                    <p:cNvPr id="71" name="직사각형 70">
                      <a:extLst>
                        <a:ext uri="{FF2B5EF4-FFF2-40B4-BE49-F238E27FC236}">
                          <a16:creationId xmlns:a16="http://schemas.microsoft.com/office/drawing/2014/main" id="{84C78768-2E67-9A2A-C20F-91D1BD2CEF02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4337378" y="5857689"/>
                      <a:ext cx="469234" cy="47638"/>
                    </a:xfrm>
                    <a:prstGeom prst="rect">
                      <a:avLst/>
                    </a:prstGeom>
                    <a:solidFill>
                      <a:schemeClr val="bg2">
                        <a:lumMod val="50000"/>
                      </a:schemeClr>
                    </a:solidFill>
                    <a:ln>
                      <a:noFill/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ko-KR" altLang="en-US"/>
                    </a:p>
                  </p:txBody>
                </p:sp>
                <p:sp>
                  <p:nvSpPr>
                    <p:cNvPr id="72" name="직사각형 71">
                      <a:extLst>
                        <a:ext uri="{FF2B5EF4-FFF2-40B4-BE49-F238E27FC236}">
                          <a16:creationId xmlns:a16="http://schemas.microsoft.com/office/drawing/2014/main" id="{EEC8CA8C-8502-80DD-1533-9988262A28EC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5060994" y="5861388"/>
                      <a:ext cx="331158" cy="45719"/>
                    </a:xfrm>
                    <a:prstGeom prst="rect">
                      <a:avLst/>
                    </a:prstGeom>
                    <a:solidFill>
                      <a:schemeClr val="bg2">
                        <a:lumMod val="50000"/>
                      </a:schemeClr>
                    </a:solidFill>
                    <a:ln>
                      <a:noFill/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ko-KR" altLang="en-US"/>
                    </a:p>
                  </p:txBody>
                </p:sp>
                <p:sp>
                  <p:nvSpPr>
                    <p:cNvPr id="73" name="직사각형 72">
                      <a:extLst>
                        <a:ext uri="{FF2B5EF4-FFF2-40B4-BE49-F238E27FC236}">
                          <a16:creationId xmlns:a16="http://schemas.microsoft.com/office/drawing/2014/main" id="{D6014F07-367F-6647-27E6-1920EEE3AF88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5108117" y="5755685"/>
                      <a:ext cx="236912" cy="109981"/>
                    </a:xfrm>
                    <a:prstGeom prst="rect">
                      <a:avLst/>
                    </a:prstGeom>
                    <a:solidFill>
                      <a:srgbClr val="00B050"/>
                    </a:solidFill>
                    <a:ln>
                      <a:noFill/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ko-KR" altLang="en-US"/>
                    </a:p>
                  </p:txBody>
                </p:sp>
                <p:sp>
                  <p:nvSpPr>
                    <p:cNvPr id="76" name="직사각형 75">
                      <a:extLst>
                        <a:ext uri="{FF2B5EF4-FFF2-40B4-BE49-F238E27FC236}">
                          <a16:creationId xmlns:a16="http://schemas.microsoft.com/office/drawing/2014/main" id="{3ABC27B7-E4C8-57FB-4E9B-1A296CAE36A7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4373328" y="5706180"/>
                      <a:ext cx="397334" cy="153368"/>
                    </a:xfrm>
                    <a:prstGeom prst="rect">
                      <a:avLst/>
                    </a:prstGeom>
                    <a:solidFill>
                      <a:srgbClr val="00B050"/>
                    </a:solidFill>
                    <a:ln>
                      <a:noFill/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ko-KR" altLang="en-US" sz="1200" b="1" dirty="0"/>
                    </a:p>
                  </p:txBody>
                </p:sp>
                <p:sp>
                  <p:nvSpPr>
                    <p:cNvPr id="77" name="자유형: 도형 76">
                      <a:extLst>
                        <a:ext uri="{FF2B5EF4-FFF2-40B4-BE49-F238E27FC236}">
                          <a16:creationId xmlns:a16="http://schemas.microsoft.com/office/drawing/2014/main" id="{2602965F-6F28-13E8-C859-D411C167CC6A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3688743" y="5595860"/>
                      <a:ext cx="2262875" cy="330033"/>
                    </a:xfrm>
                    <a:custGeom>
                      <a:avLst/>
                      <a:gdLst>
                        <a:gd name="connsiteX0" fmla="*/ 2660924 w 2660924"/>
                        <a:gd name="connsiteY0" fmla="*/ 167266 h 330033"/>
                        <a:gd name="connsiteX1" fmla="*/ 2372166 w 2660924"/>
                        <a:gd name="connsiteY1" fmla="*/ 299614 h 330033"/>
                        <a:gd name="connsiteX2" fmla="*/ 2005203 w 2660924"/>
                        <a:gd name="connsiteY2" fmla="*/ 28903 h 330033"/>
                        <a:gd name="connsiteX3" fmla="*/ 1788635 w 2660924"/>
                        <a:gd name="connsiteY3" fmla="*/ 125156 h 330033"/>
                        <a:gd name="connsiteX4" fmla="*/ 1746524 w 2660924"/>
                        <a:gd name="connsiteY4" fmla="*/ 149219 h 330033"/>
                        <a:gd name="connsiteX5" fmla="*/ 1379561 w 2660924"/>
                        <a:gd name="connsiteY5" fmla="*/ 4840 h 330033"/>
                        <a:gd name="connsiteX6" fmla="*/ 1114866 w 2660924"/>
                        <a:gd name="connsiteY6" fmla="*/ 119140 h 330033"/>
                        <a:gd name="connsiteX7" fmla="*/ 639619 w 2660924"/>
                        <a:gd name="connsiteY7" fmla="*/ 4840 h 330033"/>
                        <a:gd name="connsiteX8" fmla="*/ 320782 w 2660924"/>
                        <a:gd name="connsiteY8" fmla="*/ 317661 h 330033"/>
                        <a:gd name="connsiteX9" fmla="*/ 32024 w 2660924"/>
                        <a:gd name="connsiteY9" fmla="*/ 263519 h 330033"/>
                        <a:gd name="connsiteX10" fmla="*/ 19993 w 2660924"/>
                        <a:gd name="connsiteY10" fmla="*/ 227424 h 330033"/>
                      </a:gdLst>
                      <a:ahLst/>
                      <a:cxnLst>
                        <a:cxn ang="0">
                          <a:pos x="connsiteX0" y="connsiteY0"/>
                        </a:cxn>
                        <a:cxn ang="0">
                          <a:pos x="connsiteX1" y="connsiteY1"/>
                        </a:cxn>
                        <a:cxn ang="0">
                          <a:pos x="connsiteX2" y="connsiteY2"/>
                        </a:cxn>
                        <a:cxn ang="0">
                          <a:pos x="connsiteX3" y="connsiteY3"/>
                        </a:cxn>
                        <a:cxn ang="0">
                          <a:pos x="connsiteX4" y="connsiteY4"/>
                        </a:cxn>
                        <a:cxn ang="0">
                          <a:pos x="connsiteX5" y="connsiteY5"/>
                        </a:cxn>
                        <a:cxn ang="0">
                          <a:pos x="connsiteX6" y="connsiteY6"/>
                        </a:cxn>
                        <a:cxn ang="0">
                          <a:pos x="connsiteX7" y="connsiteY7"/>
                        </a:cxn>
                        <a:cxn ang="0">
                          <a:pos x="connsiteX8" y="connsiteY8"/>
                        </a:cxn>
                        <a:cxn ang="0">
                          <a:pos x="connsiteX9" y="connsiteY9"/>
                        </a:cxn>
                        <a:cxn ang="0">
                          <a:pos x="connsiteX10" y="connsiteY10"/>
                        </a:cxn>
                      </a:cxnLst>
                      <a:rect l="l" t="t" r="r" b="b"/>
                      <a:pathLst>
                        <a:path w="2660924" h="330033">
                          <a:moveTo>
                            <a:pt x="2660924" y="167266"/>
                          </a:moveTo>
                          <a:cubicBezTo>
                            <a:pt x="2571188" y="244970"/>
                            <a:pt x="2481453" y="322675"/>
                            <a:pt x="2372166" y="299614"/>
                          </a:cubicBezTo>
                          <a:cubicBezTo>
                            <a:pt x="2262879" y="276554"/>
                            <a:pt x="2102458" y="57979"/>
                            <a:pt x="2005203" y="28903"/>
                          </a:cubicBezTo>
                          <a:cubicBezTo>
                            <a:pt x="1907948" y="-173"/>
                            <a:pt x="1831748" y="105103"/>
                            <a:pt x="1788635" y="125156"/>
                          </a:cubicBezTo>
                          <a:cubicBezTo>
                            <a:pt x="1745522" y="145209"/>
                            <a:pt x="1814703" y="169272"/>
                            <a:pt x="1746524" y="149219"/>
                          </a:cubicBezTo>
                          <a:cubicBezTo>
                            <a:pt x="1678345" y="129166"/>
                            <a:pt x="1484837" y="9853"/>
                            <a:pt x="1379561" y="4840"/>
                          </a:cubicBezTo>
                          <a:cubicBezTo>
                            <a:pt x="1274285" y="-173"/>
                            <a:pt x="1238190" y="119140"/>
                            <a:pt x="1114866" y="119140"/>
                          </a:cubicBezTo>
                          <a:cubicBezTo>
                            <a:pt x="991542" y="119140"/>
                            <a:pt x="771966" y="-28247"/>
                            <a:pt x="639619" y="4840"/>
                          </a:cubicBezTo>
                          <a:cubicBezTo>
                            <a:pt x="507272" y="37927"/>
                            <a:pt x="422048" y="274548"/>
                            <a:pt x="320782" y="317661"/>
                          </a:cubicBezTo>
                          <a:cubicBezTo>
                            <a:pt x="219516" y="360774"/>
                            <a:pt x="82156" y="278559"/>
                            <a:pt x="32024" y="263519"/>
                          </a:cubicBezTo>
                          <a:cubicBezTo>
                            <a:pt x="-18108" y="248479"/>
                            <a:pt x="942" y="237951"/>
                            <a:pt x="19993" y="227424"/>
                          </a:cubicBezTo>
                        </a:path>
                      </a:pathLst>
                    </a:custGeom>
                    <a:noFill/>
                    <a:ln w="28575">
                      <a:solidFill>
                        <a:srgbClr val="00B0F0"/>
                      </a:solidFill>
                    </a:ln>
                  </p:spPr>
                  <p:style>
                    <a:lnRef idx="2">
                      <a:schemeClr val="accent1">
                        <a:shade val="15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ko-KR" altLang="en-US" dirty="0"/>
                    </a:p>
                  </p:txBody>
                </p:sp>
              </p:grpSp>
              <p:sp>
                <p:nvSpPr>
                  <p:cNvPr id="61" name="TextBox 60">
                    <a:extLst>
                      <a:ext uri="{FF2B5EF4-FFF2-40B4-BE49-F238E27FC236}">
                        <a16:creationId xmlns:a16="http://schemas.microsoft.com/office/drawing/2014/main" id="{2BEFAA00-AE80-434A-083F-0A36BE939AFE}"/>
                      </a:ext>
                    </a:extLst>
                  </p:cNvPr>
                  <p:cNvSpPr txBox="1"/>
                  <p:nvPr/>
                </p:nvSpPr>
                <p:spPr>
                  <a:xfrm>
                    <a:off x="6401261" y="5661199"/>
                    <a:ext cx="1186615" cy="246221"/>
                  </a:xfrm>
                  <a:prstGeom prst="rect">
                    <a:avLst/>
                  </a:prstGeom>
                  <a:noFill/>
                </p:spPr>
                <p:txBody>
                  <a:bodyPr wrap="square">
                    <a:spAutoFit/>
                  </a:bodyPr>
                  <a:lstStyle/>
                  <a:p>
                    <a:pPr algn="ctr"/>
                    <a:r>
                      <a:rPr lang="en-US" altLang="ko-KR" sz="1000" b="1" dirty="0" err="1"/>
                      <a:t>SiC</a:t>
                    </a:r>
                    <a:endParaRPr lang="ko-KR" altLang="en-US" sz="1000" b="1" dirty="0"/>
                  </a:p>
                </p:txBody>
              </p:sp>
              <p:sp>
                <p:nvSpPr>
                  <p:cNvPr id="62" name="TextBox 61">
                    <a:extLst>
                      <a:ext uri="{FF2B5EF4-FFF2-40B4-BE49-F238E27FC236}">
                        <a16:creationId xmlns:a16="http://schemas.microsoft.com/office/drawing/2014/main" id="{FE48A9FF-BCC9-EC92-D8B7-364B9C078974}"/>
                      </a:ext>
                    </a:extLst>
                  </p:cNvPr>
                  <p:cNvSpPr txBox="1"/>
                  <p:nvPr/>
                </p:nvSpPr>
                <p:spPr>
                  <a:xfrm>
                    <a:off x="7060555" y="5682084"/>
                    <a:ext cx="1186615" cy="246221"/>
                  </a:xfrm>
                  <a:prstGeom prst="rect">
                    <a:avLst/>
                  </a:prstGeom>
                  <a:noFill/>
                </p:spPr>
                <p:txBody>
                  <a:bodyPr wrap="square">
                    <a:spAutoFit/>
                  </a:bodyPr>
                  <a:lstStyle/>
                  <a:p>
                    <a:pPr algn="ctr"/>
                    <a:r>
                      <a:rPr lang="en-US" altLang="ko-KR" sz="1000" b="1" dirty="0" err="1"/>
                      <a:t>SiC</a:t>
                    </a:r>
                    <a:endParaRPr lang="ko-KR" altLang="en-US" sz="1000" b="1" dirty="0"/>
                  </a:p>
                </p:txBody>
              </p:sp>
              <p:sp>
                <p:nvSpPr>
                  <p:cNvPr id="63" name="TextBox 62">
                    <a:extLst>
                      <a:ext uri="{FF2B5EF4-FFF2-40B4-BE49-F238E27FC236}">
                        <a16:creationId xmlns:a16="http://schemas.microsoft.com/office/drawing/2014/main" id="{B91747E7-E529-E0FF-214F-98D9DA9D95EC}"/>
                      </a:ext>
                    </a:extLst>
                  </p:cNvPr>
                  <p:cNvSpPr txBox="1"/>
                  <p:nvPr/>
                </p:nvSpPr>
                <p:spPr>
                  <a:xfrm>
                    <a:off x="6770915" y="5362669"/>
                    <a:ext cx="1186615" cy="295612"/>
                  </a:xfrm>
                  <a:prstGeom prst="rect">
                    <a:avLst/>
                  </a:prstGeom>
                  <a:noFill/>
                </p:spPr>
                <p:txBody>
                  <a:bodyPr wrap="square">
                    <a:spAutoFit/>
                  </a:bodyPr>
                  <a:lstStyle/>
                  <a:p>
                    <a:pPr algn="ctr"/>
                    <a:r>
                      <a:rPr lang="en-US" altLang="ko-KR" sz="1200" dirty="0"/>
                      <a:t>Wire Bonding</a:t>
                    </a:r>
                    <a:endParaRPr lang="ko-KR" altLang="en-US" sz="1200" dirty="0"/>
                  </a:p>
                </p:txBody>
              </p:sp>
            </p:grpSp>
            <p:sp>
              <p:nvSpPr>
                <p:cNvPr id="56" name="직사각형 55">
                  <a:extLst>
                    <a:ext uri="{FF2B5EF4-FFF2-40B4-BE49-F238E27FC236}">
                      <a16:creationId xmlns:a16="http://schemas.microsoft.com/office/drawing/2014/main" id="{BB32EC07-DC77-B75D-E5B1-A06E7B745FD1}"/>
                    </a:ext>
                  </a:extLst>
                </p:cNvPr>
                <p:cNvSpPr/>
                <p:nvPr/>
              </p:nvSpPr>
              <p:spPr>
                <a:xfrm>
                  <a:off x="4116269" y="5831591"/>
                  <a:ext cx="747046" cy="146452"/>
                </a:xfrm>
                <a:prstGeom prst="rect">
                  <a:avLst/>
                </a:prstGeom>
                <a:solidFill>
                  <a:srgbClr val="FFC000"/>
                </a:solidFill>
                <a:ln>
                  <a:noFill/>
                </a:ln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 sz="1000" dirty="0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57" name="직사각형 56">
                  <a:extLst>
                    <a:ext uri="{FF2B5EF4-FFF2-40B4-BE49-F238E27FC236}">
                      <a16:creationId xmlns:a16="http://schemas.microsoft.com/office/drawing/2014/main" id="{E8480C87-EA4F-DF28-49BE-9DA98C088751}"/>
                    </a:ext>
                  </a:extLst>
                </p:cNvPr>
                <p:cNvSpPr/>
                <p:nvPr/>
              </p:nvSpPr>
              <p:spPr>
                <a:xfrm>
                  <a:off x="7003586" y="5831591"/>
                  <a:ext cx="747046" cy="139369"/>
                </a:xfrm>
                <a:prstGeom prst="rect">
                  <a:avLst/>
                </a:prstGeom>
                <a:solidFill>
                  <a:srgbClr val="FFC000"/>
                </a:solidFill>
                <a:ln>
                  <a:noFill/>
                </a:ln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 sz="1000" dirty="0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58" name="직사각형 57">
                  <a:extLst>
                    <a:ext uri="{FF2B5EF4-FFF2-40B4-BE49-F238E27FC236}">
                      <a16:creationId xmlns:a16="http://schemas.microsoft.com/office/drawing/2014/main" id="{3F0D6371-B4E2-8847-51C9-DC3F7543F050}"/>
                    </a:ext>
                  </a:extLst>
                </p:cNvPr>
                <p:cNvSpPr/>
                <p:nvPr/>
              </p:nvSpPr>
              <p:spPr>
                <a:xfrm>
                  <a:off x="4624510" y="5982347"/>
                  <a:ext cx="254452" cy="57459"/>
                </a:xfrm>
                <a:prstGeom prst="rect">
                  <a:avLst/>
                </a:prstGeom>
                <a:solidFill>
                  <a:schemeClr val="bg2">
                    <a:lumMod val="5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59" name="직사각형 58">
                  <a:extLst>
                    <a:ext uri="{FF2B5EF4-FFF2-40B4-BE49-F238E27FC236}">
                      <a16:creationId xmlns:a16="http://schemas.microsoft.com/office/drawing/2014/main" id="{13C0E89C-2BCF-B895-1AB7-CE43E7C52B89}"/>
                    </a:ext>
                  </a:extLst>
                </p:cNvPr>
                <p:cNvSpPr/>
                <p:nvPr/>
              </p:nvSpPr>
              <p:spPr>
                <a:xfrm>
                  <a:off x="6991531" y="5973871"/>
                  <a:ext cx="179516" cy="57981"/>
                </a:xfrm>
                <a:prstGeom prst="rect">
                  <a:avLst/>
                </a:prstGeom>
                <a:solidFill>
                  <a:schemeClr val="bg2">
                    <a:lumMod val="5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15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</p:grpSp>
          <p:pic>
            <p:nvPicPr>
              <p:cNvPr id="10" name="그림 9">
                <a:extLst>
                  <a:ext uri="{FF2B5EF4-FFF2-40B4-BE49-F238E27FC236}">
                    <a16:creationId xmlns:a16="http://schemas.microsoft.com/office/drawing/2014/main" id="{795423E3-2AF6-3DA0-5083-C75AB4EA1F44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/>
              <a:srcRect l="28301" t="14113" b="12426"/>
              <a:stretch/>
            </p:blipFill>
            <p:spPr>
              <a:xfrm>
                <a:off x="1813208" y="3060314"/>
                <a:ext cx="1991481" cy="1023479"/>
              </a:xfrm>
              <a:prstGeom prst="rect">
                <a:avLst/>
              </a:prstGeom>
            </p:spPr>
          </p:pic>
          <p:pic>
            <p:nvPicPr>
              <p:cNvPr id="11" name="그림 10">
                <a:extLst>
                  <a:ext uri="{FF2B5EF4-FFF2-40B4-BE49-F238E27FC236}">
                    <a16:creationId xmlns:a16="http://schemas.microsoft.com/office/drawing/2014/main" id="{39DB2923-A0CF-D796-29F5-A591CCCFC4F3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/>
              <a:srcRect l="-204" t="2439" r="204" b="3554"/>
              <a:stretch/>
            </p:blipFill>
            <p:spPr>
              <a:xfrm>
                <a:off x="3804689" y="3067861"/>
                <a:ext cx="1406216" cy="1013349"/>
              </a:xfrm>
              <a:prstGeom prst="rect">
                <a:avLst/>
              </a:prstGeom>
            </p:spPr>
          </p:pic>
          <p:sp>
            <p:nvSpPr>
              <p:cNvPr id="12" name="직사각형 11">
                <a:extLst>
                  <a:ext uri="{FF2B5EF4-FFF2-40B4-BE49-F238E27FC236}">
                    <a16:creationId xmlns:a16="http://schemas.microsoft.com/office/drawing/2014/main" id="{D9DED88D-4820-D2F6-6E3A-D7EC0BD3FB65}"/>
                  </a:ext>
                </a:extLst>
              </p:cNvPr>
              <p:cNvSpPr/>
              <p:nvPr/>
            </p:nvSpPr>
            <p:spPr>
              <a:xfrm>
                <a:off x="1616653" y="2838532"/>
                <a:ext cx="4005484" cy="2778010"/>
              </a:xfrm>
              <a:prstGeom prst="rect">
                <a:avLst/>
              </a:prstGeom>
              <a:no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FE943A0B-4CE6-7DF0-C20F-E35A3E6D93EF}"/>
                  </a:ext>
                </a:extLst>
              </p:cNvPr>
              <p:cNvSpPr txBox="1"/>
              <p:nvPr/>
            </p:nvSpPr>
            <p:spPr>
              <a:xfrm>
                <a:off x="1977470" y="2675726"/>
                <a:ext cx="3233435" cy="319337"/>
              </a:xfrm>
              <a:prstGeom prst="rect">
                <a:avLst/>
              </a:prstGeom>
              <a:solidFill>
                <a:schemeClr val="bg1"/>
              </a:solidFill>
              <a:ln w="19050">
                <a:solidFill>
                  <a:schemeClr val="tx1"/>
                </a:solidFill>
              </a:ln>
            </p:spPr>
            <p:txBody>
              <a:bodyPr wrap="square">
                <a:spAutoFit/>
              </a:bodyPr>
              <a:lstStyle/>
              <a:p>
                <a:r>
                  <a:rPr lang="ko-KR" altLang="en-US" sz="1600" i="0" dirty="0">
                    <a:solidFill>
                      <a:srgbClr val="1F1F1F"/>
                    </a:solidFill>
                    <a:effectLst/>
                    <a:latin typeface="+mn-ea"/>
                  </a:rPr>
                  <a:t>와이어</a:t>
                </a:r>
                <a:r>
                  <a:rPr lang="en-US" altLang="ko-KR" sz="1600" i="0" dirty="0">
                    <a:solidFill>
                      <a:srgbClr val="1F1F1F"/>
                    </a:solidFill>
                    <a:effectLst/>
                    <a:latin typeface="+mn-ea"/>
                  </a:rPr>
                  <a:t> </a:t>
                </a:r>
                <a:r>
                  <a:rPr lang="ko-KR" altLang="en-US" sz="1600" i="0" dirty="0" err="1">
                    <a:solidFill>
                      <a:srgbClr val="1F1F1F"/>
                    </a:solidFill>
                    <a:effectLst/>
                    <a:latin typeface="+mn-ea"/>
                  </a:rPr>
                  <a:t>본딩의</a:t>
                </a:r>
                <a:r>
                  <a:rPr lang="ko-KR" altLang="en-US" sz="1600" i="0" dirty="0">
                    <a:solidFill>
                      <a:srgbClr val="1F1F1F"/>
                    </a:solidFill>
                    <a:effectLst/>
                    <a:latin typeface="+mn-ea"/>
                  </a:rPr>
                  <a:t> 전력 반도체 패키징 기술</a:t>
                </a:r>
                <a:r>
                  <a:rPr lang="en-US" altLang="ko-KR" sz="1600" i="0" dirty="0">
                    <a:solidFill>
                      <a:srgbClr val="1F1F1F"/>
                    </a:solidFill>
                    <a:effectLst/>
                    <a:latin typeface="+mn-ea"/>
                  </a:rPr>
                  <a:t> </a:t>
                </a:r>
                <a:endParaRPr lang="ko-KR" altLang="en-US" sz="1600" dirty="0">
                  <a:latin typeface="+mn-ea"/>
                </a:endParaRPr>
              </a:p>
            </p:txBody>
          </p:sp>
          <p:sp>
            <p:nvSpPr>
              <p:cNvPr id="14" name="직사각형 13">
                <a:extLst>
                  <a:ext uri="{FF2B5EF4-FFF2-40B4-BE49-F238E27FC236}">
                    <a16:creationId xmlns:a16="http://schemas.microsoft.com/office/drawing/2014/main" id="{D13E57DB-B157-CC00-6DBB-07B6E41E008A}"/>
                  </a:ext>
                </a:extLst>
              </p:cNvPr>
              <p:cNvSpPr/>
              <p:nvPr/>
            </p:nvSpPr>
            <p:spPr>
              <a:xfrm>
                <a:off x="6364229" y="2838532"/>
                <a:ext cx="4005484" cy="2778010"/>
              </a:xfrm>
              <a:prstGeom prst="rect">
                <a:avLst/>
              </a:prstGeom>
              <a:no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15" name="TextBox 14">
                <a:extLst>
                  <a:ext uri="{FF2B5EF4-FFF2-40B4-BE49-F238E27FC236}">
                    <a16:creationId xmlns:a16="http://schemas.microsoft.com/office/drawing/2014/main" id="{1AB098D3-6543-1F6E-E696-13DF13FAA093}"/>
                  </a:ext>
                </a:extLst>
              </p:cNvPr>
              <p:cNvSpPr txBox="1"/>
              <p:nvPr/>
            </p:nvSpPr>
            <p:spPr>
              <a:xfrm>
                <a:off x="6761590" y="2680125"/>
                <a:ext cx="3034760" cy="319337"/>
              </a:xfrm>
              <a:prstGeom prst="rect">
                <a:avLst/>
              </a:prstGeom>
              <a:solidFill>
                <a:schemeClr val="bg1"/>
              </a:solidFill>
              <a:ln w="19050">
                <a:solidFill>
                  <a:schemeClr val="tx1"/>
                </a:solidFill>
              </a:ln>
            </p:spPr>
            <p:txBody>
              <a:bodyPr wrap="square">
                <a:spAutoFit/>
              </a:bodyPr>
              <a:lstStyle/>
              <a:p>
                <a:r>
                  <a:rPr lang="ko-KR" altLang="en-US" sz="1600" dirty="0">
                    <a:solidFill>
                      <a:srgbClr val="0070C0"/>
                    </a:solidFill>
                  </a:rPr>
                  <a:t>와이어 </a:t>
                </a:r>
                <a:r>
                  <a:rPr lang="ko-KR" altLang="en-US" sz="1600" dirty="0" err="1">
                    <a:solidFill>
                      <a:srgbClr val="0070C0"/>
                    </a:solidFill>
                  </a:rPr>
                  <a:t>본딩이</a:t>
                </a:r>
                <a:r>
                  <a:rPr lang="ko-KR" altLang="en-US" sz="1600" dirty="0">
                    <a:solidFill>
                      <a:srgbClr val="0070C0"/>
                    </a:solidFill>
                  </a:rPr>
                  <a:t> 없는 첨단 패키징 기술</a:t>
                </a:r>
              </a:p>
            </p:txBody>
          </p:sp>
          <p:sp>
            <p:nvSpPr>
              <p:cNvPr id="16" name="화살표: 줄무늬가 있는 오른쪽 15">
                <a:extLst>
                  <a:ext uri="{FF2B5EF4-FFF2-40B4-BE49-F238E27FC236}">
                    <a16:creationId xmlns:a16="http://schemas.microsoft.com/office/drawing/2014/main" id="{C12E3D2B-5A4B-2382-3036-35F38BBC4796}"/>
                  </a:ext>
                </a:extLst>
              </p:cNvPr>
              <p:cNvSpPr/>
              <p:nvPr/>
            </p:nvSpPr>
            <p:spPr>
              <a:xfrm>
                <a:off x="5836381" y="4068553"/>
                <a:ext cx="252222" cy="347672"/>
              </a:xfrm>
              <a:prstGeom prst="stripedRightArrow">
                <a:avLst/>
              </a:prstGeom>
              <a:solidFill>
                <a:srgbClr val="FFC000"/>
              </a:solidFill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dirty="0"/>
              </a:p>
            </p:txBody>
          </p:sp>
          <p:sp>
            <p:nvSpPr>
              <p:cNvPr id="17" name="TextBox 16">
                <a:extLst>
                  <a:ext uri="{FF2B5EF4-FFF2-40B4-BE49-F238E27FC236}">
                    <a16:creationId xmlns:a16="http://schemas.microsoft.com/office/drawing/2014/main" id="{3576D77D-1870-BF2F-8133-891F7ADFED3E}"/>
                  </a:ext>
                </a:extLst>
              </p:cNvPr>
              <p:cNvSpPr txBox="1"/>
              <p:nvPr/>
            </p:nvSpPr>
            <p:spPr>
              <a:xfrm>
                <a:off x="1790311" y="4085523"/>
                <a:ext cx="3576049" cy="319337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r>
                  <a:rPr lang="en-US" altLang="ko-KR" sz="1600" dirty="0">
                    <a:latin typeface="+mn-ea"/>
                  </a:rPr>
                  <a:t>(</a:t>
                </a:r>
                <a:r>
                  <a:rPr lang="ko-KR" altLang="en-US" sz="1600" dirty="0">
                    <a:latin typeface="+mn-ea"/>
                  </a:rPr>
                  <a:t>와이어 본딩 패키징 </a:t>
                </a:r>
                <a:r>
                  <a:rPr lang="en-US" altLang="ko-KR" sz="1600" dirty="0">
                    <a:latin typeface="+mn-ea"/>
                    <a:sym typeface="Wingdings" panose="05000000000000000000" pitchFamily="2" charset="2"/>
                  </a:rPr>
                  <a:t></a:t>
                </a:r>
                <a:r>
                  <a:rPr lang="en-US" altLang="ko-KR" sz="1600" dirty="0">
                    <a:latin typeface="+mn-ea"/>
                  </a:rPr>
                  <a:t> </a:t>
                </a:r>
                <a:r>
                  <a:rPr lang="ko-KR" altLang="en-US" sz="1600" dirty="0">
                    <a:latin typeface="+mn-ea"/>
                  </a:rPr>
                  <a:t>기생 인덕턴스 발생</a:t>
                </a:r>
                <a:r>
                  <a:rPr lang="en-US" altLang="ko-KR" sz="1600" dirty="0">
                    <a:latin typeface="+mn-ea"/>
                  </a:rPr>
                  <a:t>)</a:t>
                </a:r>
                <a:r>
                  <a:rPr lang="ko-KR" altLang="en-US" sz="1600" dirty="0">
                    <a:latin typeface="+mn-ea"/>
                  </a:rPr>
                  <a:t> </a:t>
                </a:r>
              </a:p>
            </p:txBody>
          </p:sp>
          <p:grpSp>
            <p:nvGrpSpPr>
              <p:cNvPr id="18" name="그룹 17">
                <a:extLst>
                  <a:ext uri="{FF2B5EF4-FFF2-40B4-BE49-F238E27FC236}">
                    <a16:creationId xmlns:a16="http://schemas.microsoft.com/office/drawing/2014/main" id="{7DBD1DF6-1254-E787-F196-8B4BB86A79E3}"/>
                  </a:ext>
                </a:extLst>
              </p:cNvPr>
              <p:cNvGrpSpPr/>
              <p:nvPr/>
            </p:nvGrpSpPr>
            <p:grpSpPr>
              <a:xfrm>
                <a:off x="6956598" y="3041177"/>
                <a:ext cx="2913812" cy="2441578"/>
                <a:chOff x="8242092" y="1669189"/>
                <a:chExt cx="2913812" cy="2441578"/>
              </a:xfrm>
            </p:grpSpPr>
            <p:grpSp>
              <p:nvGrpSpPr>
                <p:cNvPr id="19" name="그룹 18">
                  <a:extLst>
                    <a:ext uri="{FF2B5EF4-FFF2-40B4-BE49-F238E27FC236}">
                      <a16:creationId xmlns:a16="http://schemas.microsoft.com/office/drawing/2014/main" id="{E3035AF7-FCBC-1C46-99AB-4D6C3D49CAE3}"/>
                    </a:ext>
                  </a:extLst>
                </p:cNvPr>
                <p:cNvGrpSpPr/>
                <p:nvPr/>
              </p:nvGrpSpPr>
              <p:grpSpPr>
                <a:xfrm>
                  <a:off x="8242092" y="2976023"/>
                  <a:ext cx="2913812" cy="1134744"/>
                  <a:chOff x="7249487" y="3842296"/>
                  <a:chExt cx="2913812" cy="1134744"/>
                </a:xfrm>
              </p:grpSpPr>
              <p:grpSp>
                <p:nvGrpSpPr>
                  <p:cNvPr id="21" name="object 28">
                    <a:extLst>
                      <a:ext uri="{FF2B5EF4-FFF2-40B4-BE49-F238E27FC236}">
                        <a16:creationId xmlns:a16="http://schemas.microsoft.com/office/drawing/2014/main" id="{BF95AE8E-D3EA-20F6-B3A2-B6BA4E69FD21}"/>
                      </a:ext>
                    </a:extLst>
                  </p:cNvPr>
                  <p:cNvGrpSpPr/>
                  <p:nvPr/>
                </p:nvGrpSpPr>
                <p:grpSpPr>
                  <a:xfrm>
                    <a:off x="7730652" y="3842296"/>
                    <a:ext cx="1993545" cy="1134744"/>
                    <a:chOff x="7640497" y="4122496"/>
                    <a:chExt cx="1993545" cy="1134744"/>
                  </a:xfrm>
                </p:grpSpPr>
                <p:sp>
                  <p:nvSpPr>
                    <p:cNvPr id="42" name="object 30">
                      <a:extLst>
                        <a:ext uri="{FF2B5EF4-FFF2-40B4-BE49-F238E27FC236}">
                          <a16:creationId xmlns:a16="http://schemas.microsoft.com/office/drawing/2014/main" id="{E626C189-9BC2-1DEE-9F97-57E74A0161B6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696822" y="4122496"/>
                      <a:ext cx="1877695" cy="107314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1877695" h="107314">
                          <a:moveTo>
                            <a:pt x="1877542" y="0"/>
                          </a:moveTo>
                          <a:lnTo>
                            <a:pt x="0" y="0"/>
                          </a:lnTo>
                          <a:lnTo>
                            <a:pt x="0" y="107124"/>
                          </a:lnTo>
                          <a:lnTo>
                            <a:pt x="1877542" y="107124"/>
                          </a:lnTo>
                          <a:lnTo>
                            <a:pt x="1877542" y="0"/>
                          </a:lnTo>
                          <a:close/>
                        </a:path>
                      </a:pathLst>
                    </a:custGeom>
                    <a:solidFill>
                      <a:srgbClr val="FFC000"/>
                    </a:solidFill>
                  </p:spPr>
                  <p:txBody>
                    <a:bodyPr wrap="square" lIns="0" tIns="0" rIns="0" bIns="0" rtlCol="0"/>
                    <a:lstStyle/>
                    <a:p>
                      <a:endParaRPr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p:txBody>
                </p:sp>
                <p:sp>
                  <p:nvSpPr>
                    <p:cNvPr id="43" name="object 31">
                      <a:extLst>
                        <a:ext uri="{FF2B5EF4-FFF2-40B4-BE49-F238E27FC236}">
                          <a16:creationId xmlns:a16="http://schemas.microsoft.com/office/drawing/2014/main" id="{3207927E-A4BA-56C1-FAB0-A62882E18183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696835" y="4122496"/>
                      <a:ext cx="1877695" cy="107314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1877695" h="107314">
                          <a:moveTo>
                            <a:pt x="0" y="0"/>
                          </a:moveTo>
                          <a:lnTo>
                            <a:pt x="1877529" y="0"/>
                          </a:lnTo>
                          <a:lnTo>
                            <a:pt x="1877529" y="107124"/>
                          </a:lnTo>
                          <a:lnTo>
                            <a:pt x="0" y="107124"/>
                          </a:lnTo>
                          <a:lnTo>
                            <a:pt x="0" y="0"/>
                          </a:lnTo>
                          <a:close/>
                        </a:path>
                      </a:pathLst>
                    </a:custGeom>
                    <a:ln w="3848">
                      <a:solidFill>
                        <a:srgbClr val="D0CECE"/>
                      </a:solidFill>
                    </a:ln>
                  </p:spPr>
                  <p:txBody>
                    <a:bodyPr wrap="square" lIns="0" tIns="0" rIns="0" bIns="0" rtlCol="0"/>
                    <a:lstStyle/>
                    <a:p>
                      <a:endParaRPr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p:txBody>
                </p:sp>
                <p:sp>
                  <p:nvSpPr>
                    <p:cNvPr id="44" name="object 32">
                      <a:extLst>
                        <a:ext uri="{FF2B5EF4-FFF2-40B4-BE49-F238E27FC236}">
                          <a16:creationId xmlns:a16="http://schemas.microsoft.com/office/drawing/2014/main" id="{3E904460-4A5B-D0DE-0187-40BFB77490CE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702372" y="4345990"/>
                      <a:ext cx="1878330" cy="107950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1878329" h="107950">
                          <a:moveTo>
                            <a:pt x="1877999" y="0"/>
                          </a:moveTo>
                          <a:lnTo>
                            <a:pt x="0" y="0"/>
                          </a:lnTo>
                          <a:lnTo>
                            <a:pt x="0" y="107594"/>
                          </a:lnTo>
                          <a:lnTo>
                            <a:pt x="1877999" y="107594"/>
                          </a:lnTo>
                          <a:lnTo>
                            <a:pt x="1877999" y="0"/>
                          </a:lnTo>
                          <a:close/>
                        </a:path>
                      </a:pathLst>
                    </a:custGeom>
                    <a:solidFill>
                      <a:srgbClr val="FFC000"/>
                    </a:solidFill>
                  </p:spPr>
                  <p:txBody>
                    <a:bodyPr wrap="square" lIns="0" tIns="0" rIns="0" bIns="0" rtlCol="0"/>
                    <a:lstStyle/>
                    <a:p>
                      <a:endParaRPr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p:txBody>
                </p:sp>
                <p:sp>
                  <p:nvSpPr>
                    <p:cNvPr id="45" name="object 33">
                      <a:extLst>
                        <a:ext uri="{FF2B5EF4-FFF2-40B4-BE49-F238E27FC236}">
                          <a16:creationId xmlns:a16="http://schemas.microsoft.com/office/drawing/2014/main" id="{E92CD1FB-A876-74C6-69AB-548192333663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702372" y="4345990"/>
                      <a:ext cx="1878330" cy="107950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1878329" h="107950">
                          <a:moveTo>
                            <a:pt x="0" y="0"/>
                          </a:moveTo>
                          <a:lnTo>
                            <a:pt x="1877999" y="0"/>
                          </a:lnTo>
                          <a:lnTo>
                            <a:pt x="1877999" y="107594"/>
                          </a:lnTo>
                          <a:lnTo>
                            <a:pt x="0" y="107594"/>
                          </a:lnTo>
                          <a:lnTo>
                            <a:pt x="0" y="0"/>
                          </a:lnTo>
                          <a:close/>
                        </a:path>
                      </a:pathLst>
                    </a:custGeom>
                    <a:ln w="3848">
                      <a:solidFill>
                        <a:srgbClr val="D0CECE"/>
                      </a:solidFill>
                    </a:ln>
                  </p:spPr>
                  <p:txBody>
                    <a:bodyPr wrap="square" lIns="0" tIns="0" rIns="0" bIns="0" rtlCol="0"/>
                    <a:lstStyle/>
                    <a:p>
                      <a:endParaRPr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p:txBody>
                </p:sp>
                <p:sp>
                  <p:nvSpPr>
                    <p:cNvPr id="46" name="object 34">
                      <a:extLst>
                        <a:ext uri="{FF2B5EF4-FFF2-40B4-BE49-F238E27FC236}">
                          <a16:creationId xmlns:a16="http://schemas.microsoft.com/office/drawing/2014/main" id="{66F7A8AC-A9BB-F787-B3E4-D6F8040DEA96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646492" y="4229633"/>
                      <a:ext cx="1987550" cy="116839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1987550" h="116839">
                          <a:moveTo>
                            <a:pt x="1987435" y="0"/>
                          </a:moveTo>
                          <a:lnTo>
                            <a:pt x="0" y="0"/>
                          </a:lnTo>
                          <a:lnTo>
                            <a:pt x="0" y="116370"/>
                          </a:lnTo>
                          <a:lnTo>
                            <a:pt x="1987435" y="116370"/>
                          </a:lnTo>
                          <a:lnTo>
                            <a:pt x="1987435" y="0"/>
                          </a:lnTo>
                          <a:close/>
                        </a:path>
                      </a:pathLst>
                    </a:custGeom>
                    <a:solidFill>
                      <a:srgbClr val="D0CECE"/>
                    </a:solidFill>
                  </p:spPr>
                  <p:txBody>
                    <a:bodyPr wrap="square" lIns="0" tIns="0" rIns="0" bIns="0" rtlCol="0"/>
                    <a:lstStyle/>
                    <a:p>
                      <a:endParaRPr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p:txBody>
                </p:sp>
                <p:sp>
                  <p:nvSpPr>
                    <p:cNvPr id="47" name="object 35">
                      <a:extLst>
                        <a:ext uri="{FF2B5EF4-FFF2-40B4-BE49-F238E27FC236}">
                          <a16:creationId xmlns:a16="http://schemas.microsoft.com/office/drawing/2014/main" id="{0B4AA3F4-9360-4F67-37AF-5CD7C91CF76F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690371" y="4925974"/>
                      <a:ext cx="1878330" cy="107950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1878329" h="107950">
                          <a:moveTo>
                            <a:pt x="1877999" y="0"/>
                          </a:moveTo>
                          <a:lnTo>
                            <a:pt x="0" y="0"/>
                          </a:lnTo>
                          <a:lnTo>
                            <a:pt x="0" y="3683"/>
                          </a:lnTo>
                          <a:lnTo>
                            <a:pt x="0" y="98348"/>
                          </a:lnTo>
                          <a:lnTo>
                            <a:pt x="0" y="105270"/>
                          </a:lnTo>
                          <a:lnTo>
                            <a:pt x="0" y="107594"/>
                          </a:lnTo>
                          <a:lnTo>
                            <a:pt x="1877999" y="107594"/>
                          </a:lnTo>
                          <a:lnTo>
                            <a:pt x="1877999" y="105270"/>
                          </a:lnTo>
                          <a:lnTo>
                            <a:pt x="1877999" y="98348"/>
                          </a:lnTo>
                          <a:lnTo>
                            <a:pt x="1877999" y="3683"/>
                          </a:lnTo>
                          <a:lnTo>
                            <a:pt x="1877999" y="0"/>
                          </a:lnTo>
                          <a:close/>
                        </a:path>
                      </a:pathLst>
                    </a:custGeom>
                    <a:solidFill>
                      <a:srgbClr val="FFC000"/>
                    </a:solidFill>
                  </p:spPr>
                  <p:txBody>
                    <a:bodyPr wrap="square" lIns="0" tIns="0" rIns="0" bIns="0" rtlCol="0"/>
                    <a:lstStyle/>
                    <a:p>
                      <a:endParaRPr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p:txBody>
                </p:sp>
                <p:sp>
                  <p:nvSpPr>
                    <p:cNvPr id="48" name="object 36">
                      <a:extLst>
                        <a:ext uri="{FF2B5EF4-FFF2-40B4-BE49-F238E27FC236}">
                          <a16:creationId xmlns:a16="http://schemas.microsoft.com/office/drawing/2014/main" id="{F937C0DA-19A1-43E0-401A-19550DBA8063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690370" y="4925974"/>
                      <a:ext cx="1878330" cy="107950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1878329" h="107950">
                          <a:moveTo>
                            <a:pt x="0" y="0"/>
                          </a:moveTo>
                          <a:lnTo>
                            <a:pt x="1877999" y="0"/>
                          </a:lnTo>
                          <a:lnTo>
                            <a:pt x="1877999" y="107594"/>
                          </a:lnTo>
                          <a:lnTo>
                            <a:pt x="0" y="107594"/>
                          </a:lnTo>
                          <a:lnTo>
                            <a:pt x="0" y="0"/>
                          </a:lnTo>
                          <a:close/>
                        </a:path>
                      </a:pathLst>
                    </a:custGeom>
                    <a:ln w="3848">
                      <a:solidFill>
                        <a:srgbClr val="D0CECE"/>
                      </a:solidFill>
                    </a:ln>
                  </p:spPr>
                  <p:txBody>
                    <a:bodyPr wrap="square" lIns="0" tIns="0" rIns="0" bIns="0" rtlCol="0"/>
                    <a:lstStyle/>
                    <a:p>
                      <a:endParaRPr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p:txBody>
                </p:sp>
                <p:sp>
                  <p:nvSpPr>
                    <p:cNvPr id="49" name="object 37">
                      <a:extLst>
                        <a:ext uri="{FF2B5EF4-FFF2-40B4-BE49-F238E27FC236}">
                          <a16:creationId xmlns:a16="http://schemas.microsoft.com/office/drawing/2014/main" id="{F6B8E919-21A5-985B-C8D6-5F879CB30CA2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696365" y="5149913"/>
                      <a:ext cx="1878330" cy="107314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1878329" h="107314">
                          <a:moveTo>
                            <a:pt x="1877999" y="0"/>
                          </a:moveTo>
                          <a:lnTo>
                            <a:pt x="0" y="0"/>
                          </a:lnTo>
                          <a:lnTo>
                            <a:pt x="0" y="107137"/>
                          </a:lnTo>
                          <a:lnTo>
                            <a:pt x="1877999" y="107137"/>
                          </a:lnTo>
                          <a:lnTo>
                            <a:pt x="1877999" y="0"/>
                          </a:lnTo>
                          <a:close/>
                        </a:path>
                      </a:pathLst>
                    </a:custGeom>
                    <a:solidFill>
                      <a:srgbClr val="FFC000"/>
                    </a:solidFill>
                  </p:spPr>
                  <p:txBody>
                    <a:bodyPr wrap="square" lIns="0" tIns="0" rIns="0" bIns="0" rtlCol="0"/>
                    <a:lstStyle/>
                    <a:p>
                      <a:endParaRPr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p:txBody>
                </p:sp>
                <p:sp>
                  <p:nvSpPr>
                    <p:cNvPr id="50" name="object 38">
                      <a:extLst>
                        <a:ext uri="{FF2B5EF4-FFF2-40B4-BE49-F238E27FC236}">
                          <a16:creationId xmlns:a16="http://schemas.microsoft.com/office/drawing/2014/main" id="{5B4BB617-856B-B0BA-5615-DA327C4FCD26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696365" y="5149926"/>
                      <a:ext cx="1878330" cy="107314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1878329" h="107314">
                          <a:moveTo>
                            <a:pt x="0" y="0"/>
                          </a:moveTo>
                          <a:lnTo>
                            <a:pt x="1877999" y="0"/>
                          </a:lnTo>
                          <a:lnTo>
                            <a:pt x="1877999" y="107124"/>
                          </a:lnTo>
                          <a:lnTo>
                            <a:pt x="0" y="107124"/>
                          </a:lnTo>
                          <a:lnTo>
                            <a:pt x="0" y="0"/>
                          </a:lnTo>
                          <a:close/>
                        </a:path>
                      </a:pathLst>
                    </a:custGeom>
                    <a:ln w="3848">
                      <a:solidFill>
                        <a:srgbClr val="D0CECE"/>
                      </a:solidFill>
                    </a:ln>
                  </p:spPr>
                  <p:txBody>
                    <a:bodyPr wrap="square" lIns="0" tIns="0" rIns="0" bIns="0" rtlCol="0"/>
                    <a:lstStyle/>
                    <a:p>
                      <a:endParaRPr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p:txBody>
                </p:sp>
                <p:sp>
                  <p:nvSpPr>
                    <p:cNvPr id="51" name="object 39">
                      <a:extLst>
                        <a:ext uri="{FF2B5EF4-FFF2-40B4-BE49-F238E27FC236}">
                          <a16:creationId xmlns:a16="http://schemas.microsoft.com/office/drawing/2014/main" id="{A5A6E8BB-CF53-FC8D-0315-0F10ADFDCC9B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640497" y="5033556"/>
                      <a:ext cx="1987550" cy="116839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1987550" h="116839">
                          <a:moveTo>
                            <a:pt x="1987435" y="0"/>
                          </a:moveTo>
                          <a:lnTo>
                            <a:pt x="0" y="0"/>
                          </a:lnTo>
                          <a:lnTo>
                            <a:pt x="0" y="116370"/>
                          </a:lnTo>
                          <a:lnTo>
                            <a:pt x="1987435" y="116370"/>
                          </a:lnTo>
                          <a:lnTo>
                            <a:pt x="1987435" y="0"/>
                          </a:lnTo>
                          <a:close/>
                        </a:path>
                      </a:pathLst>
                    </a:custGeom>
                    <a:solidFill>
                      <a:srgbClr val="D0CECE"/>
                    </a:solidFill>
                  </p:spPr>
                  <p:txBody>
                    <a:bodyPr wrap="square" lIns="0" tIns="0" rIns="0" bIns="0" rtlCol="0"/>
                    <a:lstStyle/>
                    <a:p>
                      <a:endParaRPr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p:txBody>
                </p:sp>
                <p:sp>
                  <p:nvSpPr>
                    <p:cNvPr id="52" name="object 40">
                      <a:extLst>
                        <a:ext uri="{FF2B5EF4-FFF2-40B4-BE49-F238E27FC236}">
                          <a16:creationId xmlns:a16="http://schemas.microsoft.com/office/drawing/2014/main" id="{4EA84008-ED79-7CC7-D20E-0B589D661FC3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8602345" y="4917198"/>
                      <a:ext cx="809625" cy="114300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809625" h="114300">
                          <a:moveTo>
                            <a:pt x="65112" y="457"/>
                          </a:moveTo>
                          <a:lnTo>
                            <a:pt x="0" y="457"/>
                          </a:lnTo>
                          <a:lnTo>
                            <a:pt x="0" y="114046"/>
                          </a:lnTo>
                          <a:lnTo>
                            <a:pt x="65112" y="114046"/>
                          </a:lnTo>
                          <a:lnTo>
                            <a:pt x="65112" y="457"/>
                          </a:lnTo>
                          <a:close/>
                        </a:path>
                        <a:path w="809625" h="114300">
                          <a:moveTo>
                            <a:pt x="809472" y="0"/>
                          </a:moveTo>
                          <a:lnTo>
                            <a:pt x="737438" y="0"/>
                          </a:lnTo>
                          <a:lnTo>
                            <a:pt x="737438" y="107124"/>
                          </a:lnTo>
                          <a:lnTo>
                            <a:pt x="809472" y="107124"/>
                          </a:lnTo>
                          <a:lnTo>
                            <a:pt x="809472" y="0"/>
                          </a:lnTo>
                          <a:close/>
                        </a:path>
                      </a:pathLst>
                    </a:custGeom>
                    <a:solidFill>
                      <a:srgbClr val="FFFFFF"/>
                    </a:solidFill>
                  </p:spPr>
                  <p:txBody>
                    <a:bodyPr wrap="square" lIns="0" tIns="0" rIns="0" bIns="0" rtlCol="0"/>
                    <a:lstStyle/>
                    <a:p>
                      <a:endParaRPr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p:txBody>
                </p:sp>
                <p:sp>
                  <p:nvSpPr>
                    <p:cNvPr id="53" name="object 41">
                      <a:extLst>
                        <a:ext uri="{FF2B5EF4-FFF2-40B4-BE49-F238E27FC236}">
                          <a16:creationId xmlns:a16="http://schemas.microsoft.com/office/drawing/2014/main" id="{C2AA2DCF-2336-53E3-8428-D6BDCB2A7231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8017294" y="4450816"/>
                      <a:ext cx="521334" cy="475615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521334" h="475614">
                          <a:moveTo>
                            <a:pt x="493623" y="108038"/>
                          </a:moveTo>
                          <a:lnTo>
                            <a:pt x="41097" y="108038"/>
                          </a:lnTo>
                          <a:lnTo>
                            <a:pt x="41097" y="141960"/>
                          </a:lnTo>
                          <a:lnTo>
                            <a:pt x="493623" y="141960"/>
                          </a:lnTo>
                          <a:lnTo>
                            <a:pt x="493623" y="108038"/>
                          </a:lnTo>
                          <a:close/>
                        </a:path>
                        <a:path w="521334" h="475614">
                          <a:moveTo>
                            <a:pt x="496862" y="0"/>
                          </a:moveTo>
                          <a:lnTo>
                            <a:pt x="43865" y="0"/>
                          </a:lnTo>
                          <a:lnTo>
                            <a:pt x="43865" y="47104"/>
                          </a:lnTo>
                          <a:lnTo>
                            <a:pt x="496862" y="47104"/>
                          </a:lnTo>
                          <a:lnTo>
                            <a:pt x="496862" y="0"/>
                          </a:lnTo>
                          <a:close/>
                        </a:path>
                        <a:path w="521334" h="475614">
                          <a:moveTo>
                            <a:pt x="521335" y="437159"/>
                          </a:moveTo>
                          <a:lnTo>
                            <a:pt x="0" y="437159"/>
                          </a:lnTo>
                          <a:lnTo>
                            <a:pt x="0" y="475145"/>
                          </a:lnTo>
                          <a:lnTo>
                            <a:pt x="521335" y="475145"/>
                          </a:lnTo>
                          <a:lnTo>
                            <a:pt x="521335" y="437159"/>
                          </a:lnTo>
                          <a:close/>
                        </a:path>
                      </a:pathLst>
                    </a:custGeom>
                    <a:solidFill>
                      <a:srgbClr val="767070"/>
                    </a:solidFill>
                  </p:spPr>
                  <p:txBody>
                    <a:bodyPr wrap="square" lIns="0" tIns="0" rIns="0" bIns="0" rtlCol="0"/>
                    <a:lstStyle/>
                    <a:p>
                      <a:endParaRPr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p:txBody>
                </p:sp>
                <p:sp>
                  <p:nvSpPr>
                    <p:cNvPr id="54" name="object 42">
                      <a:extLst>
                        <a:ext uri="{FF2B5EF4-FFF2-40B4-BE49-F238E27FC236}">
                          <a16:creationId xmlns:a16="http://schemas.microsoft.com/office/drawing/2014/main" id="{AEFF2D97-C637-8DEC-BACA-44B9D8B0B60A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8061160" y="4497908"/>
                      <a:ext cx="453390" cy="60960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453390" h="60960">
                          <a:moveTo>
                            <a:pt x="452996" y="0"/>
                          </a:moveTo>
                          <a:lnTo>
                            <a:pt x="0" y="0"/>
                          </a:lnTo>
                          <a:lnTo>
                            <a:pt x="0" y="60947"/>
                          </a:lnTo>
                          <a:lnTo>
                            <a:pt x="452996" y="60947"/>
                          </a:lnTo>
                          <a:lnTo>
                            <a:pt x="452996" y="0"/>
                          </a:lnTo>
                          <a:close/>
                        </a:path>
                      </a:pathLst>
                    </a:custGeom>
                    <a:solidFill>
                      <a:srgbClr val="00B050"/>
                    </a:solidFill>
                  </p:spPr>
                  <p:txBody>
                    <a:bodyPr wrap="square" lIns="0" tIns="0" rIns="0" bIns="0" rtlCol="0"/>
                    <a:lstStyle/>
                    <a:p>
                      <a:endParaRPr dirty="0"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p:txBody>
                </p:sp>
              </p:grpSp>
              <p:sp>
                <p:nvSpPr>
                  <p:cNvPr id="22" name="object 43">
                    <a:extLst>
                      <a:ext uri="{FF2B5EF4-FFF2-40B4-BE49-F238E27FC236}">
                        <a16:creationId xmlns:a16="http://schemas.microsoft.com/office/drawing/2014/main" id="{9E582F22-D85E-1F22-FC7A-E8D1AB6ED281}"/>
                      </a:ext>
                    </a:extLst>
                  </p:cNvPr>
                  <p:cNvSpPr txBox="1"/>
                  <p:nvPr/>
                </p:nvSpPr>
                <p:spPr>
                  <a:xfrm>
                    <a:off x="8310357" y="4440303"/>
                    <a:ext cx="118110" cy="38472"/>
                  </a:xfrm>
                  <a:prstGeom prst="rect">
                    <a:avLst/>
                  </a:prstGeom>
                </p:spPr>
                <p:txBody>
                  <a:bodyPr vert="horz" wrap="square" lIns="0" tIns="0" rIns="0" bIns="0" rtlCol="0">
                    <a:spAutoFit/>
                  </a:bodyPr>
                  <a:lstStyle/>
                  <a:p>
                    <a:pPr>
                      <a:lnSpc>
                        <a:spcPts val="310"/>
                      </a:lnSpc>
                    </a:pPr>
                    <a:r>
                      <a:rPr sz="300" b="1" spc="-10" dirty="0">
                        <a:ln>
                          <a:solidFill>
                            <a:schemeClr val="bg1">
                              <a:alpha val="0"/>
                            </a:schemeClr>
                          </a:solidFill>
                        </a:ln>
                        <a:solidFill>
                          <a:srgbClr val="FFFFFF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Calibri"/>
                      </a:rPr>
                      <a:t>Spacer</a:t>
                    </a:r>
                    <a:endParaRPr sz="300">
                      <a:ln>
                        <a:solidFill>
                          <a:schemeClr val="bg1">
                            <a:alpha val="0"/>
                          </a:schemeClr>
                        </a:solidFill>
                      </a:ln>
                      <a:latin typeface="맑은 고딕" panose="020B0503020000020004" pitchFamily="50" charset="-127"/>
                      <a:ea typeface="맑은 고딕" panose="020B0503020000020004" pitchFamily="50" charset="-127"/>
                      <a:cs typeface="Calibri"/>
                    </a:endParaRPr>
                  </a:p>
                </p:txBody>
              </p:sp>
              <p:grpSp>
                <p:nvGrpSpPr>
                  <p:cNvPr id="24" name="object 44">
                    <a:extLst>
                      <a:ext uri="{FF2B5EF4-FFF2-40B4-BE49-F238E27FC236}">
                        <a16:creationId xmlns:a16="http://schemas.microsoft.com/office/drawing/2014/main" id="{A6BEC33A-8F6F-8F24-E3CF-671AA8C78596}"/>
                      </a:ext>
                    </a:extLst>
                  </p:cNvPr>
                  <p:cNvGrpSpPr/>
                  <p:nvPr/>
                </p:nvGrpSpPr>
                <p:grpSpPr>
                  <a:xfrm>
                    <a:off x="8811638" y="4162767"/>
                    <a:ext cx="521334" cy="487045"/>
                    <a:chOff x="8721483" y="4442967"/>
                    <a:chExt cx="521334" cy="487045"/>
                  </a:xfrm>
                </p:grpSpPr>
                <p:sp>
                  <p:nvSpPr>
                    <p:cNvPr id="40" name="object 45">
                      <a:extLst>
                        <a:ext uri="{FF2B5EF4-FFF2-40B4-BE49-F238E27FC236}">
                          <a16:creationId xmlns:a16="http://schemas.microsoft.com/office/drawing/2014/main" id="{BCB142D7-03F9-D25F-4865-9D3CE65CB54F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8721484" y="4442967"/>
                      <a:ext cx="521334" cy="487045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521334" h="487045">
                          <a:moveTo>
                            <a:pt x="493166" y="337007"/>
                          </a:moveTo>
                          <a:lnTo>
                            <a:pt x="40640" y="337007"/>
                          </a:lnTo>
                          <a:lnTo>
                            <a:pt x="40640" y="381876"/>
                          </a:lnTo>
                          <a:lnTo>
                            <a:pt x="493166" y="381876"/>
                          </a:lnTo>
                          <a:lnTo>
                            <a:pt x="493166" y="337007"/>
                          </a:lnTo>
                          <a:close/>
                        </a:path>
                        <a:path w="521334" h="487045">
                          <a:moveTo>
                            <a:pt x="501942" y="0"/>
                          </a:moveTo>
                          <a:lnTo>
                            <a:pt x="48945" y="0"/>
                          </a:lnTo>
                          <a:lnTo>
                            <a:pt x="48945" y="41808"/>
                          </a:lnTo>
                          <a:lnTo>
                            <a:pt x="501942" y="41808"/>
                          </a:lnTo>
                          <a:lnTo>
                            <a:pt x="501942" y="0"/>
                          </a:lnTo>
                          <a:close/>
                        </a:path>
                        <a:path w="521334" h="487045">
                          <a:moveTo>
                            <a:pt x="520865" y="434975"/>
                          </a:moveTo>
                          <a:lnTo>
                            <a:pt x="0" y="434975"/>
                          </a:lnTo>
                          <a:lnTo>
                            <a:pt x="0" y="447916"/>
                          </a:lnTo>
                          <a:lnTo>
                            <a:pt x="0" y="486689"/>
                          </a:lnTo>
                          <a:lnTo>
                            <a:pt x="520865" y="486689"/>
                          </a:lnTo>
                          <a:lnTo>
                            <a:pt x="520865" y="447916"/>
                          </a:lnTo>
                          <a:lnTo>
                            <a:pt x="520865" y="434975"/>
                          </a:lnTo>
                          <a:close/>
                        </a:path>
                      </a:pathLst>
                    </a:custGeom>
                    <a:solidFill>
                      <a:srgbClr val="767070"/>
                    </a:solidFill>
                  </p:spPr>
                  <p:txBody>
                    <a:bodyPr wrap="square" lIns="0" tIns="0" rIns="0" bIns="0" rtlCol="0"/>
                    <a:lstStyle/>
                    <a:p>
                      <a:endParaRPr>
                        <a:ln>
                          <a:solidFill>
                            <a:schemeClr val="bg1">
                              <a:alpha val="0"/>
                            </a:schemeClr>
                          </a:solidFill>
                        </a:ln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p:txBody>
                </p:sp>
                <p:sp>
                  <p:nvSpPr>
                    <p:cNvPr id="41" name="object 46">
                      <a:extLst>
                        <a:ext uri="{FF2B5EF4-FFF2-40B4-BE49-F238E27FC236}">
                          <a16:creationId xmlns:a16="http://schemas.microsoft.com/office/drawing/2014/main" id="{B085B054-ECEE-3DBE-9BA0-1D19ACDA0FD9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8765349" y="4824844"/>
                      <a:ext cx="477520" cy="66040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477520" h="66039">
                          <a:moveTo>
                            <a:pt x="476999" y="0"/>
                          </a:moveTo>
                          <a:lnTo>
                            <a:pt x="0" y="0"/>
                          </a:lnTo>
                          <a:lnTo>
                            <a:pt x="0" y="66027"/>
                          </a:lnTo>
                          <a:lnTo>
                            <a:pt x="476999" y="66027"/>
                          </a:lnTo>
                          <a:lnTo>
                            <a:pt x="476999" y="0"/>
                          </a:lnTo>
                          <a:close/>
                        </a:path>
                      </a:pathLst>
                    </a:custGeom>
                    <a:solidFill>
                      <a:srgbClr val="00B050"/>
                    </a:solidFill>
                  </p:spPr>
                  <p:txBody>
                    <a:bodyPr wrap="square" lIns="0" tIns="0" rIns="0" bIns="0" rtlCol="0"/>
                    <a:lstStyle/>
                    <a:p>
                      <a:endParaRPr dirty="0">
                        <a:ln>
                          <a:solidFill>
                            <a:schemeClr val="bg1">
                              <a:alpha val="0"/>
                            </a:schemeClr>
                          </a:solidFill>
                        </a:ln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p:txBody>
                </p:sp>
              </p:grpSp>
              <p:sp>
                <p:nvSpPr>
                  <p:cNvPr id="25" name="object 47">
                    <a:extLst>
                      <a:ext uri="{FF2B5EF4-FFF2-40B4-BE49-F238E27FC236}">
                        <a16:creationId xmlns:a16="http://schemas.microsoft.com/office/drawing/2014/main" id="{7DB41365-75A0-98F4-C6DA-B9EA0F896E8F}"/>
                      </a:ext>
                    </a:extLst>
                  </p:cNvPr>
                  <p:cNvSpPr txBox="1"/>
                  <p:nvPr/>
                </p:nvSpPr>
                <p:spPr>
                  <a:xfrm>
                    <a:off x="9019682" y="4334913"/>
                    <a:ext cx="118110" cy="38472"/>
                  </a:xfrm>
                  <a:prstGeom prst="rect">
                    <a:avLst/>
                  </a:prstGeom>
                </p:spPr>
                <p:txBody>
                  <a:bodyPr vert="horz" wrap="square" lIns="0" tIns="0" rIns="0" bIns="0" rtlCol="0">
                    <a:spAutoFit/>
                  </a:bodyPr>
                  <a:lstStyle/>
                  <a:p>
                    <a:pPr>
                      <a:lnSpc>
                        <a:spcPts val="310"/>
                      </a:lnSpc>
                    </a:pPr>
                    <a:r>
                      <a:rPr sz="300" b="1" spc="-10" dirty="0">
                        <a:ln>
                          <a:solidFill>
                            <a:schemeClr val="bg1">
                              <a:alpha val="0"/>
                            </a:schemeClr>
                          </a:solidFill>
                        </a:ln>
                        <a:solidFill>
                          <a:srgbClr val="FFFFFF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Calibri"/>
                      </a:rPr>
                      <a:t>Spacer</a:t>
                    </a:r>
                    <a:endParaRPr sz="300">
                      <a:ln>
                        <a:solidFill>
                          <a:schemeClr val="bg1">
                            <a:alpha val="0"/>
                          </a:schemeClr>
                        </a:solidFill>
                      </a:ln>
                      <a:latin typeface="맑은 고딕" panose="020B0503020000020004" pitchFamily="50" charset="-127"/>
                      <a:ea typeface="맑은 고딕" panose="020B0503020000020004" pitchFamily="50" charset="-127"/>
                      <a:cs typeface="Calibri"/>
                    </a:endParaRPr>
                  </a:p>
                </p:txBody>
              </p:sp>
              <p:grpSp>
                <p:nvGrpSpPr>
                  <p:cNvPr id="26" name="object 48">
                    <a:extLst>
                      <a:ext uri="{FF2B5EF4-FFF2-40B4-BE49-F238E27FC236}">
                        <a16:creationId xmlns:a16="http://schemas.microsoft.com/office/drawing/2014/main" id="{47931964-FD99-D387-765C-CFA37AC976D7}"/>
                      </a:ext>
                    </a:extLst>
                  </p:cNvPr>
                  <p:cNvGrpSpPr/>
                  <p:nvPr/>
                </p:nvGrpSpPr>
                <p:grpSpPr>
                  <a:xfrm>
                    <a:off x="7249487" y="4204576"/>
                    <a:ext cx="2913812" cy="447256"/>
                    <a:chOff x="7159332" y="4484776"/>
                    <a:chExt cx="2913812" cy="447256"/>
                  </a:xfrm>
                </p:grpSpPr>
                <p:sp>
                  <p:nvSpPr>
                    <p:cNvPr id="32" name="object 49">
                      <a:extLst>
                        <a:ext uri="{FF2B5EF4-FFF2-40B4-BE49-F238E27FC236}">
                          <a16:creationId xmlns:a16="http://schemas.microsoft.com/office/drawing/2014/main" id="{1124A203-EFFE-69A5-8339-AAB4EAEF9579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9417824" y="4884407"/>
                      <a:ext cx="151130" cy="47625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151129" h="47625">
                          <a:moveTo>
                            <a:pt x="150533" y="0"/>
                          </a:moveTo>
                          <a:lnTo>
                            <a:pt x="0" y="0"/>
                          </a:lnTo>
                          <a:lnTo>
                            <a:pt x="0" y="47104"/>
                          </a:lnTo>
                          <a:lnTo>
                            <a:pt x="150533" y="47104"/>
                          </a:lnTo>
                          <a:lnTo>
                            <a:pt x="150533" y="0"/>
                          </a:lnTo>
                          <a:close/>
                        </a:path>
                      </a:pathLst>
                    </a:custGeom>
                    <a:solidFill>
                      <a:srgbClr val="767070"/>
                    </a:solidFill>
                  </p:spPr>
                  <p:txBody>
                    <a:bodyPr wrap="square" lIns="0" tIns="0" rIns="0" bIns="0" rtlCol="0"/>
                    <a:lstStyle/>
                    <a:p>
                      <a:endParaRPr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p:txBody>
                </p:sp>
                <p:sp>
                  <p:nvSpPr>
                    <p:cNvPr id="33" name="object 50">
                      <a:extLst>
                        <a:ext uri="{FF2B5EF4-FFF2-40B4-BE49-F238E27FC236}">
                          <a16:creationId xmlns:a16="http://schemas.microsoft.com/office/drawing/2014/main" id="{D3B08BB6-DD86-6F5B-84E1-E5D54DABB4A0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9417824" y="4776825"/>
                      <a:ext cx="655320" cy="107950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655320" h="107950">
                          <a:moveTo>
                            <a:pt x="655231" y="0"/>
                          </a:moveTo>
                          <a:lnTo>
                            <a:pt x="0" y="0"/>
                          </a:lnTo>
                          <a:lnTo>
                            <a:pt x="0" y="107594"/>
                          </a:lnTo>
                          <a:lnTo>
                            <a:pt x="655231" y="107594"/>
                          </a:lnTo>
                          <a:lnTo>
                            <a:pt x="655231" y="0"/>
                          </a:lnTo>
                          <a:close/>
                        </a:path>
                      </a:pathLst>
                    </a:custGeom>
                    <a:solidFill>
                      <a:srgbClr val="FFC000"/>
                    </a:solidFill>
                  </p:spPr>
                  <p:txBody>
                    <a:bodyPr wrap="square" lIns="0" tIns="0" rIns="0" bIns="0" rtlCol="0"/>
                    <a:lstStyle/>
                    <a:p>
                      <a:endParaRPr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p:txBody>
                </p:sp>
                <p:sp>
                  <p:nvSpPr>
                    <p:cNvPr id="34" name="object 51">
                      <a:extLst>
                        <a:ext uri="{FF2B5EF4-FFF2-40B4-BE49-F238E27FC236}">
                          <a16:creationId xmlns:a16="http://schemas.microsoft.com/office/drawing/2014/main" id="{9FF3A329-0C8B-B4A4-51DB-77D42DF9C36C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9417824" y="4776812"/>
                      <a:ext cx="655320" cy="107950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655320" h="107950">
                          <a:moveTo>
                            <a:pt x="0" y="107594"/>
                          </a:moveTo>
                          <a:lnTo>
                            <a:pt x="655243" y="107594"/>
                          </a:lnTo>
                          <a:lnTo>
                            <a:pt x="655243" y="0"/>
                          </a:lnTo>
                          <a:lnTo>
                            <a:pt x="0" y="0"/>
                          </a:lnTo>
                          <a:lnTo>
                            <a:pt x="0" y="107594"/>
                          </a:lnTo>
                          <a:close/>
                        </a:path>
                      </a:pathLst>
                    </a:custGeom>
                    <a:ln w="3848">
                      <a:solidFill>
                        <a:srgbClr val="D0CECE"/>
                      </a:solidFill>
                    </a:ln>
                  </p:spPr>
                  <p:txBody>
                    <a:bodyPr wrap="square" lIns="0" tIns="0" rIns="0" bIns="0" rtlCol="0"/>
                    <a:lstStyle/>
                    <a:p>
                      <a:endParaRPr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p:txBody>
                </p:sp>
                <p:sp>
                  <p:nvSpPr>
                    <p:cNvPr id="36" name="object 52">
                      <a:extLst>
                        <a:ext uri="{FF2B5EF4-FFF2-40B4-BE49-F238E27FC236}">
                          <a16:creationId xmlns:a16="http://schemas.microsoft.com/office/drawing/2014/main" id="{CF3E1F5C-C07B-0CBD-629C-36E11FEA3846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683893" y="4882565"/>
                      <a:ext cx="151130" cy="47625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151129" h="47625">
                          <a:moveTo>
                            <a:pt x="150533" y="0"/>
                          </a:moveTo>
                          <a:lnTo>
                            <a:pt x="0" y="0"/>
                          </a:lnTo>
                          <a:lnTo>
                            <a:pt x="0" y="47104"/>
                          </a:lnTo>
                          <a:lnTo>
                            <a:pt x="150533" y="47104"/>
                          </a:lnTo>
                          <a:lnTo>
                            <a:pt x="150533" y="0"/>
                          </a:lnTo>
                          <a:close/>
                        </a:path>
                      </a:pathLst>
                    </a:custGeom>
                    <a:solidFill>
                      <a:srgbClr val="767070"/>
                    </a:solidFill>
                  </p:spPr>
                  <p:txBody>
                    <a:bodyPr wrap="square" lIns="0" tIns="0" rIns="0" bIns="0" rtlCol="0"/>
                    <a:lstStyle/>
                    <a:p>
                      <a:endParaRPr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p:txBody>
                </p:sp>
                <p:sp>
                  <p:nvSpPr>
                    <p:cNvPr id="37" name="object 53">
                      <a:extLst>
                        <a:ext uri="{FF2B5EF4-FFF2-40B4-BE49-F238E27FC236}">
                          <a16:creationId xmlns:a16="http://schemas.microsoft.com/office/drawing/2014/main" id="{5BCF5DA4-A9B2-B088-82AE-0D56DA18F4AD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159345" y="4773117"/>
                      <a:ext cx="655320" cy="107950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655320" h="107950">
                          <a:moveTo>
                            <a:pt x="655231" y="0"/>
                          </a:moveTo>
                          <a:lnTo>
                            <a:pt x="0" y="0"/>
                          </a:lnTo>
                          <a:lnTo>
                            <a:pt x="0" y="107607"/>
                          </a:lnTo>
                          <a:lnTo>
                            <a:pt x="655231" y="107607"/>
                          </a:lnTo>
                          <a:lnTo>
                            <a:pt x="655231" y="0"/>
                          </a:lnTo>
                          <a:close/>
                        </a:path>
                      </a:pathLst>
                    </a:custGeom>
                    <a:solidFill>
                      <a:srgbClr val="FFC000"/>
                    </a:solidFill>
                  </p:spPr>
                  <p:txBody>
                    <a:bodyPr wrap="square" lIns="0" tIns="0" rIns="0" bIns="0" rtlCol="0"/>
                    <a:lstStyle/>
                    <a:p>
                      <a:endParaRPr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p:txBody>
                </p:sp>
                <p:sp>
                  <p:nvSpPr>
                    <p:cNvPr id="38" name="object 54">
                      <a:extLst>
                        <a:ext uri="{FF2B5EF4-FFF2-40B4-BE49-F238E27FC236}">
                          <a16:creationId xmlns:a16="http://schemas.microsoft.com/office/drawing/2014/main" id="{7500CA00-CF2D-B8D2-3FDC-8342D7689E32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7159332" y="4773117"/>
                      <a:ext cx="655320" cy="107950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655320" h="107950">
                          <a:moveTo>
                            <a:pt x="0" y="107594"/>
                          </a:moveTo>
                          <a:lnTo>
                            <a:pt x="655243" y="107594"/>
                          </a:lnTo>
                          <a:lnTo>
                            <a:pt x="655243" y="0"/>
                          </a:lnTo>
                          <a:lnTo>
                            <a:pt x="0" y="0"/>
                          </a:lnTo>
                          <a:lnTo>
                            <a:pt x="0" y="107594"/>
                          </a:lnTo>
                          <a:close/>
                        </a:path>
                      </a:pathLst>
                    </a:custGeom>
                    <a:ln w="3848">
                      <a:solidFill>
                        <a:srgbClr val="D0CECE"/>
                      </a:solidFill>
                    </a:ln>
                  </p:spPr>
                  <p:txBody>
                    <a:bodyPr wrap="square" lIns="0" tIns="0" rIns="0" bIns="0" rtlCol="0"/>
                    <a:lstStyle/>
                    <a:p>
                      <a:endParaRPr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p:txBody>
                </p:sp>
                <p:sp>
                  <p:nvSpPr>
                    <p:cNvPr id="39" name="object 56">
                      <a:extLst>
                        <a:ext uri="{FF2B5EF4-FFF2-40B4-BE49-F238E27FC236}">
                          <a16:creationId xmlns:a16="http://schemas.microsoft.com/office/drawing/2014/main" id="{0894EE9C-DFE7-86F2-F20E-774D30356EA9}"/>
                        </a:ext>
                      </a:extLst>
                    </p:cNvPr>
                    <p:cNvSpPr/>
                    <p:nvPr/>
                  </p:nvSpPr>
                  <p:spPr>
                    <a:xfrm>
                      <a:off x="8720175" y="4484776"/>
                      <a:ext cx="533400" cy="295275"/>
                    </a:xfrm>
                    <a:custGeom>
                      <a:avLst/>
                      <a:gdLst/>
                      <a:ahLst/>
                      <a:cxnLst/>
                      <a:rect l="l" t="t" r="r" b="b"/>
                      <a:pathLst>
                        <a:path w="533400" h="295275">
                          <a:moveTo>
                            <a:pt x="532803" y="0"/>
                          </a:moveTo>
                          <a:lnTo>
                            <a:pt x="0" y="0"/>
                          </a:lnTo>
                          <a:lnTo>
                            <a:pt x="0" y="295198"/>
                          </a:lnTo>
                          <a:lnTo>
                            <a:pt x="532803" y="295198"/>
                          </a:lnTo>
                          <a:lnTo>
                            <a:pt x="532803" y="0"/>
                          </a:lnTo>
                          <a:close/>
                        </a:path>
                      </a:pathLst>
                    </a:custGeom>
                    <a:solidFill>
                      <a:srgbClr val="2E3092"/>
                    </a:solidFill>
                  </p:spPr>
                  <p:txBody>
                    <a:bodyPr wrap="square" lIns="0" tIns="0" rIns="0" bIns="0" rtlCol="0"/>
                    <a:lstStyle/>
                    <a:p>
                      <a:endParaRPr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p:txBody>
                </p:sp>
              </p:grpSp>
              <p:sp>
                <p:nvSpPr>
                  <p:cNvPr id="27" name="object 58">
                    <a:extLst>
                      <a:ext uri="{FF2B5EF4-FFF2-40B4-BE49-F238E27FC236}">
                        <a16:creationId xmlns:a16="http://schemas.microsoft.com/office/drawing/2014/main" id="{3DCECBDB-E1DC-7E4F-D478-5492863B64FF}"/>
                      </a:ext>
                    </a:extLst>
                  </p:cNvPr>
                  <p:cNvSpPr/>
                  <p:nvPr/>
                </p:nvSpPr>
                <p:spPr>
                  <a:xfrm>
                    <a:off x="8095726" y="4312577"/>
                    <a:ext cx="544195" cy="295275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544195" h="295275">
                        <a:moveTo>
                          <a:pt x="543598" y="0"/>
                        </a:moveTo>
                        <a:lnTo>
                          <a:pt x="0" y="0"/>
                        </a:lnTo>
                        <a:lnTo>
                          <a:pt x="0" y="295198"/>
                        </a:lnTo>
                        <a:lnTo>
                          <a:pt x="543598" y="295198"/>
                        </a:lnTo>
                        <a:lnTo>
                          <a:pt x="543598" y="0"/>
                        </a:lnTo>
                        <a:close/>
                      </a:path>
                    </a:pathLst>
                  </a:custGeom>
                  <a:solidFill>
                    <a:srgbClr val="2E3092"/>
                  </a:solidFill>
                </p:spPr>
                <p:txBody>
                  <a:bodyPr wrap="square" lIns="0" tIns="0" rIns="0" bIns="0" rtlCol="0"/>
                  <a:lstStyle/>
                  <a:p>
                    <a:endParaRPr>
                      <a:ln>
                        <a:solidFill>
                          <a:schemeClr val="bg1">
                            <a:alpha val="0"/>
                          </a:schemeClr>
                        </a:solidFill>
                      </a:ln>
                      <a:latin typeface="맑은 고딕" panose="020B0503020000020004" pitchFamily="50" charset="-127"/>
                      <a:ea typeface="맑은 고딕" panose="020B0503020000020004" pitchFamily="50" charset="-127"/>
                    </a:endParaRPr>
                  </a:p>
                </p:txBody>
              </p:sp>
              <p:sp>
                <p:nvSpPr>
                  <p:cNvPr id="28" name="object 59">
                    <a:extLst>
                      <a:ext uri="{FF2B5EF4-FFF2-40B4-BE49-F238E27FC236}">
                        <a16:creationId xmlns:a16="http://schemas.microsoft.com/office/drawing/2014/main" id="{836BD3E6-06B7-2FB9-FD63-49CB82EBC723}"/>
                      </a:ext>
                    </a:extLst>
                  </p:cNvPr>
                  <p:cNvSpPr txBox="1"/>
                  <p:nvPr/>
                </p:nvSpPr>
                <p:spPr>
                  <a:xfrm>
                    <a:off x="8111312" y="4362114"/>
                    <a:ext cx="521334" cy="197490"/>
                  </a:xfrm>
                  <a:prstGeom prst="rect">
                    <a:avLst/>
                  </a:prstGeom>
                </p:spPr>
                <p:txBody>
                  <a:bodyPr vert="horz" wrap="square" lIns="0" tIns="12700" rIns="0" bIns="0" rtlCol="0">
                    <a:spAutoFit/>
                  </a:bodyPr>
                  <a:lstStyle/>
                  <a:p>
                    <a:pPr marL="12700">
                      <a:lnSpc>
                        <a:spcPct val="100000"/>
                      </a:lnSpc>
                      <a:spcBef>
                        <a:spcPts val="100"/>
                      </a:spcBef>
                    </a:pPr>
                    <a:r>
                      <a:rPr sz="1200" b="1" spc="-10" dirty="0">
                        <a:ln>
                          <a:solidFill>
                            <a:schemeClr val="bg1">
                              <a:alpha val="0"/>
                            </a:schemeClr>
                          </a:solidFill>
                        </a:ln>
                        <a:solidFill>
                          <a:srgbClr val="FFFFFF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Malgun Gothic"/>
                      </a:rPr>
                      <a:t>Spacer</a:t>
                    </a:r>
                    <a:endParaRPr sz="1200" dirty="0">
                      <a:ln>
                        <a:solidFill>
                          <a:schemeClr val="bg1">
                            <a:alpha val="0"/>
                          </a:schemeClr>
                        </a:solidFill>
                      </a:ln>
                      <a:latin typeface="맑은 고딕" panose="020B0503020000020004" pitchFamily="50" charset="-127"/>
                      <a:ea typeface="맑은 고딕" panose="020B0503020000020004" pitchFamily="50" charset="-127"/>
                      <a:cs typeface="Malgun Gothic"/>
                    </a:endParaRPr>
                  </a:p>
                </p:txBody>
              </p:sp>
              <p:sp>
                <p:nvSpPr>
                  <p:cNvPr id="29" name="object 60">
                    <a:extLst>
                      <a:ext uri="{FF2B5EF4-FFF2-40B4-BE49-F238E27FC236}">
                        <a16:creationId xmlns:a16="http://schemas.microsoft.com/office/drawing/2014/main" id="{44FF395E-E57A-5F9E-2445-3C4B125D2EBB}"/>
                      </a:ext>
                    </a:extLst>
                  </p:cNvPr>
                  <p:cNvSpPr txBox="1"/>
                  <p:nvPr/>
                </p:nvSpPr>
                <p:spPr>
                  <a:xfrm>
                    <a:off x="8383728" y="3894328"/>
                    <a:ext cx="645160" cy="182101"/>
                  </a:xfrm>
                  <a:prstGeom prst="rect">
                    <a:avLst/>
                  </a:prstGeom>
                </p:spPr>
                <p:txBody>
                  <a:bodyPr vert="horz" wrap="square" lIns="0" tIns="12700" rIns="0" bIns="0" rtlCol="0">
                    <a:spAutoFit/>
                  </a:bodyPr>
                  <a:lstStyle/>
                  <a:p>
                    <a:pPr marL="12700">
                      <a:lnSpc>
                        <a:spcPct val="100000"/>
                      </a:lnSpc>
                      <a:spcBef>
                        <a:spcPts val="100"/>
                      </a:spcBef>
                    </a:pPr>
                    <a:r>
                      <a:rPr sz="1100" b="1" spc="95" dirty="0">
                        <a:ln>
                          <a:solidFill>
                            <a:schemeClr val="bg1">
                              <a:alpha val="0"/>
                            </a:schemeClr>
                          </a:solidFill>
                        </a:ln>
                        <a:solidFill>
                          <a:schemeClr val="bg2">
                            <a:lumMod val="50000"/>
                          </a:schemeClr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Malgun Gothic"/>
                      </a:rPr>
                      <a:t>DBC</a:t>
                    </a:r>
                    <a:r>
                      <a:rPr sz="1100" b="1" spc="-114" dirty="0">
                        <a:ln>
                          <a:solidFill>
                            <a:schemeClr val="bg1">
                              <a:alpha val="0"/>
                            </a:schemeClr>
                          </a:solidFill>
                        </a:ln>
                        <a:solidFill>
                          <a:schemeClr val="bg2">
                            <a:lumMod val="50000"/>
                          </a:schemeClr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Malgun Gothic"/>
                      </a:rPr>
                      <a:t> </a:t>
                    </a:r>
                    <a:r>
                      <a:rPr sz="1100" b="1" spc="-35" dirty="0">
                        <a:ln>
                          <a:solidFill>
                            <a:schemeClr val="bg1">
                              <a:alpha val="0"/>
                            </a:schemeClr>
                          </a:solidFill>
                        </a:ln>
                        <a:solidFill>
                          <a:schemeClr val="bg2">
                            <a:lumMod val="50000"/>
                          </a:schemeClr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Malgun Gothic"/>
                      </a:rPr>
                      <a:t>기판</a:t>
                    </a:r>
                    <a:endParaRPr sz="1100" dirty="0">
                      <a:ln>
                        <a:solidFill>
                          <a:schemeClr val="bg1">
                            <a:alpha val="0"/>
                          </a:schemeClr>
                        </a:solidFill>
                      </a:ln>
                      <a:solidFill>
                        <a:schemeClr val="bg2">
                          <a:lumMod val="50000"/>
                        </a:schemeClr>
                      </a:solidFill>
                      <a:latin typeface="맑은 고딕" panose="020B0503020000020004" pitchFamily="50" charset="-127"/>
                      <a:ea typeface="맑은 고딕" panose="020B0503020000020004" pitchFamily="50" charset="-127"/>
                      <a:cs typeface="Malgun Gothic"/>
                    </a:endParaRPr>
                  </a:p>
                </p:txBody>
              </p:sp>
              <p:sp>
                <p:nvSpPr>
                  <p:cNvPr id="30" name="object 61">
                    <a:extLst>
                      <a:ext uri="{FF2B5EF4-FFF2-40B4-BE49-F238E27FC236}">
                        <a16:creationId xmlns:a16="http://schemas.microsoft.com/office/drawing/2014/main" id="{DF70C844-C08F-175C-0DD4-8290D0C49F61}"/>
                      </a:ext>
                    </a:extLst>
                  </p:cNvPr>
                  <p:cNvSpPr txBox="1"/>
                  <p:nvPr/>
                </p:nvSpPr>
                <p:spPr>
                  <a:xfrm>
                    <a:off x="8230003" y="4157480"/>
                    <a:ext cx="544194" cy="166712"/>
                  </a:xfrm>
                  <a:prstGeom prst="rect">
                    <a:avLst/>
                  </a:prstGeom>
                </p:spPr>
                <p:txBody>
                  <a:bodyPr vert="horz" wrap="square" lIns="0" tIns="12700" rIns="0" bIns="0" rtlCol="0">
                    <a:spAutoFit/>
                  </a:bodyPr>
                  <a:lstStyle/>
                  <a:p>
                    <a:pPr marL="12700">
                      <a:lnSpc>
                        <a:spcPct val="100000"/>
                      </a:lnSpc>
                      <a:spcBef>
                        <a:spcPts val="100"/>
                      </a:spcBef>
                    </a:pPr>
                    <a:r>
                      <a:rPr sz="1000" b="1" dirty="0" err="1">
                        <a:ln>
                          <a:solidFill>
                            <a:schemeClr val="bg1">
                              <a:alpha val="0"/>
                            </a:schemeClr>
                          </a:solidFill>
                        </a:ln>
                        <a:solidFill>
                          <a:schemeClr val="bg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Dotum"/>
                      </a:rPr>
                      <a:t>SiC</a:t>
                    </a:r>
                    <a:r>
                      <a:rPr sz="1000" b="1" spc="10" dirty="0">
                        <a:ln>
                          <a:solidFill>
                            <a:schemeClr val="bg1">
                              <a:alpha val="0"/>
                            </a:schemeClr>
                          </a:solidFill>
                        </a:ln>
                        <a:solidFill>
                          <a:srgbClr val="414042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Dotum"/>
                      </a:rPr>
                      <a:t> </a:t>
                    </a:r>
                    <a:endParaRPr sz="1000" b="1" dirty="0">
                      <a:ln>
                        <a:solidFill>
                          <a:schemeClr val="bg1">
                            <a:alpha val="0"/>
                          </a:schemeClr>
                        </a:solidFill>
                      </a:ln>
                      <a:latin typeface="맑은 고딕" panose="020B0503020000020004" pitchFamily="50" charset="-127"/>
                      <a:ea typeface="맑은 고딕" panose="020B0503020000020004" pitchFamily="50" charset="-127"/>
                      <a:cs typeface="Dotum"/>
                    </a:endParaRPr>
                  </a:p>
                </p:txBody>
              </p:sp>
              <p:sp>
                <p:nvSpPr>
                  <p:cNvPr id="31" name="object 62">
                    <a:extLst>
                      <a:ext uri="{FF2B5EF4-FFF2-40B4-BE49-F238E27FC236}">
                        <a16:creationId xmlns:a16="http://schemas.microsoft.com/office/drawing/2014/main" id="{4888BF36-86C2-7732-582B-44D8420CDDFE}"/>
                      </a:ext>
                    </a:extLst>
                  </p:cNvPr>
                  <p:cNvSpPr txBox="1"/>
                  <p:nvPr/>
                </p:nvSpPr>
                <p:spPr>
                  <a:xfrm>
                    <a:off x="8383728" y="4710985"/>
                    <a:ext cx="645160" cy="182101"/>
                  </a:xfrm>
                  <a:prstGeom prst="rect">
                    <a:avLst/>
                  </a:prstGeom>
                </p:spPr>
                <p:txBody>
                  <a:bodyPr vert="horz" wrap="square" lIns="0" tIns="12700" rIns="0" bIns="0" rtlCol="0">
                    <a:spAutoFit/>
                  </a:bodyPr>
                  <a:lstStyle/>
                  <a:p>
                    <a:pPr marL="12700">
                      <a:lnSpc>
                        <a:spcPct val="100000"/>
                      </a:lnSpc>
                      <a:spcBef>
                        <a:spcPts val="100"/>
                      </a:spcBef>
                    </a:pPr>
                    <a:r>
                      <a:rPr sz="1100" b="1" spc="95" dirty="0">
                        <a:ln>
                          <a:solidFill>
                            <a:schemeClr val="bg1">
                              <a:alpha val="0"/>
                            </a:schemeClr>
                          </a:solidFill>
                        </a:ln>
                        <a:solidFill>
                          <a:schemeClr val="bg2">
                            <a:lumMod val="50000"/>
                          </a:schemeClr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Malgun Gothic"/>
                      </a:rPr>
                      <a:t>DBC</a:t>
                    </a:r>
                    <a:r>
                      <a:rPr sz="1100" b="1" spc="-114" dirty="0">
                        <a:ln>
                          <a:solidFill>
                            <a:schemeClr val="bg1">
                              <a:alpha val="0"/>
                            </a:schemeClr>
                          </a:solidFill>
                        </a:ln>
                        <a:solidFill>
                          <a:schemeClr val="bg2">
                            <a:lumMod val="50000"/>
                          </a:schemeClr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Malgun Gothic"/>
                      </a:rPr>
                      <a:t> </a:t>
                    </a:r>
                    <a:r>
                      <a:rPr sz="1100" b="1" spc="-35" dirty="0">
                        <a:ln>
                          <a:solidFill>
                            <a:schemeClr val="bg1">
                              <a:alpha val="0"/>
                            </a:schemeClr>
                          </a:solidFill>
                        </a:ln>
                        <a:solidFill>
                          <a:schemeClr val="bg2">
                            <a:lumMod val="50000"/>
                          </a:schemeClr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Malgun Gothic"/>
                      </a:rPr>
                      <a:t>기판</a:t>
                    </a:r>
                    <a:endParaRPr sz="1100" dirty="0">
                      <a:ln>
                        <a:solidFill>
                          <a:schemeClr val="bg1">
                            <a:alpha val="0"/>
                          </a:schemeClr>
                        </a:solidFill>
                      </a:ln>
                      <a:solidFill>
                        <a:schemeClr val="bg2">
                          <a:lumMod val="50000"/>
                        </a:schemeClr>
                      </a:solidFill>
                      <a:latin typeface="맑은 고딕" panose="020B0503020000020004" pitchFamily="50" charset="-127"/>
                      <a:ea typeface="맑은 고딕" panose="020B0503020000020004" pitchFamily="50" charset="-127"/>
                      <a:cs typeface="Malgun Gothic"/>
                    </a:endParaRPr>
                  </a:p>
                </p:txBody>
              </p:sp>
            </p:grpSp>
            <p:pic>
              <p:nvPicPr>
                <p:cNvPr id="20" name="Picture 2">
                  <a:extLst>
                    <a:ext uri="{FF2B5EF4-FFF2-40B4-BE49-F238E27FC236}">
                      <a16:creationId xmlns:a16="http://schemas.microsoft.com/office/drawing/2014/main" id="{F89BE92E-F2E8-7180-7CF4-C5EEA56F3EFE}"/>
                    </a:ext>
                  </a:extLst>
                </p:cNvPr>
                <p:cNvPicPr>
                  <a:picLocks noChangeAspect="1" noChangeArrowheads="1"/>
                </p:cNvPicPr>
                <p:nvPr/>
              </p:nvPicPr>
              <p:blipFill rotWithShape="1">
                <a:blip r:embed="rId7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 l="52447" t="50789" r="1366" b="3070"/>
                <a:stretch/>
              </p:blipFill>
              <p:spPr bwMode="auto">
                <a:xfrm>
                  <a:off x="8832852" y="1669189"/>
                  <a:ext cx="1813028" cy="1128620"/>
                </a:xfrm>
                <a:prstGeom prst="rect">
                  <a:avLst/>
                </a:prstGeom>
                <a:noFill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</p:pic>
          </p:grpSp>
        </p:grpSp>
        <p:sp>
          <p:nvSpPr>
            <p:cNvPr id="7" name="object 61">
              <a:extLst>
                <a:ext uri="{FF2B5EF4-FFF2-40B4-BE49-F238E27FC236}">
                  <a16:creationId xmlns:a16="http://schemas.microsoft.com/office/drawing/2014/main" id="{507067AE-6FCC-97BA-109C-B01E0B417775}"/>
                </a:ext>
              </a:extLst>
            </p:cNvPr>
            <p:cNvSpPr txBox="1"/>
            <p:nvPr/>
          </p:nvSpPr>
          <p:spPr>
            <a:xfrm>
              <a:off x="8777991" y="5420525"/>
              <a:ext cx="544194" cy="166712"/>
            </a:xfrm>
            <a:prstGeom prst="rect">
              <a:avLst/>
            </a:prstGeom>
          </p:spPr>
          <p:txBody>
            <a:bodyPr vert="horz" wrap="square" lIns="0" tIns="12700" rIns="0" bIns="0" rtlCol="0">
              <a:spAutoFit/>
            </a:bodyPr>
            <a:lstStyle/>
            <a:p>
              <a:pPr marL="12700">
                <a:lnSpc>
                  <a:spcPct val="100000"/>
                </a:lnSpc>
                <a:spcBef>
                  <a:spcPts val="100"/>
                </a:spcBef>
              </a:pPr>
              <a:r>
                <a:rPr sz="1000" b="1" dirty="0" err="1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  <a:cs typeface="Dotum"/>
                </a:rPr>
                <a:t>SiC</a:t>
              </a:r>
              <a:r>
                <a:rPr sz="1000" b="1" spc="10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rgbClr val="414042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  <a:cs typeface="Dotum"/>
                </a:rPr>
                <a:t> </a:t>
              </a:r>
              <a:endParaRPr sz="1000" b="1" dirty="0">
                <a:ln>
                  <a:solidFill>
                    <a:schemeClr val="bg1">
                      <a:alpha val="0"/>
                    </a:schemeClr>
                  </a:solidFill>
                </a:ln>
                <a:latin typeface="맑은 고딕" panose="020B0503020000020004" pitchFamily="50" charset="-127"/>
                <a:ea typeface="맑은 고딕" panose="020B0503020000020004" pitchFamily="50" charset="-127"/>
                <a:cs typeface="Dotum"/>
              </a:endParaRPr>
            </a:p>
          </p:txBody>
        </p:sp>
        <p:sp>
          <p:nvSpPr>
            <p:cNvPr id="8" name="object 59">
              <a:extLst>
                <a:ext uri="{FF2B5EF4-FFF2-40B4-BE49-F238E27FC236}">
                  <a16:creationId xmlns:a16="http://schemas.microsoft.com/office/drawing/2014/main" id="{60D42E4A-E966-EDC8-0DA8-8D939387D7CE}"/>
                </a:ext>
              </a:extLst>
            </p:cNvPr>
            <p:cNvSpPr txBox="1"/>
            <p:nvPr/>
          </p:nvSpPr>
          <p:spPr>
            <a:xfrm>
              <a:off x="8646573" y="5179866"/>
              <a:ext cx="521334" cy="197490"/>
            </a:xfrm>
            <a:prstGeom prst="rect">
              <a:avLst/>
            </a:prstGeom>
          </p:spPr>
          <p:txBody>
            <a:bodyPr vert="horz" wrap="square" lIns="0" tIns="12700" rIns="0" bIns="0" rtlCol="0">
              <a:spAutoFit/>
            </a:bodyPr>
            <a:lstStyle/>
            <a:p>
              <a:pPr marL="12700">
                <a:lnSpc>
                  <a:spcPct val="100000"/>
                </a:lnSpc>
                <a:spcBef>
                  <a:spcPts val="100"/>
                </a:spcBef>
              </a:pPr>
              <a:r>
                <a:rPr sz="1200" b="1" spc="-10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rgbClr val="FFFFFF"/>
                  </a:solidFill>
                  <a:latin typeface="맑은 고딕" panose="020B0503020000020004" pitchFamily="50" charset="-127"/>
                  <a:ea typeface="맑은 고딕" panose="020B0503020000020004" pitchFamily="50" charset="-127"/>
                  <a:cs typeface="Malgun Gothic"/>
                </a:rPr>
                <a:t>Spacer</a:t>
              </a:r>
              <a:endParaRPr sz="1200" dirty="0">
                <a:ln>
                  <a:solidFill>
                    <a:schemeClr val="bg1">
                      <a:alpha val="0"/>
                    </a:schemeClr>
                  </a:solidFill>
                </a:ln>
                <a:latin typeface="맑은 고딕" panose="020B0503020000020004" pitchFamily="50" charset="-127"/>
                <a:ea typeface="맑은 고딕" panose="020B0503020000020004" pitchFamily="50" charset="-127"/>
                <a:cs typeface="Malgun Gothic"/>
              </a:endParaRPr>
            </a:p>
          </p:txBody>
        </p:sp>
      </p:grpSp>
      <p:sp>
        <p:nvSpPr>
          <p:cNvPr id="78" name="화살표: 줄무늬가 있는 오른쪽 77">
            <a:extLst>
              <a:ext uri="{FF2B5EF4-FFF2-40B4-BE49-F238E27FC236}">
                <a16:creationId xmlns:a16="http://schemas.microsoft.com/office/drawing/2014/main" id="{EEB2D028-5E97-7C2A-9785-059E4F483455}"/>
              </a:ext>
            </a:extLst>
          </p:cNvPr>
          <p:cNvSpPr/>
          <p:nvPr/>
        </p:nvSpPr>
        <p:spPr>
          <a:xfrm rot="5400000">
            <a:off x="6046676" y="3156290"/>
            <a:ext cx="289486" cy="338857"/>
          </a:xfrm>
          <a:prstGeom prst="stripedRightArrow">
            <a:avLst/>
          </a:prstGeom>
          <a:solidFill>
            <a:srgbClr val="FFC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17418423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1185</TotalTime>
  <Words>57</Words>
  <Application>Microsoft Office PowerPoint</Application>
  <PresentationFormat>와이드스크린</PresentationFormat>
  <Paragraphs>23</Paragraphs>
  <Slides>1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2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</vt:i4>
      </vt:variant>
    </vt:vector>
  </HeadingPairs>
  <TitlesOfParts>
    <vt:vector size="4" baseType="lpstr">
      <vt:lpstr>맑은 고딕</vt:lpstr>
      <vt:lpstr>Arial</vt:lpstr>
      <vt:lpstr>Office 테마</vt:lpstr>
      <vt:lpstr>PowerPoint 프레젠테이션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KOSTECSYS</dc:creator>
  <cp:lastModifiedBy>KOSTEC01</cp:lastModifiedBy>
  <cp:revision>41</cp:revision>
  <dcterms:created xsi:type="dcterms:W3CDTF">2023-04-14T07:15:57Z</dcterms:created>
  <dcterms:modified xsi:type="dcterms:W3CDTF">2025-02-12T01:36:18Z</dcterms:modified>
</cp:coreProperties>
</file>