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Default Extension="png" ContentType="image/png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2262" y="-84"/>
      </p:cViewPr>
      <p:guideLst>
        <p:guide orient="horz" pos="312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3077282"/>
            <a:ext cx="5829300" cy="212336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6365523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311401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311401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96700"/>
            <a:ext cx="1543050" cy="845220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96700"/>
            <a:ext cx="4514850" cy="845220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311401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0"/>
            <a:ext cx="6030468" cy="52042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wrap="none" tIns="0" rIns="0" bIns="0" rtlCol="0" anchor="t" anchorCtr="0"/>
          <a:lstStyle/>
          <a:p>
            <a:pPr indent="3329940">
              <a:lnSpc>
                <a:spcPts val="1640"/>
              </a:lnSpc>
              <a:tabLst>
                <a:tab pos="3641344" algn="l"/>
                <a:tab pos="4380484" algn="l"/>
                <a:tab pos="5340985" algn="l"/>
              </a:tabLst>
            </a:pPr>
            <a:r>
              <a:rPr lang="en-US" altLang="ko-KR" sz="17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■ </a:t>
            </a:r>
            <a:r>
              <a:rPr lang="en-US" altLang="ko-KR" dirty="0" smtClean="0"/>
              <a:t>	</a:t>
            </a:r>
            <a:r>
              <a:rPr lang="en-US" altLang="ko-KR" sz="17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나노젠 </a:t>
            </a:r>
            <a:r>
              <a:rPr lang="en-US" altLang="ko-KR" dirty="0" smtClean="0"/>
              <a:t>	</a:t>
            </a:r>
            <a:r>
              <a:rPr lang="en-US" altLang="ko-KR" sz="17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나노버블 </a:t>
            </a:r>
            <a:r>
              <a:rPr lang="en-US" altLang="ko-KR" dirty="0" smtClean="0"/>
              <a:t>	</a:t>
            </a:r>
            <a:r>
              <a:rPr lang="en-US" altLang="ko-KR" sz="17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샤워의 </a:t>
            </a:r>
          </a:p>
          <a:p>
            <a:pPr>
              <a:lnSpc>
                <a:spcPts val="1200"/>
              </a:lnSpc>
            </a:pPr>
            <a:endParaRPr lang="en-US" altLang="ko-KR" sz="1200" dirty="0" smtClean="0"/>
          </a:p>
          <a:p>
            <a:pPr indent="3453129">
              <a:lnSpc>
                <a:spcPts val="2110"/>
              </a:lnSpc>
            </a:pP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1. 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따뜻한 물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(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38ºC 이상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)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로 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2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분 </a:t>
            </a:r>
          </a:p>
          <a:p>
            <a:pPr>
              <a:lnSpc>
                <a:spcPts val="1200"/>
              </a:lnSpc>
            </a:pPr>
            <a:endParaRPr lang="en-US" altLang="ko-KR" sz="1200" dirty="0" smtClean="0"/>
          </a:p>
          <a:p>
            <a:pPr indent="3453129">
              <a:lnSpc>
                <a:spcPts val="1390"/>
              </a:lnSpc>
              <a:tabLst>
                <a:tab pos="3722115" algn="l"/>
                <a:tab pos="4271137" algn="l"/>
                <a:tab pos="4336669" algn="l"/>
                <a:tab pos="4665853" algn="l"/>
                <a:tab pos="4772533" algn="l"/>
                <a:tab pos="5101717" algn="l"/>
                <a:tab pos="5203825" algn="l"/>
                <a:tab pos="5757037" algn="l"/>
              </a:tabLst>
            </a:pP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2. </a:t>
            </a:r>
            <a:r>
              <a:rPr lang="en-US" altLang="ko-KR" dirty="0" smtClean="0"/>
              <a:t>	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세정제</a:t>
            </a:r>
            <a:r>
              <a:rPr lang="en-US" altLang="ko-KR" dirty="0" smtClean="0"/>
              <a:t>	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(</a:t>
            </a:r>
            <a:r>
              <a:rPr lang="en-US" altLang="ko-KR" dirty="0" smtClean="0"/>
              <a:t>	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샴푸</a:t>
            </a:r>
            <a:r>
              <a:rPr lang="en-US" altLang="ko-KR" dirty="0" smtClean="0"/>
              <a:t>	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, </a:t>
            </a:r>
            <a:r>
              <a:rPr lang="en-US" altLang="ko-KR" dirty="0" smtClean="0"/>
              <a:t>	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비누</a:t>
            </a:r>
            <a:r>
              <a:rPr lang="en-US" altLang="ko-KR" dirty="0" smtClean="0"/>
              <a:t>	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, </a:t>
            </a:r>
            <a:r>
              <a:rPr lang="en-US" altLang="ko-KR" dirty="0" smtClean="0"/>
              <a:t>	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클렌징 </a:t>
            </a:r>
            <a:r>
              <a:rPr lang="en-US" altLang="ko-KR" dirty="0" smtClean="0"/>
              <a:t>	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등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)</a:t>
            </a:r>
          </a:p>
          <a:p>
            <a:pPr>
              <a:lnSpc>
                <a:spcPts val="1200"/>
              </a:lnSpc>
            </a:pPr>
            <a:endParaRPr lang="en-US" altLang="ko-KR" sz="1200" dirty="0" smtClean="0"/>
          </a:p>
          <a:p>
            <a:pPr indent="3453129">
              <a:lnSpc>
                <a:spcPts val="1400"/>
              </a:lnSpc>
              <a:tabLst>
                <a:tab pos="3722115" algn="l"/>
                <a:tab pos="4523994" algn="l"/>
                <a:tab pos="4956937" algn="l"/>
              </a:tabLst>
            </a:pP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3. </a:t>
            </a:r>
            <a:r>
              <a:rPr lang="en-US" altLang="ko-KR" dirty="0" smtClean="0"/>
              <a:t>	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보습이나 </a:t>
            </a:r>
            <a:r>
              <a:rPr lang="en-US" altLang="ko-KR" dirty="0" smtClean="0"/>
              <a:t>	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집중 </a:t>
            </a:r>
            <a:r>
              <a:rPr lang="en-US" altLang="ko-KR" dirty="0" smtClean="0"/>
              <a:t>	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케어가 </a:t>
            </a:r>
          </a:p>
          <a:p>
            <a:pPr indent="3648075">
              <a:lnSpc>
                <a:spcPts val="2035"/>
              </a:lnSpc>
              <a:tabLst>
                <a:tab pos="4094352" algn="l"/>
                <a:tab pos="4897501" algn="l"/>
                <a:tab pos="5443092" algn="l"/>
              </a:tabLst>
            </a:pP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샤워 </a:t>
            </a:r>
            <a:r>
              <a:rPr lang="en-US" altLang="ko-KR" dirty="0" smtClean="0"/>
              <a:t>	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마사지를 </a:t>
            </a:r>
            <a:r>
              <a:rPr lang="en-US" altLang="ko-KR" dirty="0" smtClean="0"/>
              <a:t>	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한다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. </a:t>
            </a:r>
            <a:r>
              <a:rPr lang="en-US" altLang="ko-KR" dirty="0" smtClean="0"/>
              <a:t>	</a:t>
            </a:r>
            <a:r>
              <a:rPr lang="en-US" altLang="ko-KR" sz="1300" b="1" dirty="0" smtClean="0">
                <a:solidFill>
                  <a:srgbClr val="0032CB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☞ </a:t>
            </a:r>
          </a:p>
          <a:p>
            <a:pPr>
              <a:lnSpc>
                <a:spcPts val="1200"/>
              </a:lnSpc>
            </a:pPr>
            <a:endParaRPr lang="en-US" altLang="ko-KR" sz="1200" dirty="0" smtClean="0"/>
          </a:p>
          <a:p>
            <a:pPr>
              <a:lnSpc>
                <a:spcPts val="1200"/>
              </a:lnSpc>
            </a:pPr>
            <a:endParaRPr lang="en-US" altLang="ko-KR" sz="1200" dirty="0" smtClean="0"/>
          </a:p>
          <a:p>
            <a:pPr indent="3329940">
              <a:lnSpc>
                <a:spcPts val="2535"/>
              </a:lnSpc>
              <a:tabLst>
                <a:tab pos="3641344" algn="l"/>
                <a:tab pos="4380484" algn="l"/>
                <a:tab pos="5340985" algn="l"/>
              </a:tabLst>
            </a:pPr>
            <a:r>
              <a:rPr lang="en-US" altLang="ko-KR" sz="17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★ </a:t>
            </a:r>
            <a:r>
              <a:rPr lang="en-US" altLang="ko-KR" dirty="0" smtClean="0"/>
              <a:t>	</a:t>
            </a:r>
            <a:r>
              <a:rPr lang="en-US" altLang="ko-KR" sz="17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나노젠 </a:t>
            </a:r>
            <a:r>
              <a:rPr lang="en-US" altLang="ko-KR" dirty="0" smtClean="0"/>
              <a:t>	</a:t>
            </a:r>
            <a:r>
              <a:rPr lang="en-US" altLang="ko-KR" sz="17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나노버블 </a:t>
            </a:r>
            <a:r>
              <a:rPr lang="en-US" altLang="ko-KR" dirty="0" smtClean="0"/>
              <a:t>	</a:t>
            </a:r>
            <a:r>
              <a:rPr lang="en-US" altLang="ko-KR" sz="17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샤워를 </a:t>
            </a:r>
          </a:p>
          <a:p>
            <a:pPr>
              <a:lnSpc>
                <a:spcPts val="1200"/>
              </a:lnSpc>
            </a:pPr>
            <a:endParaRPr lang="en-US" altLang="ko-KR" sz="1200" dirty="0" smtClean="0"/>
          </a:p>
          <a:p>
            <a:pPr indent="3453129">
              <a:lnSpc>
                <a:spcPts val="2310"/>
              </a:lnSpc>
              <a:tabLst>
                <a:tab pos="4495165" algn="l"/>
                <a:tab pos="4947793" algn="l"/>
                <a:tab pos="5208397" algn="l"/>
              </a:tabLst>
            </a:pPr>
            <a:r>
              <a:rPr lang="en-US" altLang="ko-KR" sz="1500" b="1" dirty="0" smtClean="0">
                <a:solidFill>
                  <a:srgbClr val="C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나노버블이 </a:t>
            </a:r>
            <a:r>
              <a:rPr lang="en-US" altLang="ko-KR" dirty="0" smtClean="0"/>
              <a:t>	</a:t>
            </a:r>
            <a:r>
              <a:rPr lang="en-US" altLang="ko-KR" sz="1500" b="1" dirty="0" smtClean="0">
                <a:solidFill>
                  <a:srgbClr val="C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모공 </a:t>
            </a:r>
            <a:r>
              <a:rPr lang="en-US" altLang="ko-KR" dirty="0" smtClean="0"/>
              <a:t>	</a:t>
            </a:r>
            <a:r>
              <a:rPr lang="en-US" altLang="ko-KR" sz="1500" b="1" dirty="0" smtClean="0">
                <a:solidFill>
                  <a:srgbClr val="C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속 </a:t>
            </a:r>
            <a:r>
              <a:rPr lang="en-US" altLang="ko-KR" dirty="0" smtClean="0"/>
              <a:t>	</a:t>
            </a:r>
            <a:r>
              <a:rPr lang="en-US" altLang="ko-KR" sz="1500" b="1" dirty="0" smtClean="0">
                <a:solidFill>
                  <a:srgbClr val="C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깊숙이 </a:t>
            </a:r>
          </a:p>
          <a:p>
            <a:pPr indent="3453129">
              <a:lnSpc>
                <a:spcPts val="2575"/>
              </a:lnSpc>
              <a:tabLst>
                <a:tab pos="3722115" algn="l"/>
                <a:tab pos="4155313" algn="l"/>
                <a:tab pos="4405249" algn="l"/>
                <a:tab pos="5136769" algn="l"/>
                <a:tab pos="5254117" algn="l"/>
                <a:tab pos="5802757" algn="l"/>
              </a:tabLst>
            </a:pPr>
            <a:r>
              <a:rPr lang="en-US" altLang="ko-KR" sz="1400" dirty="0" smtClean="0">
                <a:solidFill>
                  <a:srgbClr val="000000"/>
                </a:solidFill>
                <a:latin typeface="Wingdings" panose="05000000000000000000" pitchFamily="2" charset="2"/>
              </a:rPr>
              <a:t> </a:t>
            </a:r>
            <a:r>
              <a:rPr lang="en-US" altLang="ko-KR" dirty="0" smtClean="0"/>
              <a:t>	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화장 </a:t>
            </a:r>
            <a:r>
              <a:rPr lang="en-US" altLang="ko-KR" dirty="0" smtClean="0"/>
              <a:t>	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및 </a:t>
            </a:r>
            <a:r>
              <a:rPr lang="en-US" altLang="ko-KR" dirty="0" smtClean="0"/>
              <a:t>	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메이크업</a:t>
            </a:r>
            <a:r>
              <a:rPr lang="en-US" altLang="ko-KR" dirty="0" smtClean="0"/>
              <a:t>	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, </a:t>
            </a:r>
            <a:r>
              <a:rPr lang="en-US" altLang="ko-KR" dirty="0" smtClean="0"/>
              <a:t>	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선크림</a:t>
            </a:r>
            <a:r>
              <a:rPr lang="en-US" altLang="ko-KR" dirty="0" smtClean="0"/>
              <a:t>	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, </a:t>
            </a:r>
          </a:p>
          <a:p>
            <a:pPr indent="3453129">
              <a:lnSpc>
                <a:spcPts val="2600"/>
              </a:lnSpc>
              <a:tabLst>
                <a:tab pos="3722115" algn="l"/>
                <a:tab pos="4339717" algn="l"/>
                <a:tab pos="4705477" algn="l"/>
                <a:tab pos="4821301" algn="l"/>
                <a:tab pos="5254117" algn="l"/>
                <a:tab pos="5619877" algn="l"/>
              </a:tabLst>
            </a:pPr>
            <a:r>
              <a:rPr lang="en-US" altLang="ko-KR" sz="1400" dirty="0" smtClean="0">
                <a:solidFill>
                  <a:srgbClr val="000000"/>
                </a:solidFill>
                <a:latin typeface="Wingdings" panose="05000000000000000000" pitchFamily="2" charset="2"/>
              </a:rPr>
              <a:t> </a:t>
            </a:r>
            <a:r>
              <a:rPr lang="en-US" altLang="ko-KR" dirty="0" smtClean="0"/>
              <a:t>	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건조한 </a:t>
            </a:r>
            <a:r>
              <a:rPr lang="en-US" altLang="ko-KR" dirty="0" smtClean="0"/>
              <a:t>	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피부</a:t>
            </a:r>
            <a:r>
              <a:rPr lang="en-US" altLang="ko-KR" dirty="0" smtClean="0"/>
              <a:t>	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, </a:t>
            </a:r>
            <a:r>
              <a:rPr lang="en-US" altLang="ko-KR" dirty="0" smtClean="0"/>
              <a:t>	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각질 </a:t>
            </a:r>
            <a:r>
              <a:rPr lang="en-US" altLang="ko-KR" dirty="0" smtClean="0"/>
              <a:t>	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피부</a:t>
            </a:r>
            <a:r>
              <a:rPr lang="en-US" altLang="ko-KR" dirty="0" smtClean="0"/>
              <a:t>	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, </a:t>
            </a:r>
          </a:p>
          <a:p>
            <a:pPr indent="3453129">
              <a:lnSpc>
                <a:spcPts val="2590"/>
              </a:lnSpc>
              <a:tabLst>
                <a:tab pos="3722115" algn="l"/>
                <a:tab pos="4155313" algn="l"/>
                <a:tab pos="4589653" algn="l"/>
                <a:tab pos="5022469" algn="l"/>
                <a:tab pos="5272404" algn="l"/>
                <a:tab pos="5705094" algn="l"/>
              </a:tabLst>
            </a:pPr>
            <a:r>
              <a:rPr lang="en-US" altLang="ko-KR" sz="1400" dirty="0" smtClean="0">
                <a:solidFill>
                  <a:srgbClr val="000000"/>
                </a:solidFill>
                <a:latin typeface="Wingdings" panose="05000000000000000000" pitchFamily="2" charset="2"/>
              </a:rPr>
              <a:t> </a:t>
            </a:r>
            <a:r>
              <a:rPr lang="en-US" altLang="ko-KR" dirty="0" smtClean="0"/>
              <a:t>	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모발 </a:t>
            </a:r>
            <a:r>
              <a:rPr lang="en-US" altLang="ko-KR" dirty="0" smtClean="0"/>
              <a:t>	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유분 </a:t>
            </a:r>
            <a:r>
              <a:rPr lang="en-US" altLang="ko-KR" dirty="0" smtClean="0"/>
              <a:t>	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제거 </a:t>
            </a:r>
            <a:r>
              <a:rPr lang="en-US" altLang="ko-KR" dirty="0" smtClean="0"/>
              <a:t>	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및 </a:t>
            </a:r>
            <a:r>
              <a:rPr lang="en-US" altLang="ko-KR" dirty="0" smtClean="0"/>
              <a:t>	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모낭 </a:t>
            </a:r>
            <a:r>
              <a:rPr lang="en-US" altLang="ko-KR" dirty="0" smtClean="0"/>
              <a:t>	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속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41040" y="1215263"/>
            <a:ext cx="5085207" cy="3539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/>
            <a:r>
              <a:rPr lang="en-US" altLang="ko-KR" sz="17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효과적인 사용방법</a:t>
            </a:r>
            <a:endParaRPr lang="ko-KR" altLang="ko-KR" sz="17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364484" y="1670304"/>
            <a:ext cx="66285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/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이상 샤워를 하여 피부 모공이 열리게 한다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.</a:t>
            </a:r>
            <a:endParaRPr lang="ko-KR" altLang="ko-KR" sz="1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364484" y="1999996"/>
            <a:ext cx="634809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/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로 가볍게 문지르고 깨끗이 헹구어 준다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.</a:t>
            </a:r>
            <a:endParaRPr lang="ko-KR" altLang="ko-KR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364484" y="2330704"/>
            <a:ext cx="63596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/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필요한 부위를 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3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분 이상 나노버블수로 가볍게</a:t>
            </a:r>
            <a:endParaRPr lang="ko-KR" altLang="ko-KR" sz="1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3559555" y="2592705"/>
            <a:ext cx="5879973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/>
            <a:r>
              <a:rPr lang="en-US" altLang="ko-KR" sz="1300" b="1" dirty="0" smtClean="0">
                <a:solidFill>
                  <a:srgbClr val="0032CB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가급적 길게 자주 사용 할수록 효과가 커진다</a:t>
            </a:r>
            <a:r>
              <a:rPr lang="en-US" altLang="ko-KR" sz="1300" b="1" dirty="0" smtClean="0">
                <a:solidFill>
                  <a:srgbClr val="0032CB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.</a:t>
            </a:r>
            <a:endParaRPr lang="ko-KR" altLang="ko-KR" sz="1300" b="1" dirty="0">
              <a:solidFill>
                <a:srgbClr val="0032CB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41040" y="3181731"/>
            <a:ext cx="4724019" cy="3539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/>
            <a:r>
              <a:rPr lang="en-US" altLang="ko-KR" sz="17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통한 주요 효과</a:t>
            </a:r>
            <a:endParaRPr lang="ko-KR" altLang="ko-KR" sz="17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3364484" y="3654044"/>
            <a:ext cx="6377940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/>
            <a:r>
              <a:rPr lang="en-US" altLang="ko-KR" sz="1500" b="1" dirty="0" smtClean="0">
                <a:solidFill>
                  <a:srgbClr val="C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들어가 세정 및 보습에 뛰어난 효과 발휘</a:t>
            </a:r>
            <a:endParaRPr lang="ko-KR" altLang="ko-KR" sz="1500" b="1" dirty="0">
              <a:solidFill>
                <a:srgbClr val="C0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364484" y="3962780"/>
            <a:ext cx="63916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/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기름기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, 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미세먼지 등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, 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딥 클렌징 세정 효과</a:t>
            </a:r>
            <a:endParaRPr lang="ko-KR" altLang="ko-KR" sz="1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364484" y="4293489"/>
            <a:ext cx="47407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/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노인 피부 등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, 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보습 효과</a:t>
            </a:r>
            <a:endParaRPr lang="ko-KR" altLang="ko-KR" sz="1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3364484" y="4622927"/>
            <a:ext cx="546506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/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버블 마사지로 탈모 예방 효과</a:t>
            </a:r>
            <a:endParaRPr lang="ko-KR" altLang="ko-KR" sz="1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3364484" y="4953635"/>
            <a:ext cx="570890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/>
            <a:r>
              <a:rPr lang="en-US" altLang="ko-KR" sz="1400" dirty="0" smtClean="0">
                <a:solidFill>
                  <a:srgbClr val="000000"/>
                </a:solidFill>
                <a:latin typeface="Wingdings" panose="05000000000000000000" pitchFamily="2" charset="2"/>
              </a:rPr>
              <a:t> 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가려움증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, 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아토피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, 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여드름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, 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습진 등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, 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각종 피부질환 개선 효과</a:t>
            </a:r>
            <a:endParaRPr lang="ko-KR" altLang="ko-KR" sz="14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76</Words>
  <Application>Microsoft Office PowerPoint</Application>
  <PresentationFormat>A4 Paper (210x297 mm)</PresentationFormat>
  <Paragraphs>11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Windows User</dc:creator>
  <cp:lastModifiedBy>Windows User</cp:lastModifiedBy>
  <cp:revision>1</cp:revision>
  <dcterms:created xsi:type="dcterms:W3CDTF">2006-08-16T00:00:00Z</dcterms:created>
  <dcterms:modified xsi:type="dcterms:W3CDTF">2016-03-04T06:59:58Z</dcterms:modified>
</cp:coreProperties>
</file>