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857886-0260-489B-B21B-6CBBC91DF2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85A4B698-98DA-4DD2-AC04-0372F6E0FE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51B3815-B10A-4ECF-84E5-988B525195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3E42FBF-5219-4701-8D3A-61F824DD99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F26906A-8971-4632-BABD-829AB0A2ED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63633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D112108-53D2-4B75-98E9-18B332601F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5736961-56D6-44CC-8DD2-DD00616DFB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E36F228-204D-4426-91B0-3EA5F71700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D971E52-0A4C-4643-A1B4-A22A7B115B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7701635-1139-405C-B617-DE56EA6F57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87816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8C44F3-1D9A-4612-86F9-390102AA99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AE2E36-D197-4E05-9E67-B16D1F95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CD38B1-552A-42A8-93F0-B779BA5E9F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B01B23-FED3-4D5D-B251-7FAEAB6FE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017A724-DA84-493F-80EB-517A39D10D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82779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F9230AF-6133-4C7E-8F9C-1F4ABD88C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B2C73C5-2ED6-4F04-9A1A-0031BE6323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79C0BA1-6E0D-4305-9785-7FF60E796B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9DAEDBB-3240-4DE5-BC68-FF5D81C43C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29B4AF4-1BE4-4C6B-830A-C5C25F409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08DA6F3-4011-439E-B7D7-19CC91716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61354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047C8F-8524-4C6A-8C15-1BFDB27283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5227B91-0988-445B-B2F2-1DD151E967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66C6D47-F187-43EE-B59A-3D783D1E300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B2D921A2-CCCA-44D6-A371-B88F884A58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DB837989-B4F0-418D-A2D4-08DE4CBE9C2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1FAF524E-9D1F-4156-9158-163E89D4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D7863ACA-AFD7-47EB-9B4D-423FB7E94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ABEBBD17-CCA5-46CE-916B-09F59ECF68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567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354D8F-5AD0-4A9C-B335-3D670D4DE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738E02F-4A53-4BEE-BAA3-F58186206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70836238-E4AF-497C-AFA6-8C47BC91F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2245A871-1EC7-4790-9E82-F157DB4A3F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28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5F91B26D-D07B-4B5B-B4B8-EE01828A0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59E2295C-C2A3-4851-AA16-D926A56FD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7D680443-6660-4B90-8A66-D51E0ABD5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40824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71E1A3-AC47-4640-9C6A-D5FD1D064D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89E73561-564F-4930-BFE8-4E2E9DB582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38364CE-7CB1-450B-B285-62FE58D83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432E729-FD12-47AF-9D30-45E433A42C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7E6F758D-BC8F-4C7D-A2C9-0506ABAD9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1A2B8AD-FECD-4A9D-AE0B-0B6DEF4C0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65737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02B5D5-1FE6-4B1E-BE24-36FD1B9316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CA44E1D-0AFB-4ED4-B534-F0075E615A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B0292B36-FD41-4E68-9470-375C3D64CB6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17EA97-09D4-4089-832D-2A379E50BA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43824623-5774-4A9E-862F-C86308C02A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848F43ED-63F0-47D7-8642-D55862521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55773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2E704CB-1D0E-44C6-AC59-DFE116BC1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A5FB475B-42B1-4EEA-AD84-3B36291F5E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BC46A54-224B-4745-BABA-7E366F782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C2E2C0A-F1F2-447F-B1F9-8C44C08154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A912781-086D-4C0F-837F-3D2274B46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9293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39F3B367-C079-460B-A036-B5E4F4F3FE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BEDAFC2-D0B2-447E-883E-4E164629BA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6C7E41D-C466-4CC4-B5F4-88465CF9B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3CDF12A-B86E-494E-B05E-8133A91488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4BC2078-93E4-4558-B703-F36F0E3800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6914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E66634AF-6599-432D-AABD-13160E1C90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D989D4B-6B09-4012-8AF3-DCD462350C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716867D-9AEB-4D08-A7F3-DB83B3069B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B8D67-7F22-4ADA-B0C6-7E3B27507EF0}" type="datetimeFigureOut">
              <a:rPr lang="ko-KR" altLang="en-US" smtClean="0"/>
              <a:t>2019-04-11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8270910-6D84-41E0-94F1-D227C18D88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0D840A18-F6CA-4D1D-91EB-922F1C8A22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34C0AB-66BF-4329-A462-433A401E2D8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2837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BFCDD0CA-7CCB-4F9D-BECA-25E398538C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262" y="1338262"/>
            <a:ext cx="10277475" cy="4181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084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와이드스크린</PresentationFormat>
  <Paragraphs>0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정규 김</dc:creator>
  <cp:lastModifiedBy>정규 김</cp:lastModifiedBy>
  <cp:revision>1</cp:revision>
  <dcterms:created xsi:type="dcterms:W3CDTF">2019-04-11T02:25:10Z</dcterms:created>
  <dcterms:modified xsi:type="dcterms:W3CDTF">2019-04-11T02:25:34Z</dcterms:modified>
</cp:coreProperties>
</file>