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4" d="100"/>
          <a:sy n="84" d="100"/>
        </p:scale>
        <p:origin x="44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649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467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519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5637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4766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919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533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20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302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57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064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1EC73-7F7C-41A8-B16C-1F653DB2794B}" type="datetimeFigureOut">
              <a:rPr lang="ko-KR" altLang="en-US" smtClean="0"/>
              <a:t>2023-08-18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85C7E-D470-44E3-8626-862F5B0E43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253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116" y="450081"/>
            <a:ext cx="7414903" cy="60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768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JAEINKIM</dc:creator>
  <cp:lastModifiedBy>JAEINKIM</cp:lastModifiedBy>
  <cp:revision>1</cp:revision>
  <dcterms:created xsi:type="dcterms:W3CDTF">2023-08-18T00:49:11Z</dcterms:created>
  <dcterms:modified xsi:type="dcterms:W3CDTF">2023-08-18T00:49:29Z</dcterms:modified>
</cp:coreProperties>
</file>