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 id="2147483684" r:id="rId4"/>
  </p:sldMasterIdLst>
  <p:notesMasterIdLst>
    <p:notesMasterId r:id="rId18"/>
  </p:notesMasterIdLst>
  <p:sldIdLst>
    <p:sldId id="272" r:id="rId5"/>
    <p:sldId id="268" r:id="rId6"/>
    <p:sldId id="297" r:id="rId7"/>
    <p:sldId id="298" r:id="rId8"/>
    <p:sldId id="299" r:id="rId9"/>
    <p:sldId id="300" r:id="rId10"/>
    <p:sldId id="301" r:id="rId11"/>
    <p:sldId id="302" r:id="rId12"/>
    <p:sldId id="303" r:id="rId13"/>
    <p:sldId id="304" r:id="rId14"/>
    <p:sldId id="305" r:id="rId15"/>
    <p:sldId id="306" r:id="rId16"/>
    <p:sldId id="307"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29" autoAdjust="0"/>
    <p:restoredTop sz="86410"/>
  </p:normalViewPr>
  <p:slideViewPr>
    <p:cSldViewPr snapToGrid="0">
      <p:cViewPr varScale="1">
        <p:scale>
          <a:sx n="95" d="100"/>
          <a:sy n="95" d="100"/>
        </p:scale>
        <p:origin x="882" y="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960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2019/6/7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slideMaster" Target="../slideMasters/slideMaster1.xml"/><Relationship Id="rId2" Type="http://schemas.openxmlformats.org/officeDocument/2006/relationships/tags" Target="../tags/tag9.xml"/><Relationship Id="rId16" Type="http://schemas.openxmlformats.org/officeDocument/2006/relationships/tags" Target="../tags/tag23.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31.xml"/><Relationship Id="rId3" Type="http://schemas.openxmlformats.org/officeDocument/2006/relationships/tags" Target="../tags/tag26.xml"/><Relationship Id="rId7" Type="http://schemas.openxmlformats.org/officeDocument/2006/relationships/tags" Target="../tags/tag30.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5" Type="http://schemas.openxmlformats.org/officeDocument/2006/relationships/tags" Target="../tags/tag28.xml"/><Relationship Id="rId10" Type="http://schemas.openxmlformats.org/officeDocument/2006/relationships/slideMaster" Target="../slideMasters/slideMaster1.xml"/><Relationship Id="rId4" Type="http://schemas.openxmlformats.org/officeDocument/2006/relationships/tags" Target="../tags/tag27.xml"/><Relationship Id="rId9" Type="http://schemas.openxmlformats.org/officeDocument/2006/relationships/tags" Target="../tags/tag32.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40.xml"/><Relationship Id="rId3" Type="http://schemas.openxmlformats.org/officeDocument/2006/relationships/tags" Target="../tags/tag35.xml"/><Relationship Id="rId7" Type="http://schemas.openxmlformats.org/officeDocument/2006/relationships/tags" Target="../tags/tag39.xml"/><Relationship Id="rId12" Type="http://schemas.openxmlformats.org/officeDocument/2006/relationships/slideMaster" Target="../slideMasters/slideMaster1.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tags" Target="../tags/tag38.xml"/><Relationship Id="rId11" Type="http://schemas.openxmlformats.org/officeDocument/2006/relationships/tags" Target="../tags/tag43.xml"/><Relationship Id="rId5" Type="http://schemas.openxmlformats.org/officeDocument/2006/relationships/tags" Target="../tags/tag37.xml"/><Relationship Id="rId10" Type="http://schemas.openxmlformats.org/officeDocument/2006/relationships/tags" Target="../tags/tag42.xml"/><Relationship Id="rId4" Type="http://schemas.openxmlformats.org/officeDocument/2006/relationships/tags" Target="../tags/tag36.xml"/><Relationship Id="rId9" Type="http://schemas.openxmlformats.org/officeDocument/2006/relationships/tags" Target="../tags/tag41.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51.xml"/><Relationship Id="rId3" Type="http://schemas.openxmlformats.org/officeDocument/2006/relationships/tags" Target="../tags/tag46.xml"/><Relationship Id="rId7" Type="http://schemas.openxmlformats.org/officeDocument/2006/relationships/tags" Target="../tags/tag50.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tags" Target="../tags/tag49.xml"/><Relationship Id="rId11" Type="http://schemas.openxmlformats.org/officeDocument/2006/relationships/slideMaster" Target="../slideMasters/slideMaster1.xml"/><Relationship Id="rId5" Type="http://schemas.openxmlformats.org/officeDocument/2006/relationships/tags" Target="../tags/tag48.xml"/><Relationship Id="rId10" Type="http://schemas.openxmlformats.org/officeDocument/2006/relationships/tags" Target="../tags/tag53.xml"/><Relationship Id="rId4" Type="http://schemas.openxmlformats.org/officeDocument/2006/relationships/tags" Target="../tags/tag47.xml"/><Relationship Id="rId9" Type="http://schemas.openxmlformats.org/officeDocument/2006/relationships/tags" Target="../tags/tag52.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61.xml"/><Relationship Id="rId13" Type="http://schemas.openxmlformats.org/officeDocument/2006/relationships/slideMaster" Target="../slideMasters/slideMaster1.xml"/><Relationship Id="rId3" Type="http://schemas.openxmlformats.org/officeDocument/2006/relationships/tags" Target="../tags/tag56.xml"/><Relationship Id="rId7" Type="http://schemas.openxmlformats.org/officeDocument/2006/relationships/tags" Target="../tags/tag60.xml"/><Relationship Id="rId12" Type="http://schemas.openxmlformats.org/officeDocument/2006/relationships/tags" Target="../tags/tag65.xml"/><Relationship Id="rId2" Type="http://schemas.openxmlformats.org/officeDocument/2006/relationships/tags" Target="../tags/tag55.xml"/><Relationship Id="rId1" Type="http://schemas.openxmlformats.org/officeDocument/2006/relationships/tags" Target="../tags/tag54.xml"/><Relationship Id="rId6" Type="http://schemas.openxmlformats.org/officeDocument/2006/relationships/tags" Target="../tags/tag59.xml"/><Relationship Id="rId11" Type="http://schemas.openxmlformats.org/officeDocument/2006/relationships/tags" Target="../tags/tag64.xml"/><Relationship Id="rId5" Type="http://schemas.openxmlformats.org/officeDocument/2006/relationships/tags" Target="../tags/tag58.xml"/><Relationship Id="rId10" Type="http://schemas.openxmlformats.org/officeDocument/2006/relationships/tags" Target="../tags/tag63.xml"/><Relationship Id="rId4" Type="http://schemas.openxmlformats.org/officeDocument/2006/relationships/tags" Target="../tags/tag57.xml"/><Relationship Id="rId9" Type="http://schemas.openxmlformats.org/officeDocument/2006/relationships/tags" Target="../tags/tag62.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tags" Target="../tags/tag66.xml"/><Relationship Id="rId5" Type="http://schemas.openxmlformats.org/officeDocument/2006/relationships/slideMaster" Target="../slideMasters/slideMaster1.xml"/><Relationship Id="rId4" Type="http://schemas.openxmlformats.org/officeDocument/2006/relationships/tags" Target="../tags/tag6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72.xml"/><Relationship Id="rId2" Type="http://schemas.openxmlformats.org/officeDocument/2006/relationships/tags" Target="../tags/tag71.xml"/><Relationship Id="rId1" Type="http://schemas.openxmlformats.org/officeDocument/2006/relationships/tags" Target="../tags/tag7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80.xml"/><Relationship Id="rId3" Type="http://schemas.openxmlformats.org/officeDocument/2006/relationships/tags" Target="../tags/tag75.xml"/><Relationship Id="rId7" Type="http://schemas.openxmlformats.org/officeDocument/2006/relationships/tags" Target="../tags/tag79.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tags" Target="../tags/tag78.xml"/><Relationship Id="rId11" Type="http://schemas.openxmlformats.org/officeDocument/2006/relationships/slideMaster" Target="../slideMasters/slideMaster1.xml"/><Relationship Id="rId5" Type="http://schemas.openxmlformats.org/officeDocument/2006/relationships/tags" Target="../tags/tag77.xml"/><Relationship Id="rId10" Type="http://schemas.openxmlformats.org/officeDocument/2006/relationships/tags" Target="../tags/tag82.xml"/><Relationship Id="rId4" Type="http://schemas.openxmlformats.org/officeDocument/2006/relationships/tags" Target="../tags/tag76.xml"/><Relationship Id="rId9" Type="http://schemas.openxmlformats.org/officeDocument/2006/relationships/tags" Target="../tags/tag8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85.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slideMaster" Target="../slideMasters/slideMaster1.xml"/><Relationship Id="rId5" Type="http://schemas.openxmlformats.org/officeDocument/2006/relationships/tags" Target="../tags/tag87.xml"/><Relationship Id="rId4" Type="http://schemas.openxmlformats.org/officeDocument/2006/relationships/tags" Target="../tags/tag86.xml"/></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95.xml"/><Relationship Id="rId3" Type="http://schemas.openxmlformats.org/officeDocument/2006/relationships/tags" Target="../tags/tag90.xml"/><Relationship Id="rId7" Type="http://schemas.openxmlformats.org/officeDocument/2006/relationships/tags" Target="../tags/tag94.xml"/><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tags" Target="../tags/tag93.xml"/><Relationship Id="rId5" Type="http://schemas.openxmlformats.org/officeDocument/2006/relationships/tags" Target="../tags/tag92.xml"/><Relationship Id="rId4" Type="http://schemas.openxmlformats.org/officeDocument/2006/relationships/tags" Target="../tags/tag91.xml"/><Relationship Id="rId9"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03.xml"/><Relationship Id="rId13" Type="http://schemas.openxmlformats.org/officeDocument/2006/relationships/tags" Target="../tags/tag108.xml"/><Relationship Id="rId3" Type="http://schemas.openxmlformats.org/officeDocument/2006/relationships/tags" Target="../tags/tag98.xml"/><Relationship Id="rId7" Type="http://schemas.openxmlformats.org/officeDocument/2006/relationships/tags" Target="../tags/tag102.xml"/><Relationship Id="rId12" Type="http://schemas.openxmlformats.org/officeDocument/2006/relationships/tags" Target="../tags/tag107.xml"/><Relationship Id="rId17" Type="http://schemas.openxmlformats.org/officeDocument/2006/relationships/slideMaster" Target="../slideMasters/slideMaster1.xml"/><Relationship Id="rId2" Type="http://schemas.openxmlformats.org/officeDocument/2006/relationships/tags" Target="../tags/tag97.xml"/><Relationship Id="rId16" Type="http://schemas.openxmlformats.org/officeDocument/2006/relationships/tags" Target="../tags/tag111.xml"/><Relationship Id="rId1" Type="http://schemas.openxmlformats.org/officeDocument/2006/relationships/tags" Target="../tags/tag96.xml"/><Relationship Id="rId6" Type="http://schemas.openxmlformats.org/officeDocument/2006/relationships/tags" Target="../tags/tag101.xml"/><Relationship Id="rId11" Type="http://schemas.openxmlformats.org/officeDocument/2006/relationships/tags" Target="../tags/tag106.xml"/><Relationship Id="rId5" Type="http://schemas.openxmlformats.org/officeDocument/2006/relationships/tags" Target="../tags/tag100.xml"/><Relationship Id="rId15" Type="http://schemas.openxmlformats.org/officeDocument/2006/relationships/tags" Target="../tags/tag110.xml"/><Relationship Id="rId10" Type="http://schemas.openxmlformats.org/officeDocument/2006/relationships/tags" Target="../tags/tag105.xml"/><Relationship Id="rId4" Type="http://schemas.openxmlformats.org/officeDocument/2006/relationships/tags" Target="../tags/tag99.xml"/><Relationship Id="rId9" Type="http://schemas.openxmlformats.org/officeDocument/2006/relationships/tags" Target="../tags/tag104.xml"/><Relationship Id="rId14" Type="http://schemas.openxmlformats.org/officeDocument/2006/relationships/tags" Target="../tags/tag10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等腰三角形 6"/>
          <p:cNvSpPr/>
          <p:nvPr>
            <p:custDataLst>
              <p:tags r:id="rId1"/>
            </p:custDataLst>
          </p:nvPr>
        </p:nvSpPr>
        <p:spPr>
          <a:xfrm flipV="1">
            <a:off x="3489962"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等腰三角形 7"/>
          <p:cNvSpPr/>
          <p:nvPr>
            <p:custDataLst>
              <p:tags r:id="rId2"/>
            </p:custDataLst>
          </p:nvPr>
        </p:nvSpPr>
        <p:spPr>
          <a:xfrm flipH="1" flipV="1">
            <a:off x="1781867" y="2514600"/>
            <a:ext cx="2174445" cy="1874520"/>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 name="等腰三角形 8"/>
          <p:cNvSpPr/>
          <p:nvPr>
            <p:custDataLst>
              <p:tags r:id="rId3"/>
            </p:custDataLst>
          </p:nvPr>
        </p:nvSpPr>
        <p:spPr>
          <a:xfrm flipH="1">
            <a:off x="6308496" y="4489275"/>
            <a:ext cx="1701647" cy="1466937"/>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 name="等腰三角形 9"/>
          <p:cNvSpPr/>
          <p:nvPr>
            <p:custDataLst>
              <p:tags r:id="rId4"/>
            </p:custDataLst>
          </p:nvPr>
        </p:nvSpPr>
        <p:spPr>
          <a:xfrm flipH="1">
            <a:off x="7717536" y="755694"/>
            <a:ext cx="1305816" cy="1125702"/>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 name="等腰三角形 10"/>
          <p:cNvSpPr/>
          <p:nvPr>
            <p:custDataLst>
              <p:tags r:id="rId5"/>
            </p:custDataLst>
          </p:nvPr>
        </p:nvSpPr>
        <p:spPr>
          <a:xfrm flipH="1">
            <a:off x="8461254" y="2307020"/>
            <a:ext cx="992125" cy="855279"/>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 name="等腰三角形 11"/>
          <p:cNvSpPr/>
          <p:nvPr>
            <p:custDataLst>
              <p:tags r:id="rId6"/>
            </p:custDataLst>
          </p:nvPr>
        </p:nvSpPr>
        <p:spPr>
          <a:xfrm flipH="1">
            <a:off x="2668528" y="1170857"/>
            <a:ext cx="708052" cy="610389"/>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 name="等腰三角形 12"/>
          <p:cNvSpPr/>
          <p:nvPr>
            <p:custDataLst>
              <p:tags r:id="rId7"/>
            </p:custDataLst>
          </p:nvPr>
        </p:nvSpPr>
        <p:spPr>
          <a:xfrm flipH="1">
            <a:off x="1251206" y="2973508"/>
            <a:ext cx="394715" cy="340272"/>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 name="等腰三角形 13"/>
          <p:cNvSpPr/>
          <p:nvPr>
            <p:custDataLst>
              <p:tags r:id="rId8"/>
            </p:custDataLst>
          </p:nvPr>
        </p:nvSpPr>
        <p:spPr>
          <a:xfrm flipH="1" flipV="1">
            <a:off x="10334245" y="3162300"/>
            <a:ext cx="394715" cy="340272"/>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 name="等腰三角形 14"/>
          <p:cNvSpPr/>
          <p:nvPr>
            <p:custDataLst>
              <p:tags r:id="rId9"/>
            </p:custDataLst>
          </p:nvPr>
        </p:nvSpPr>
        <p:spPr>
          <a:xfrm flipH="1" flipV="1">
            <a:off x="3095245" y="5883820"/>
            <a:ext cx="281331" cy="242527"/>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 name="等腰三角形 15"/>
          <p:cNvSpPr/>
          <p:nvPr>
            <p:custDataLst>
              <p:tags r:id="rId10"/>
            </p:custDataLst>
          </p:nvPr>
        </p:nvSpPr>
        <p:spPr>
          <a:xfrm flipH="1">
            <a:off x="9520128" y="774217"/>
            <a:ext cx="1168149" cy="1007024"/>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 name="等腰三角形 16"/>
          <p:cNvSpPr/>
          <p:nvPr>
            <p:custDataLst>
              <p:tags r:id="rId11"/>
            </p:custDataLst>
          </p:nvPr>
        </p:nvSpPr>
        <p:spPr>
          <a:xfrm flipH="1" flipV="1">
            <a:off x="10531604" y="190500"/>
            <a:ext cx="394715" cy="340272"/>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 name="标题 1"/>
          <p:cNvSpPr>
            <a:spLocks noGrp="1"/>
          </p:cNvSpPr>
          <p:nvPr>
            <p:ph type="ctrTitle" hasCustomPrompt="1"/>
            <p:custDataLst>
              <p:tags r:id="rId12"/>
            </p:custDataLst>
          </p:nvPr>
        </p:nvSpPr>
        <p:spPr>
          <a:xfrm>
            <a:off x="1888919" y="2017185"/>
            <a:ext cx="8445331" cy="1006429"/>
          </a:xfrm>
        </p:spPr>
        <p:txBody>
          <a:bodyPr anchor="b">
            <a:normAutofit/>
          </a:bodyPr>
          <a:lstStyle>
            <a:lvl1pPr algn="ctr">
              <a:defRPr sz="6601">
                <a:solidFill>
                  <a:schemeClr val="bg1"/>
                </a:solidFill>
              </a:defRPr>
            </a:lvl1pPr>
          </a:lstStyle>
          <a:p>
            <a:r>
              <a:rPr lang="zh-CN" altLang="en-US" dirty="0"/>
              <a:t>单击此处编辑标题</a:t>
            </a:r>
          </a:p>
        </p:txBody>
      </p:sp>
      <p:sp>
        <p:nvSpPr>
          <p:cNvPr id="3" name="副标题 2"/>
          <p:cNvSpPr>
            <a:spLocks noGrp="1"/>
          </p:cNvSpPr>
          <p:nvPr>
            <p:ph type="subTitle" idx="1"/>
            <p:custDataLst>
              <p:tags r:id="rId13"/>
            </p:custDataLst>
          </p:nvPr>
        </p:nvSpPr>
        <p:spPr>
          <a:xfrm>
            <a:off x="1888919" y="3270254"/>
            <a:ext cx="8445331" cy="424732"/>
          </a:xfrm>
        </p:spPr>
        <p:txBody>
          <a:bodyPr>
            <a:normAutofit/>
          </a:bodyPr>
          <a:lstStyle>
            <a:lvl1pPr marL="0" indent="0" algn="ctr">
              <a:buNone/>
              <a:defRPr sz="2400"/>
            </a:lvl1pPr>
            <a:lvl2pPr marL="457424" indent="0" algn="ctr">
              <a:buNone/>
              <a:defRPr sz="2000"/>
            </a:lvl2pPr>
            <a:lvl3pPr marL="914843" indent="0" algn="ctr">
              <a:buNone/>
              <a:defRPr sz="1800"/>
            </a:lvl3pPr>
            <a:lvl4pPr marL="1372269" indent="0" algn="ctr">
              <a:buNone/>
              <a:defRPr sz="1600"/>
            </a:lvl4pPr>
            <a:lvl5pPr marL="1829693" indent="0" algn="ctr">
              <a:buNone/>
              <a:defRPr sz="1600"/>
            </a:lvl5pPr>
            <a:lvl6pPr marL="2287113" indent="0" algn="ctr">
              <a:buNone/>
              <a:defRPr sz="1600"/>
            </a:lvl6pPr>
            <a:lvl7pPr marL="2744532" indent="0" algn="ctr">
              <a:buNone/>
              <a:defRPr sz="1600"/>
            </a:lvl7pPr>
            <a:lvl8pPr marL="3201956" indent="0" algn="ctr">
              <a:buNone/>
              <a:defRPr sz="1600"/>
            </a:lvl8pPr>
            <a:lvl9pPr marL="3659380" indent="0" algn="ctr">
              <a:buNone/>
              <a:defRPr sz="1600"/>
            </a:lvl9pPr>
          </a:lstStyle>
          <a:p>
            <a:r>
              <a:rPr lang="zh-CN" altLang="en-US" dirty="0"/>
              <a:t>单击此处编辑母版副标题样式</a:t>
            </a:r>
          </a:p>
        </p:txBody>
      </p:sp>
      <p:sp>
        <p:nvSpPr>
          <p:cNvPr id="4" name="日期占位符 3"/>
          <p:cNvSpPr>
            <a:spLocks noGrp="1"/>
          </p:cNvSpPr>
          <p:nvPr>
            <p:ph type="dt" sz="half" idx="10"/>
            <p:custDataLst>
              <p:tags r:id="rId14"/>
            </p:custDataLst>
          </p:nvPr>
        </p:nvSpPr>
        <p:spPr/>
        <p:txBody>
          <a:bodyPr>
            <a:normAutofit/>
          </a:bodyPr>
          <a:lstStyle/>
          <a:p>
            <a:fld id="{C8F339FC-C94C-4728-A345-83E94C59DD87}" type="datetimeFigureOut">
              <a:rPr lang="zh-CN" altLang="en-US" smtClean="0"/>
              <a:t>2019/6/7</a:t>
            </a:fld>
            <a:endParaRPr lang="zh-CN" altLang="en-US"/>
          </a:p>
        </p:txBody>
      </p:sp>
      <p:sp>
        <p:nvSpPr>
          <p:cNvPr id="5" name="页脚占位符 4"/>
          <p:cNvSpPr>
            <a:spLocks noGrp="1"/>
          </p:cNvSpPr>
          <p:nvPr>
            <p:ph type="ftr" sz="quarter" idx="11"/>
            <p:custDataLst>
              <p:tags r:id="rId15"/>
            </p:custDataLst>
          </p:nvPr>
        </p:nvSpPr>
        <p:spPr/>
        <p:txBody>
          <a:bodyPr>
            <a:normAutofit/>
          </a:bodyPr>
          <a:lstStyle/>
          <a:p>
            <a:endParaRPr lang="zh-CN" altLang="en-US"/>
          </a:p>
        </p:txBody>
      </p:sp>
      <p:sp>
        <p:nvSpPr>
          <p:cNvPr id="6" name="灯片编号占位符 5"/>
          <p:cNvSpPr>
            <a:spLocks noGrp="1"/>
          </p:cNvSpPr>
          <p:nvPr>
            <p:ph type="sldNum" sz="quarter" idx="12"/>
            <p:custDataLst>
              <p:tags r:id="rId16"/>
            </p:custDataLst>
          </p:nvPr>
        </p:nvSpPr>
        <p:spPr/>
        <p:txBody>
          <a:bodyPr>
            <a:normAutofit/>
          </a:bodyPr>
          <a:lstStyle/>
          <a:p>
            <a:fld id="{DDAAE1C6-07F0-4881-AF2C-AADF23B108D4}"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11" name="组合 10"/>
          <p:cNvGrpSpPr/>
          <p:nvPr>
            <p:custDataLst>
              <p:tags r:id="rId1"/>
            </p:custDataLst>
          </p:nvPr>
        </p:nvGrpSpPr>
        <p:grpSpPr>
          <a:xfrm>
            <a:off x="160028" y="159932"/>
            <a:ext cx="982277" cy="630643"/>
            <a:chOff x="160020" y="320040"/>
            <a:chExt cx="2537460" cy="1629103"/>
          </a:xfrm>
        </p:grpSpPr>
        <p:sp>
          <p:nvSpPr>
            <p:cNvPr id="12" name="等腰三角形 11"/>
            <p:cNvSpPr/>
            <p:nvPr>
              <p:custDataLst>
                <p:tags r:id="rId7"/>
              </p:custDataLst>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 name="等腰三角形 12"/>
            <p:cNvSpPr/>
            <p:nvPr>
              <p:custDataLst>
                <p:tags r:id="rId8"/>
              </p:custDataLst>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 name="等腰三角形 13"/>
            <p:cNvSpPr/>
            <p:nvPr>
              <p:custDataLst>
                <p:tags r:id="rId9"/>
              </p:custDataLst>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 name="标题 1"/>
          <p:cNvSpPr>
            <a:spLocks noGrp="1"/>
          </p:cNvSpPr>
          <p:nvPr>
            <p:ph type="title"/>
            <p:custDataLst>
              <p:tags r:id="rId2"/>
            </p:custDataLst>
          </p:nvPr>
        </p:nvSpPr>
        <p:spPr/>
        <p:txBody>
          <a:bodyPr/>
          <a:lstStyle/>
          <a:p>
            <a:r>
              <a:rPr lang="zh-CN" altLang="en-US" dirty="0"/>
              <a:t>单击此处编辑母版标题样式</a:t>
            </a:r>
          </a:p>
        </p:txBody>
      </p:sp>
      <p:sp>
        <p:nvSpPr>
          <p:cNvPr id="3" name="内容占位符 2"/>
          <p:cNvSpPr>
            <a:spLocks noGrp="1"/>
          </p:cNvSpPr>
          <p:nvPr>
            <p:ph idx="1"/>
            <p:custDataLst>
              <p:tags r:id="rId3"/>
            </p:custDataLst>
          </p:nvPr>
        </p:nvSpPr>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2019/6/7</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等腰三角形 6"/>
          <p:cNvSpPr/>
          <p:nvPr>
            <p:custDataLst>
              <p:tags r:id="rId1"/>
            </p:custDataLst>
          </p:nvPr>
        </p:nvSpPr>
        <p:spPr>
          <a:xfrm rot="16200000" flipV="1">
            <a:off x="-316629" y="1426846"/>
            <a:ext cx="4630086" cy="399145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等腰三角形 7"/>
          <p:cNvSpPr/>
          <p:nvPr>
            <p:custDataLst>
              <p:tags r:id="rId2"/>
            </p:custDataLst>
          </p:nvPr>
        </p:nvSpPr>
        <p:spPr>
          <a:xfrm rot="16200000" flipH="1">
            <a:off x="2586755" y="1826415"/>
            <a:ext cx="1511638" cy="130313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 name="等腰三角形 8"/>
          <p:cNvSpPr/>
          <p:nvPr>
            <p:custDataLst>
              <p:tags r:id="rId3"/>
            </p:custDataLst>
          </p:nvPr>
        </p:nvSpPr>
        <p:spPr>
          <a:xfrm rot="16200000" flipH="1">
            <a:off x="691645" y="500874"/>
            <a:ext cx="881342" cy="75977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 name="等腰三角形 9"/>
          <p:cNvSpPr/>
          <p:nvPr>
            <p:custDataLst>
              <p:tags r:id="rId4"/>
            </p:custDataLst>
          </p:nvPr>
        </p:nvSpPr>
        <p:spPr>
          <a:xfrm rot="16200000" flipH="1">
            <a:off x="-43371" y="5881715"/>
            <a:ext cx="628989" cy="542232"/>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 name="等腰三角形 10"/>
          <p:cNvSpPr/>
          <p:nvPr>
            <p:custDataLst>
              <p:tags r:id="rId5"/>
            </p:custDataLst>
          </p:nvPr>
        </p:nvSpPr>
        <p:spPr>
          <a:xfrm rot="16200000" flipH="1">
            <a:off x="2581056" y="4679898"/>
            <a:ext cx="350641" cy="30227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 name="等腰三角形 11"/>
          <p:cNvSpPr/>
          <p:nvPr>
            <p:custDataLst>
              <p:tags r:id="rId6"/>
            </p:custDataLst>
          </p:nvPr>
        </p:nvSpPr>
        <p:spPr>
          <a:xfrm rot="16200000" flipH="1" flipV="1">
            <a:off x="3912600" y="5855572"/>
            <a:ext cx="249918" cy="21544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 name="标题 1"/>
          <p:cNvSpPr>
            <a:spLocks noGrp="1"/>
          </p:cNvSpPr>
          <p:nvPr>
            <p:ph type="title" hasCustomPrompt="1"/>
            <p:custDataLst>
              <p:tags r:id="rId7"/>
            </p:custDataLst>
          </p:nvPr>
        </p:nvSpPr>
        <p:spPr>
          <a:xfrm>
            <a:off x="4383316" y="2220686"/>
            <a:ext cx="6964136" cy="1456418"/>
          </a:xfrm>
        </p:spPr>
        <p:txBody>
          <a:bodyPr anchor="b"/>
          <a:lstStyle>
            <a:lvl1pPr>
              <a:defRPr sz="6001">
                <a:solidFill>
                  <a:schemeClr val="accent1"/>
                </a:solidFill>
              </a:defRPr>
            </a:lvl1pPr>
          </a:lstStyle>
          <a:p>
            <a:r>
              <a:rPr lang="zh-CN" altLang="en-US" dirty="0"/>
              <a:t>单击此处编辑标题</a:t>
            </a:r>
          </a:p>
        </p:txBody>
      </p:sp>
      <p:sp>
        <p:nvSpPr>
          <p:cNvPr id="3" name="文本占位符 2"/>
          <p:cNvSpPr>
            <a:spLocks noGrp="1"/>
          </p:cNvSpPr>
          <p:nvPr>
            <p:ph type="body" idx="1"/>
            <p:custDataLst>
              <p:tags r:id="rId8"/>
            </p:custDataLst>
          </p:nvPr>
        </p:nvSpPr>
        <p:spPr>
          <a:xfrm>
            <a:off x="4383316" y="3760819"/>
            <a:ext cx="6964136" cy="592137"/>
          </a:xfrm>
        </p:spPr>
        <p:txBody>
          <a:bodyPr>
            <a:normAutofit/>
          </a:bodyPr>
          <a:lstStyle>
            <a:lvl1pPr marL="0" indent="0">
              <a:buNone/>
              <a:defRPr sz="2000">
                <a:solidFill>
                  <a:schemeClr val="bg1"/>
                </a:solidFill>
              </a:defRPr>
            </a:lvl1pPr>
            <a:lvl2pPr marL="457424" indent="0">
              <a:buNone/>
              <a:defRPr sz="2000">
                <a:solidFill>
                  <a:schemeClr val="tx1">
                    <a:tint val="75000"/>
                  </a:schemeClr>
                </a:solidFill>
              </a:defRPr>
            </a:lvl2pPr>
            <a:lvl3pPr marL="914843" indent="0">
              <a:buNone/>
              <a:defRPr sz="1800">
                <a:solidFill>
                  <a:schemeClr val="tx1">
                    <a:tint val="75000"/>
                  </a:schemeClr>
                </a:solidFill>
              </a:defRPr>
            </a:lvl3pPr>
            <a:lvl4pPr marL="1372269" indent="0">
              <a:buNone/>
              <a:defRPr sz="1600">
                <a:solidFill>
                  <a:schemeClr val="tx1">
                    <a:tint val="75000"/>
                  </a:schemeClr>
                </a:solidFill>
              </a:defRPr>
            </a:lvl4pPr>
            <a:lvl5pPr marL="1829693" indent="0">
              <a:buNone/>
              <a:defRPr sz="1600">
                <a:solidFill>
                  <a:schemeClr val="tx1">
                    <a:tint val="75000"/>
                  </a:schemeClr>
                </a:solidFill>
              </a:defRPr>
            </a:lvl5pPr>
            <a:lvl6pPr marL="2287113" indent="0">
              <a:buNone/>
              <a:defRPr sz="1600">
                <a:solidFill>
                  <a:schemeClr val="tx1">
                    <a:tint val="75000"/>
                  </a:schemeClr>
                </a:solidFill>
              </a:defRPr>
            </a:lvl6pPr>
            <a:lvl7pPr marL="2744532" indent="0">
              <a:buNone/>
              <a:defRPr sz="1600">
                <a:solidFill>
                  <a:schemeClr val="tx1">
                    <a:tint val="75000"/>
                  </a:schemeClr>
                </a:solidFill>
              </a:defRPr>
            </a:lvl7pPr>
            <a:lvl8pPr marL="3201956" indent="0">
              <a:buNone/>
              <a:defRPr sz="1600">
                <a:solidFill>
                  <a:schemeClr val="tx1">
                    <a:tint val="75000"/>
                  </a:schemeClr>
                </a:solidFill>
              </a:defRPr>
            </a:lvl8pPr>
            <a:lvl9pPr marL="365938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9"/>
            </p:custDataLst>
          </p:nvPr>
        </p:nvSpPr>
        <p:spPr/>
        <p:txBody>
          <a:bodyPr/>
          <a:lstStyle/>
          <a:p>
            <a:fld id="{760FBDFE-C587-4B4C-A407-44438C67B59E}" type="datetimeFigureOut">
              <a:rPr lang="zh-CN" altLang="en-US" smtClean="0"/>
              <a:t>2019/6/7</a:t>
            </a:fld>
            <a:endParaRPr lang="zh-CN" altLang="en-US"/>
          </a:p>
        </p:txBody>
      </p:sp>
      <p:sp>
        <p:nvSpPr>
          <p:cNvPr id="5" name="页脚占位符 4"/>
          <p:cNvSpPr>
            <a:spLocks noGrp="1"/>
          </p:cNvSpPr>
          <p:nvPr>
            <p:ph type="ftr" sz="quarter" idx="11"/>
            <p:custDataLst>
              <p:tags r:id="rId10"/>
            </p:custDataLst>
          </p:nvPr>
        </p:nvSpPr>
        <p:spPr/>
        <p:txBody>
          <a:bodyPr/>
          <a:lstStyle/>
          <a:p>
            <a:endParaRPr lang="zh-CN" altLang="en-US"/>
          </a:p>
        </p:txBody>
      </p:sp>
      <p:sp>
        <p:nvSpPr>
          <p:cNvPr id="6" name="灯片编号占位符 5"/>
          <p:cNvSpPr>
            <a:spLocks noGrp="1"/>
          </p:cNvSpPr>
          <p:nvPr>
            <p:ph type="sldNum" sz="quarter" idx="12"/>
            <p:custDataLst>
              <p:tags r:id="rId11"/>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grpSp>
        <p:nvGrpSpPr>
          <p:cNvPr id="12" name="组合 11"/>
          <p:cNvGrpSpPr/>
          <p:nvPr>
            <p:custDataLst>
              <p:tags r:id="rId1"/>
            </p:custDataLst>
          </p:nvPr>
        </p:nvGrpSpPr>
        <p:grpSpPr>
          <a:xfrm>
            <a:off x="160028" y="159932"/>
            <a:ext cx="982277" cy="630643"/>
            <a:chOff x="160020" y="320040"/>
            <a:chExt cx="2537460" cy="1629103"/>
          </a:xfrm>
        </p:grpSpPr>
        <p:sp>
          <p:nvSpPr>
            <p:cNvPr id="13" name="等腰三角形 12"/>
            <p:cNvSpPr/>
            <p:nvPr>
              <p:custDataLst>
                <p:tags r:id="rId8"/>
              </p:custDataLst>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 name="等腰三角形 13"/>
            <p:cNvSpPr/>
            <p:nvPr>
              <p:custDataLst>
                <p:tags r:id="rId9"/>
              </p:custDataLst>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 name="等腰三角形 14"/>
            <p:cNvSpPr/>
            <p:nvPr>
              <p:custDataLst>
                <p:tags r:id="rId10"/>
              </p:custDataLst>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 name="标题 1"/>
          <p:cNvSpPr>
            <a:spLocks noGrp="1"/>
          </p:cNvSpPr>
          <p:nvPr>
            <p:ph type="title"/>
            <p:custDataLst>
              <p:tags r:id="rId2"/>
            </p:custDataLst>
          </p:nvPr>
        </p:nvSpPr>
        <p:spPr/>
        <p:txBody>
          <a:bodyPr/>
          <a:lstStyle/>
          <a:p>
            <a:r>
              <a:rPr lang="zh-CN" altLang="en-US"/>
              <a:t>单击此处编辑母版标题样式</a:t>
            </a:r>
          </a:p>
        </p:txBody>
      </p:sp>
      <p:sp>
        <p:nvSpPr>
          <p:cNvPr id="3" name="内容占位符 2"/>
          <p:cNvSpPr>
            <a:spLocks noGrp="1"/>
          </p:cNvSpPr>
          <p:nvPr>
            <p:ph sz="half" idx="1"/>
            <p:custDataLst>
              <p:tags r:id="rId3"/>
            </p:custDataLst>
          </p:nvPr>
        </p:nvSpPr>
        <p:spPr>
          <a:xfrm>
            <a:off x="838201"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custDataLst>
              <p:tags r:id="rId4"/>
            </p:custDataLst>
          </p:nvPr>
        </p:nvSpPr>
        <p:spPr>
          <a:xfrm>
            <a:off x="6172199"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2019/6/7</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grpSp>
        <p:nvGrpSpPr>
          <p:cNvPr id="10" name="组合 9"/>
          <p:cNvGrpSpPr/>
          <p:nvPr>
            <p:custDataLst>
              <p:tags r:id="rId1"/>
            </p:custDataLst>
          </p:nvPr>
        </p:nvGrpSpPr>
        <p:grpSpPr>
          <a:xfrm>
            <a:off x="160028" y="159932"/>
            <a:ext cx="982277" cy="630643"/>
            <a:chOff x="160020" y="320040"/>
            <a:chExt cx="2537460" cy="1629103"/>
          </a:xfrm>
        </p:grpSpPr>
        <p:sp>
          <p:nvSpPr>
            <p:cNvPr id="11" name="等腰三角形 10"/>
            <p:cNvSpPr/>
            <p:nvPr>
              <p:custDataLst>
                <p:tags r:id="rId10"/>
              </p:custDataLst>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 name="等腰三角形 11"/>
            <p:cNvSpPr/>
            <p:nvPr>
              <p:custDataLst>
                <p:tags r:id="rId11"/>
              </p:custDataLst>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 name="等腰三角形 12"/>
            <p:cNvSpPr/>
            <p:nvPr>
              <p:custDataLst>
                <p:tags r:id="rId12"/>
              </p:custDataLst>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 name="标题 1"/>
          <p:cNvSpPr>
            <a:spLocks noGrp="1"/>
          </p:cNvSpPr>
          <p:nvPr>
            <p:ph type="title"/>
            <p:custDataLst>
              <p:tags r:id="rId2"/>
            </p:custDataLst>
          </p:nvPr>
        </p:nvSpPr>
        <p:spPr>
          <a:xfrm>
            <a:off x="839787" y="365126"/>
            <a:ext cx="10515601" cy="1325563"/>
          </a:xfrm>
        </p:spPr>
        <p:txBody>
          <a:bodyPr/>
          <a:lstStyle/>
          <a:p>
            <a:r>
              <a:rPr lang="zh-CN" altLang="en-US"/>
              <a:t>单击此处编辑母版标题样式</a:t>
            </a:r>
          </a:p>
        </p:txBody>
      </p:sp>
      <p:sp>
        <p:nvSpPr>
          <p:cNvPr id="3" name="文本占位符 2"/>
          <p:cNvSpPr>
            <a:spLocks noGrp="1"/>
          </p:cNvSpPr>
          <p:nvPr>
            <p:ph type="body" idx="1"/>
            <p:custDataLst>
              <p:tags r:id="rId3"/>
            </p:custDataLst>
          </p:nvPr>
        </p:nvSpPr>
        <p:spPr>
          <a:xfrm>
            <a:off x="839788" y="1744961"/>
            <a:ext cx="5157788" cy="823912"/>
          </a:xfrm>
        </p:spPr>
        <p:txBody>
          <a:bodyPr anchor="b"/>
          <a:lstStyle>
            <a:lvl1pPr marL="0" indent="0">
              <a:buNone/>
              <a:defRPr sz="2400" b="1"/>
            </a:lvl1pPr>
            <a:lvl2pPr marL="457424" indent="0">
              <a:buNone/>
              <a:defRPr sz="2000" b="1"/>
            </a:lvl2pPr>
            <a:lvl3pPr marL="914843" indent="0">
              <a:buNone/>
              <a:defRPr sz="1800" b="1"/>
            </a:lvl3pPr>
            <a:lvl4pPr marL="1372269" indent="0">
              <a:buNone/>
              <a:defRPr sz="1600" b="1"/>
            </a:lvl4pPr>
            <a:lvl5pPr marL="1829693" indent="0">
              <a:buNone/>
              <a:defRPr sz="1600" b="1"/>
            </a:lvl5pPr>
            <a:lvl6pPr marL="2287113" indent="0">
              <a:buNone/>
              <a:defRPr sz="1600" b="1"/>
            </a:lvl6pPr>
            <a:lvl7pPr marL="2744532" indent="0">
              <a:buNone/>
              <a:defRPr sz="1600" b="1"/>
            </a:lvl7pPr>
            <a:lvl8pPr marL="3201956" indent="0">
              <a:buNone/>
              <a:defRPr sz="1600" b="1"/>
            </a:lvl8pPr>
            <a:lvl9pPr marL="3659380" indent="0">
              <a:buNone/>
              <a:defRPr sz="1600" b="1"/>
            </a:lvl9pPr>
          </a:lstStyle>
          <a:p>
            <a:pPr lvl="0"/>
            <a:r>
              <a:rPr lang="zh-CN" altLang="en-US" dirty="0"/>
              <a:t>单击此处编辑母版文本样式</a:t>
            </a:r>
          </a:p>
        </p:txBody>
      </p:sp>
      <p:sp>
        <p:nvSpPr>
          <p:cNvPr id="4" name="内容占位符 3"/>
          <p:cNvSpPr>
            <a:spLocks noGrp="1"/>
          </p:cNvSpPr>
          <p:nvPr>
            <p:ph sz="half" idx="2"/>
            <p:custDataLst>
              <p:tags r:id="rId4"/>
            </p:custDataLst>
          </p:nvPr>
        </p:nvSpPr>
        <p:spPr>
          <a:xfrm>
            <a:off x="839788" y="2615609"/>
            <a:ext cx="51577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custDataLst>
              <p:tags r:id="rId5"/>
            </p:custDataLst>
          </p:nvPr>
        </p:nvSpPr>
        <p:spPr>
          <a:xfrm>
            <a:off x="6172206" y="1744961"/>
            <a:ext cx="5183189" cy="823912"/>
          </a:xfrm>
        </p:spPr>
        <p:txBody>
          <a:bodyPr anchor="b"/>
          <a:lstStyle>
            <a:lvl1pPr marL="0" indent="0">
              <a:buNone/>
              <a:defRPr sz="2400" b="1"/>
            </a:lvl1pPr>
            <a:lvl2pPr marL="457424" indent="0">
              <a:buNone/>
              <a:defRPr sz="2000" b="1"/>
            </a:lvl2pPr>
            <a:lvl3pPr marL="914843" indent="0">
              <a:buNone/>
              <a:defRPr sz="1800" b="1"/>
            </a:lvl3pPr>
            <a:lvl4pPr marL="1372269" indent="0">
              <a:buNone/>
              <a:defRPr sz="1600" b="1"/>
            </a:lvl4pPr>
            <a:lvl5pPr marL="1829693" indent="0">
              <a:buNone/>
              <a:defRPr sz="1600" b="1"/>
            </a:lvl5pPr>
            <a:lvl6pPr marL="2287113" indent="0">
              <a:buNone/>
              <a:defRPr sz="1600" b="1"/>
            </a:lvl6pPr>
            <a:lvl7pPr marL="2744532" indent="0">
              <a:buNone/>
              <a:defRPr sz="1600" b="1"/>
            </a:lvl7pPr>
            <a:lvl8pPr marL="3201956" indent="0">
              <a:buNone/>
              <a:defRPr sz="1600" b="1"/>
            </a:lvl8pPr>
            <a:lvl9pPr marL="3659380" indent="0">
              <a:buNone/>
              <a:defRPr sz="1600" b="1"/>
            </a:lvl9pPr>
          </a:lstStyle>
          <a:p>
            <a:pPr lvl="0"/>
            <a:r>
              <a:rPr lang="zh-CN" altLang="en-US" dirty="0"/>
              <a:t>单击此处编辑母版文本样式</a:t>
            </a:r>
          </a:p>
        </p:txBody>
      </p:sp>
      <p:sp>
        <p:nvSpPr>
          <p:cNvPr id="6" name="内容占位符 5"/>
          <p:cNvSpPr>
            <a:spLocks noGrp="1"/>
          </p:cNvSpPr>
          <p:nvPr>
            <p:ph sz="quarter" idx="4"/>
            <p:custDataLst>
              <p:tags r:id="rId6"/>
            </p:custDataLst>
          </p:nvPr>
        </p:nvSpPr>
        <p:spPr>
          <a:xfrm>
            <a:off x="6172206" y="2615609"/>
            <a:ext cx="5183189"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2019/6/7</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101600" tIns="38100" rIns="76200" bIns="38100" rtlCol="0" anchor="t" anchorCtr="0">
            <a:noAutofit/>
          </a:bodyPr>
          <a:lstStyle>
            <a:lvl1pPr marL="0" marR="0" lvl="0" algn="l" defTabSz="914843"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lvl1pPr>
              <a:defRPr>
                <a:latin typeface="微软雅黑" panose="020B0503020204020204" charset="-122"/>
                <a:ea typeface="微软雅黑" panose="020B0503020204020204" charset="-122"/>
              </a:defRPr>
            </a:lvl1pPr>
          </a:lstStyle>
          <a:p>
            <a:fld id="{760FBDFE-C587-4B4C-A407-44438C67B59E}" type="datetimeFigureOut">
              <a:rPr lang="zh-CN" altLang="en-US" smtClean="0"/>
              <a:t>2019/6/7</a:t>
            </a:fld>
            <a:endParaRPr lang="zh-CN" altLang="en-US"/>
          </a:p>
        </p:txBody>
      </p:sp>
      <p:sp>
        <p:nvSpPr>
          <p:cNvPr id="4" name="页脚占位符 3"/>
          <p:cNvSpPr>
            <a:spLocks noGrp="1"/>
          </p:cNvSpPr>
          <p:nvPr>
            <p:ph type="ftr" sz="quarter" idx="11"/>
            <p:custDataLst>
              <p:tags r:id="rId3"/>
            </p:custDataLst>
          </p:nvPr>
        </p:nvSpPr>
        <p:spPr/>
        <p:txBody>
          <a:bodyPr/>
          <a:lstStyle>
            <a:lvl1pPr>
              <a:defRPr>
                <a:latin typeface="微软雅黑" panose="020B0503020204020204" charset="-122"/>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4"/>
            </p:custDataLst>
          </p:nvPr>
        </p:nvSpPr>
        <p:spPr/>
        <p:txBody>
          <a:bodyPr/>
          <a:lstStyle>
            <a:lvl1pPr>
              <a:defRPr>
                <a:latin typeface="微软雅黑" panose="020B0503020204020204" charset="-122"/>
                <a:ea typeface="微软雅黑" panose="020B0503020204020204"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2019/6/7</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grpSp>
        <p:nvGrpSpPr>
          <p:cNvPr id="8" name="组合 7"/>
          <p:cNvGrpSpPr/>
          <p:nvPr>
            <p:custDataLst>
              <p:tags r:id="rId1"/>
            </p:custDataLst>
          </p:nvPr>
        </p:nvGrpSpPr>
        <p:grpSpPr>
          <a:xfrm>
            <a:off x="160028" y="159932"/>
            <a:ext cx="982277" cy="630643"/>
            <a:chOff x="160020" y="320040"/>
            <a:chExt cx="2537460" cy="1629103"/>
          </a:xfrm>
        </p:grpSpPr>
        <p:sp>
          <p:nvSpPr>
            <p:cNvPr id="9" name="等腰三角形 8"/>
            <p:cNvSpPr/>
            <p:nvPr>
              <p:custDataLst>
                <p:tags r:id="rId8"/>
              </p:custDataLst>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 name="等腰三角形 9"/>
            <p:cNvSpPr/>
            <p:nvPr>
              <p:custDataLst>
                <p:tags r:id="rId9"/>
              </p:custDataLst>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 name="等腰三角形 10"/>
            <p:cNvSpPr/>
            <p:nvPr>
              <p:custDataLst>
                <p:tags r:id="rId10"/>
              </p:custDataLst>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 name="标题 1"/>
          <p:cNvSpPr>
            <a:spLocks noGrp="1"/>
          </p:cNvSpPr>
          <p:nvPr>
            <p:ph type="title"/>
            <p:custDataLst>
              <p:tags r:id="rId2"/>
            </p:custDataLst>
          </p:nvPr>
        </p:nvSpPr>
        <p:spPr>
          <a:xfrm>
            <a:off x="839788" y="457200"/>
            <a:ext cx="4165200" cy="1600200"/>
          </a:xfrm>
        </p:spPr>
        <p:txBody>
          <a:bodyPr anchor="t" anchorCtr="0">
            <a:normAutofit/>
          </a:bodyPr>
          <a:lstStyle>
            <a:lvl1pPr>
              <a:defRPr sz="3600"/>
            </a:lvl1pPr>
          </a:lstStyle>
          <a:p>
            <a:r>
              <a:rPr lang="zh-CN" altLang="en-US" dirty="0"/>
              <a:t>单击此处编辑母版标题样式</a:t>
            </a:r>
          </a:p>
        </p:txBody>
      </p:sp>
      <p:sp>
        <p:nvSpPr>
          <p:cNvPr id="3" name="图片占位符 2"/>
          <p:cNvSpPr>
            <a:spLocks noGrp="1" noChangeAspect="1"/>
          </p:cNvSpPr>
          <p:nvPr>
            <p:ph type="pic" idx="1"/>
            <p:custDataLst>
              <p:tags r:id="rId3"/>
            </p:custDataLst>
          </p:nvPr>
        </p:nvSpPr>
        <p:spPr>
          <a:xfrm>
            <a:off x="5184007" y="457200"/>
            <a:ext cx="6170399" cy="5403600"/>
          </a:xfrm>
        </p:spPr>
        <p:txBody>
          <a:bodyPr/>
          <a:lstStyle>
            <a:lvl1pPr marL="0" indent="0">
              <a:buNone/>
              <a:defRPr sz="3200"/>
            </a:lvl1pPr>
            <a:lvl2pPr marL="457424" indent="0">
              <a:buNone/>
              <a:defRPr sz="2800"/>
            </a:lvl2pPr>
            <a:lvl3pPr marL="914843" indent="0">
              <a:buNone/>
              <a:defRPr sz="2400"/>
            </a:lvl3pPr>
            <a:lvl4pPr marL="1372269" indent="0">
              <a:buNone/>
              <a:defRPr sz="2000"/>
            </a:lvl4pPr>
            <a:lvl5pPr marL="1829693" indent="0">
              <a:buNone/>
              <a:defRPr sz="2000"/>
            </a:lvl5pPr>
            <a:lvl6pPr marL="2287113" indent="0">
              <a:buNone/>
              <a:defRPr sz="2000"/>
            </a:lvl6pPr>
            <a:lvl7pPr marL="2744532" indent="0">
              <a:buNone/>
              <a:defRPr sz="2000"/>
            </a:lvl7pPr>
            <a:lvl8pPr marL="3201956" indent="0">
              <a:buNone/>
              <a:defRPr sz="2000"/>
            </a:lvl8pPr>
            <a:lvl9pPr marL="3659380" indent="0">
              <a:buNone/>
              <a:defRPr sz="2000"/>
            </a:lvl9pPr>
          </a:lstStyle>
          <a:p>
            <a:endParaRPr lang="zh-CN" altLang="en-US" dirty="0"/>
          </a:p>
        </p:txBody>
      </p:sp>
      <p:sp>
        <p:nvSpPr>
          <p:cNvPr id="4" name="文本占位符 3"/>
          <p:cNvSpPr>
            <a:spLocks noGrp="1"/>
          </p:cNvSpPr>
          <p:nvPr>
            <p:ph type="body" sz="half" idx="2"/>
            <p:custDataLst>
              <p:tags r:id="rId4"/>
            </p:custDataLst>
          </p:nvPr>
        </p:nvSpPr>
        <p:spPr>
          <a:xfrm>
            <a:off x="839788" y="2057400"/>
            <a:ext cx="4165200" cy="3811588"/>
          </a:xfrm>
        </p:spPr>
        <p:txBody>
          <a:bodyPr>
            <a:normAutofit/>
          </a:bodyPr>
          <a:lstStyle>
            <a:lvl1pPr marL="0" indent="0">
              <a:buNone/>
              <a:defRPr sz="2000"/>
            </a:lvl1pPr>
            <a:lvl2pPr marL="457424" indent="0">
              <a:buNone/>
              <a:defRPr sz="1400"/>
            </a:lvl2pPr>
            <a:lvl3pPr marL="914843" indent="0">
              <a:buNone/>
              <a:defRPr sz="1200"/>
            </a:lvl3pPr>
            <a:lvl4pPr marL="1372269" indent="0">
              <a:buNone/>
              <a:defRPr sz="1000"/>
            </a:lvl4pPr>
            <a:lvl5pPr marL="1829693" indent="0">
              <a:buNone/>
              <a:defRPr sz="1000"/>
            </a:lvl5pPr>
            <a:lvl6pPr marL="2287113" indent="0">
              <a:buNone/>
              <a:defRPr sz="1000"/>
            </a:lvl6pPr>
            <a:lvl7pPr marL="2744532" indent="0">
              <a:buNone/>
              <a:defRPr sz="1000"/>
            </a:lvl7pPr>
            <a:lvl8pPr marL="3201956" indent="0">
              <a:buNone/>
              <a:defRPr sz="1000"/>
            </a:lvl8pPr>
            <a:lvl9pPr marL="3659380" indent="0">
              <a:buNone/>
              <a:defRPr sz="1000"/>
            </a:lvl9pPr>
          </a:lstStyle>
          <a:p>
            <a:pPr lvl="0"/>
            <a:r>
              <a:rPr lang="zh-CN" altLang="en-US" dirty="0"/>
              <a:t>单击此处编辑母版文本样式</a:t>
            </a: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t>2019/6/7</a:t>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9824484" y="365125"/>
            <a:ext cx="1529317" cy="5811838"/>
          </a:xfrm>
        </p:spPr>
        <p:txBody>
          <a:bodyPr vert="eaVert">
            <a:normAutofit/>
          </a:bodyPr>
          <a:lstStyle>
            <a:lvl1pPr>
              <a:defRPr sz="3600"/>
            </a:lvl1pPr>
          </a:lstStyle>
          <a:p>
            <a:r>
              <a:rPr lang="zh-CN" altLang="en-US"/>
              <a:t>单击此处编辑母版标题样式</a:t>
            </a:r>
          </a:p>
        </p:txBody>
      </p:sp>
      <p:sp>
        <p:nvSpPr>
          <p:cNvPr id="3" name="竖排文字占位符 2"/>
          <p:cNvSpPr>
            <a:spLocks noGrp="1"/>
          </p:cNvSpPr>
          <p:nvPr>
            <p:ph type="body" orient="vert" idx="1"/>
            <p:custDataLst>
              <p:tags r:id="rId2"/>
            </p:custDataLst>
          </p:nvPr>
        </p:nvSpPr>
        <p:spPr>
          <a:xfrm>
            <a:off x="838202" y="365125"/>
            <a:ext cx="8879957"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2019/6/7</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grpSp>
        <p:nvGrpSpPr>
          <p:cNvPr id="11" name="组合 10"/>
          <p:cNvGrpSpPr/>
          <p:nvPr>
            <p:custDataLst>
              <p:tags r:id="rId1"/>
            </p:custDataLst>
          </p:nvPr>
        </p:nvGrpSpPr>
        <p:grpSpPr>
          <a:xfrm>
            <a:off x="160028" y="159932"/>
            <a:ext cx="982277" cy="630643"/>
            <a:chOff x="160020" y="320040"/>
            <a:chExt cx="2537460" cy="1629103"/>
          </a:xfrm>
        </p:grpSpPr>
        <p:sp>
          <p:nvSpPr>
            <p:cNvPr id="12" name="等腰三角形 11"/>
            <p:cNvSpPr/>
            <p:nvPr>
              <p:custDataLst>
                <p:tags r:id="rId6"/>
              </p:custDataLst>
            </p:nvPr>
          </p:nvSpPr>
          <p:spPr>
            <a:xfrm flipV="1">
              <a:off x="365760" y="320040"/>
              <a:ext cx="1889760" cy="1629103"/>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 name="等腰三角形 12"/>
            <p:cNvSpPr/>
            <p:nvPr>
              <p:custDataLst>
                <p:tags r:id="rId7"/>
              </p:custDataLst>
            </p:nvPr>
          </p:nvSpPr>
          <p:spPr>
            <a:xfrm flipV="1">
              <a:off x="1508760" y="445113"/>
              <a:ext cx="1188720" cy="102475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 name="等腰三角形 13"/>
            <p:cNvSpPr/>
            <p:nvPr>
              <p:custDataLst>
                <p:tags r:id="rId8"/>
              </p:custDataLst>
            </p:nvPr>
          </p:nvSpPr>
          <p:spPr>
            <a:xfrm flipV="1">
              <a:off x="160020" y="1115147"/>
              <a:ext cx="822960" cy="709448"/>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2019/6/7</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838200" y="551548"/>
            <a:ext cx="10515601"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19" name="等腰三角形 18"/>
          <p:cNvSpPr/>
          <p:nvPr>
            <p:custDataLst>
              <p:tags r:id="rId1"/>
            </p:custDataLst>
          </p:nvPr>
        </p:nvSpPr>
        <p:spPr>
          <a:xfrm flipH="1" flipV="1">
            <a:off x="1781867" y="2514600"/>
            <a:ext cx="2174445" cy="1874520"/>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 name="等腰三角形 19"/>
          <p:cNvSpPr/>
          <p:nvPr>
            <p:custDataLst>
              <p:tags r:id="rId2"/>
            </p:custDataLst>
          </p:nvPr>
        </p:nvSpPr>
        <p:spPr>
          <a:xfrm flipH="1">
            <a:off x="6308496" y="4489275"/>
            <a:ext cx="1701647" cy="1466937"/>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 name="等腰三角形 20"/>
          <p:cNvSpPr/>
          <p:nvPr>
            <p:custDataLst>
              <p:tags r:id="rId3"/>
            </p:custDataLst>
          </p:nvPr>
        </p:nvSpPr>
        <p:spPr>
          <a:xfrm flipH="1">
            <a:off x="7717536" y="755694"/>
            <a:ext cx="1305816" cy="1125702"/>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 name="等腰三角形 21"/>
          <p:cNvSpPr/>
          <p:nvPr>
            <p:custDataLst>
              <p:tags r:id="rId4"/>
            </p:custDataLst>
          </p:nvPr>
        </p:nvSpPr>
        <p:spPr>
          <a:xfrm flipH="1">
            <a:off x="8461254" y="2307020"/>
            <a:ext cx="992125" cy="855279"/>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 name="等腰三角形 22"/>
          <p:cNvSpPr/>
          <p:nvPr>
            <p:custDataLst>
              <p:tags r:id="rId5"/>
            </p:custDataLst>
          </p:nvPr>
        </p:nvSpPr>
        <p:spPr>
          <a:xfrm flipH="1">
            <a:off x="2668528" y="1170857"/>
            <a:ext cx="708052" cy="610389"/>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 name="等腰三角形 23"/>
          <p:cNvSpPr/>
          <p:nvPr>
            <p:custDataLst>
              <p:tags r:id="rId6"/>
            </p:custDataLst>
          </p:nvPr>
        </p:nvSpPr>
        <p:spPr>
          <a:xfrm flipH="1">
            <a:off x="1251206" y="2973508"/>
            <a:ext cx="394715" cy="340272"/>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 name="等腰三角形 24"/>
          <p:cNvSpPr/>
          <p:nvPr>
            <p:custDataLst>
              <p:tags r:id="rId7"/>
            </p:custDataLst>
          </p:nvPr>
        </p:nvSpPr>
        <p:spPr>
          <a:xfrm flipH="1" flipV="1">
            <a:off x="10334245" y="3162300"/>
            <a:ext cx="394715" cy="340272"/>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 name="等腰三角形 25"/>
          <p:cNvSpPr/>
          <p:nvPr>
            <p:custDataLst>
              <p:tags r:id="rId8"/>
            </p:custDataLst>
          </p:nvPr>
        </p:nvSpPr>
        <p:spPr>
          <a:xfrm flipH="1" flipV="1">
            <a:off x="3095245" y="5883820"/>
            <a:ext cx="281331" cy="242527"/>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 name="等腰三角形 26"/>
          <p:cNvSpPr/>
          <p:nvPr>
            <p:custDataLst>
              <p:tags r:id="rId9"/>
            </p:custDataLst>
          </p:nvPr>
        </p:nvSpPr>
        <p:spPr>
          <a:xfrm flipH="1">
            <a:off x="9520128" y="774217"/>
            <a:ext cx="1168149" cy="1007024"/>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 name="等腰三角形 27"/>
          <p:cNvSpPr/>
          <p:nvPr>
            <p:custDataLst>
              <p:tags r:id="rId10"/>
            </p:custDataLst>
          </p:nvPr>
        </p:nvSpPr>
        <p:spPr>
          <a:xfrm flipH="1" flipV="1">
            <a:off x="10531604" y="190500"/>
            <a:ext cx="394715" cy="340272"/>
          </a:xfrm>
          <a:prstGeom prst="triangle">
            <a:avLst/>
          </a:prstGeom>
          <a:noFill/>
          <a:ln>
            <a:solidFill>
              <a:schemeClr val="accent2">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 name="等腰三角形 5"/>
          <p:cNvSpPr/>
          <p:nvPr>
            <p:custDataLst>
              <p:tags r:id="rId11"/>
            </p:custDataLst>
          </p:nvPr>
        </p:nvSpPr>
        <p:spPr>
          <a:xfrm flipV="1">
            <a:off x="3489962" y="1463040"/>
            <a:ext cx="5212080" cy="44931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 name="标题 1"/>
          <p:cNvSpPr>
            <a:spLocks noGrp="1"/>
          </p:cNvSpPr>
          <p:nvPr>
            <p:ph type="title" hasCustomPrompt="1"/>
            <p:custDataLst>
              <p:tags r:id="rId12"/>
            </p:custDataLst>
          </p:nvPr>
        </p:nvSpPr>
        <p:spPr>
          <a:xfrm>
            <a:off x="2263523" y="1892891"/>
            <a:ext cx="7664958" cy="1299693"/>
          </a:xfrm>
        </p:spPr>
        <p:txBody>
          <a:bodyPr anchor="ctr" anchorCtr="0">
            <a:normAutofit/>
          </a:bodyPr>
          <a:lstStyle>
            <a:lvl1pPr algn="ctr">
              <a:defRPr sz="7201" b="0">
                <a:solidFill>
                  <a:schemeClr val="bg1"/>
                </a:solidFill>
              </a:defRPr>
            </a:lvl1pPr>
          </a:lstStyle>
          <a:p>
            <a:r>
              <a:rPr lang="zh-CN" altLang="en-US" dirty="0"/>
              <a:t>编辑标题</a:t>
            </a:r>
          </a:p>
        </p:txBody>
      </p:sp>
      <p:sp>
        <p:nvSpPr>
          <p:cNvPr id="3" name="日期占位符 2"/>
          <p:cNvSpPr>
            <a:spLocks noGrp="1"/>
          </p:cNvSpPr>
          <p:nvPr>
            <p:ph type="dt" sz="half" idx="10"/>
            <p:custDataLst>
              <p:tags r:id="rId13"/>
            </p:custDataLst>
          </p:nvPr>
        </p:nvSpPr>
        <p:spPr/>
        <p:txBody>
          <a:bodyPr/>
          <a:lstStyle/>
          <a:p>
            <a:fld id="{760FBDFE-C587-4B4C-A407-44438C67B59E}" type="datetimeFigureOut">
              <a:rPr lang="zh-CN" altLang="en-US" smtClean="0"/>
              <a:t>2019/6/7</a:t>
            </a:fld>
            <a:endParaRPr lang="zh-CN" altLang="en-US"/>
          </a:p>
        </p:txBody>
      </p:sp>
      <p:sp>
        <p:nvSpPr>
          <p:cNvPr id="4" name="页脚占位符 3"/>
          <p:cNvSpPr>
            <a:spLocks noGrp="1"/>
          </p:cNvSpPr>
          <p:nvPr>
            <p:ph type="ftr" sz="quarter" idx="11"/>
            <p:custDataLst>
              <p:tags r:id="rId14"/>
            </p:custDataLst>
          </p:nvPr>
        </p:nvSpPr>
        <p:spPr/>
        <p:txBody>
          <a:bodyPr/>
          <a:lstStyle/>
          <a:p>
            <a:endParaRPr lang="zh-CN" altLang="en-US"/>
          </a:p>
        </p:txBody>
      </p:sp>
      <p:sp>
        <p:nvSpPr>
          <p:cNvPr id="5" name="灯片编号占位符 4"/>
          <p:cNvSpPr>
            <a:spLocks noGrp="1"/>
          </p:cNvSpPr>
          <p:nvPr>
            <p:ph type="sldNum" sz="quarter" idx="12"/>
            <p:custDataLst>
              <p:tags r:id="rId15"/>
            </p:custDataLst>
          </p:nvPr>
        </p:nvSpPr>
        <p:spPr/>
        <p:txBody>
          <a:bodyPr/>
          <a:lstStyle/>
          <a:p>
            <a:fld id="{49AE70B2-8BF9-45C0-BB95-33D1B9D3A854}" type="slidenum">
              <a:rPr lang="zh-CN" altLang="en-US" smtClean="0"/>
              <a:t>‹#›</a:t>
            </a:fld>
            <a:endParaRPr lang="zh-CN" altLang="en-US"/>
          </a:p>
        </p:txBody>
      </p:sp>
      <p:sp>
        <p:nvSpPr>
          <p:cNvPr id="18" name="文本占位符 17"/>
          <p:cNvSpPr>
            <a:spLocks noGrp="1"/>
          </p:cNvSpPr>
          <p:nvPr>
            <p:ph type="body" sz="quarter" idx="13"/>
            <p:custDataLst>
              <p:tags r:id="rId16"/>
            </p:custDataLst>
          </p:nvPr>
        </p:nvSpPr>
        <p:spPr>
          <a:xfrm>
            <a:off x="2263523" y="3267075"/>
            <a:ext cx="7664958" cy="1041137"/>
          </a:xfrm>
        </p:spPr>
        <p:txBody>
          <a:bodyPr/>
          <a:lstStyle>
            <a:lvl1pPr marL="0" indent="0" algn="ctr">
              <a:buNone/>
              <a:defRPr/>
            </a:lvl1pPr>
          </a:lstStyle>
          <a:p>
            <a:pPr lvl="0"/>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D192F87-0578-4D98-97AE-DE68474E6EAF}"/>
              </a:ext>
            </a:extLst>
          </p:cNvPr>
          <p:cNvSpPr>
            <a:spLocks noGrp="1"/>
          </p:cNvSpPr>
          <p:nvPr>
            <p:ph type="ctrTitle"/>
          </p:nvPr>
        </p:nvSpPr>
        <p:spPr>
          <a:xfrm>
            <a:off x="1524001" y="1122363"/>
            <a:ext cx="9144000" cy="2387600"/>
          </a:xfrm>
        </p:spPr>
        <p:txBody>
          <a:bodyPr anchor="b"/>
          <a:lstStyle>
            <a:lvl1pPr algn="ctr">
              <a:defRPr sz="6001"/>
            </a:lvl1pPr>
          </a:lstStyle>
          <a:p>
            <a:r>
              <a:rPr lang="zh-CN" altLang="en-US"/>
              <a:t>单击此处编辑母版标题样式</a:t>
            </a:r>
          </a:p>
        </p:txBody>
      </p:sp>
      <p:sp>
        <p:nvSpPr>
          <p:cNvPr id="3" name="副标题 2">
            <a:extLst>
              <a:ext uri="{FF2B5EF4-FFF2-40B4-BE49-F238E27FC236}">
                <a16:creationId xmlns:a16="http://schemas.microsoft.com/office/drawing/2014/main" id="{7F7DD0BC-D121-418C-B1A7-2DD60B80AB62}"/>
              </a:ext>
            </a:extLst>
          </p:cNvPr>
          <p:cNvSpPr>
            <a:spLocks noGrp="1"/>
          </p:cNvSpPr>
          <p:nvPr>
            <p:ph type="subTitle" idx="1"/>
          </p:nvPr>
        </p:nvSpPr>
        <p:spPr>
          <a:xfrm>
            <a:off x="1524001" y="3602039"/>
            <a:ext cx="9144000" cy="1655762"/>
          </a:xfrm>
        </p:spPr>
        <p:txBody>
          <a:bodyPr/>
          <a:lstStyle>
            <a:lvl1pPr marL="0" indent="0" algn="ctr">
              <a:buNone/>
              <a:defRPr sz="2400"/>
            </a:lvl1pPr>
            <a:lvl2pPr marL="457335" indent="0" algn="ctr">
              <a:buNone/>
              <a:defRPr sz="2000"/>
            </a:lvl2pPr>
            <a:lvl3pPr marL="914666" indent="0" algn="ctr">
              <a:buNone/>
              <a:defRPr sz="1800"/>
            </a:lvl3pPr>
            <a:lvl4pPr marL="1372001" indent="0" algn="ctr">
              <a:buNone/>
              <a:defRPr sz="1600"/>
            </a:lvl4pPr>
            <a:lvl5pPr marL="1829335" indent="0" algn="ctr">
              <a:buNone/>
              <a:defRPr sz="1600"/>
            </a:lvl5pPr>
            <a:lvl6pPr marL="2286668" indent="0" algn="ctr">
              <a:buNone/>
              <a:defRPr sz="1600"/>
            </a:lvl6pPr>
            <a:lvl7pPr marL="2743999" indent="0" algn="ctr">
              <a:buNone/>
              <a:defRPr sz="1600"/>
            </a:lvl7pPr>
            <a:lvl8pPr marL="3201334" indent="0" algn="ctr">
              <a:buNone/>
              <a:defRPr sz="1600"/>
            </a:lvl8pPr>
            <a:lvl9pPr marL="365866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03D3AFA8-ADEE-4048-B720-1406EED80DFC}"/>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528B54BE-1F59-40B1-AF77-CC59B47F6A8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7E9123D-DD23-43E9-922A-BA04C8A9A875}"/>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624401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B2CE4CE-A7BA-4F3D-9098-39539EFB79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F2AF000-5BBC-4079-8A86-89FDE20DE780}"/>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6039295-3E7C-45C6-B028-84BF444E00A8}"/>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602CC0D6-3367-463D-B68C-E7CDCCAF778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6E97A53-C560-4143-AA15-B59B39AD32E6}"/>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4487780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AA07444-1EA6-4DA1-BCD8-606967CAEAC3}"/>
              </a:ext>
            </a:extLst>
          </p:cNvPr>
          <p:cNvSpPr>
            <a:spLocks noGrp="1"/>
          </p:cNvSpPr>
          <p:nvPr>
            <p:ph type="title"/>
          </p:nvPr>
        </p:nvSpPr>
        <p:spPr>
          <a:xfrm>
            <a:off x="831849" y="1709738"/>
            <a:ext cx="10515601" cy="2852737"/>
          </a:xfrm>
        </p:spPr>
        <p:txBody>
          <a:bodyPr anchor="b"/>
          <a:lstStyle>
            <a:lvl1pPr>
              <a:defRPr sz="6001"/>
            </a:lvl1pPr>
          </a:lstStyle>
          <a:p>
            <a:r>
              <a:rPr lang="zh-CN" altLang="en-US"/>
              <a:t>单击此处编辑母版标题样式</a:t>
            </a:r>
          </a:p>
        </p:txBody>
      </p:sp>
      <p:sp>
        <p:nvSpPr>
          <p:cNvPr id="3" name="文本占位符 2">
            <a:extLst>
              <a:ext uri="{FF2B5EF4-FFF2-40B4-BE49-F238E27FC236}">
                <a16:creationId xmlns:a16="http://schemas.microsoft.com/office/drawing/2014/main" id="{9A975AF5-340D-4382-9E10-4D70049429E1}"/>
              </a:ext>
            </a:extLst>
          </p:cNvPr>
          <p:cNvSpPr>
            <a:spLocks noGrp="1"/>
          </p:cNvSpPr>
          <p:nvPr>
            <p:ph type="body" idx="1"/>
          </p:nvPr>
        </p:nvSpPr>
        <p:spPr>
          <a:xfrm>
            <a:off x="831849" y="4589466"/>
            <a:ext cx="10515601" cy="1500187"/>
          </a:xfrm>
        </p:spPr>
        <p:txBody>
          <a:bodyPr/>
          <a:lstStyle>
            <a:lvl1pPr marL="0" indent="0">
              <a:buNone/>
              <a:defRPr sz="2400">
                <a:solidFill>
                  <a:schemeClr val="tx1">
                    <a:tint val="75000"/>
                  </a:schemeClr>
                </a:solidFill>
              </a:defRPr>
            </a:lvl1pPr>
            <a:lvl2pPr marL="457335" indent="0">
              <a:buNone/>
              <a:defRPr sz="2000">
                <a:solidFill>
                  <a:schemeClr val="tx1">
                    <a:tint val="75000"/>
                  </a:schemeClr>
                </a:solidFill>
              </a:defRPr>
            </a:lvl2pPr>
            <a:lvl3pPr marL="914666" indent="0">
              <a:buNone/>
              <a:defRPr sz="1800">
                <a:solidFill>
                  <a:schemeClr val="tx1">
                    <a:tint val="75000"/>
                  </a:schemeClr>
                </a:solidFill>
              </a:defRPr>
            </a:lvl3pPr>
            <a:lvl4pPr marL="1372001" indent="0">
              <a:buNone/>
              <a:defRPr sz="1600">
                <a:solidFill>
                  <a:schemeClr val="tx1">
                    <a:tint val="75000"/>
                  </a:schemeClr>
                </a:solidFill>
              </a:defRPr>
            </a:lvl4pPr>
            <a:lvl5pPr marL="1829335" indent="0">
              <a:buNone/>
              <a:defRPr sz="1600">
                <a:solidFill>
                  <a:schemeClr val="tx1">
                    <a:tint val="75000"/>
                  </a:schemeClr>
                </a:solidFill>
              </a:defRPr>
            </a:lvl5pPr>
            <a:lvl6pPr marL="2286668" indent="0">
              <a:buNone/>
              <a:defRPr sz="1600">
                <a:solidFill>
                  <a:schemeClr val="tx1">
                    <a:tint val="75000"/>
                  </a:schemeClr>
                </a:solidFill>
              </a:defRPr>
            </a:lvl6pPr>
            <a:lvl7pPr marL="2743999" indent="0">
              <a:buNone/>
              <a:defRPr sz="1600">
                <a:solidFill>
                  <a:schemeClr val="tx1">
                    <a:tint val="75000"/>
                  </a:schemeClr>
                </a:solidFill>
              </a:defRPr>
            </a:lvl7pPr>
            <a:lvl8pPr marL="3201334" indent="0">
              <a:buNone/>
              <a:defRPr sz="1600">
                <a:solidFill>
                  <a:schemeClr val="tx1">
                    <a:tint val="75000"/>
                  </a:schemeClr>
                </a:solidFill>
              </a:defRPr>
            </a:lvl8pPr>
            <a:lvl9pPr marL="3658669"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D9C6E867-E0C5-4734-BDC2-866D874ED449}"/>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BC970828-5EFF-4823-8D06-8959A3A70E7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B920413-C99A-4EEB-9EE8-7E1304C315BF}"/>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42665603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D575707-A07F-4092-87F3-00C32BD336A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E6EBA3E-DDB4-4886-848C-E51FFECB5A9B}"/>
              </a:ext>
            </a:extLst>
          </p:cNvPr>
          <p:cNvSpPr>
            <a:spLocks noGrp="1"/>
          </p:cNvSpPr>
          <p:nvPr>
            <p:ph sz="half" idx="1"/>
          </p:nvPr>
        </p:nvSpPr>
        <p:spPr>
          <a:xfrm>
            <a:off x="838201"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17A45F99-8245-4F9E-A45B-0EF1B3D0C9F2}"/>
              </a:ext>
            </a:extLst>
          </p:cNvPr>
          <p:cNvSpPr>
            <a:spLocks noGrp="1"/>
          </p:cNvSpPr>
          <p:nvPr>
            <p:ph sz="half" idx="2"/>
          </p:nvPr>
        </p:nvSpPr>
        <p:spPr>
          <a:xfrm>
            <a:off x="6172199"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576EB333-0036-418D-8187-DA17245C4C08}"/>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6" name="页脚占位符 5">
            <a:extLst>
              <a:ext uri="{FF2B5EF4-FFF2-40B4-BE49-F238E27FC236}">
                <a16:creationId xmlns:a16="http://schemas.microsoft.com/office/drawing/2014/main" id="{2FD77823-F452-4E5B-B3F2-23195E78F8B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D2D45E3-C98E-49D9-936F-4FAD1062CB4E}"/>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14333485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F7141D2-C543-466B-9F1D-034464DFE935}"/>
              </a:ext>
            </a:extLst>
          </p:cNvPr>
          <p:cNvSpPr>
            <a:spLocks noGrp="1"/>
          </p:cNvSpPr>
          <p:nvPr>
            <p:ph type="title"/>
          </p:nvPr>
        </p:nvSpPr>
        <p:spPr>
          <a:xfrm>
            <a:off x="839787" y="365126"/>
            <a:ext cx="10515601"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5390D6A4-7CCC-4FE1-A2CF-74C4FFE63B12}"/>
              </a:ext>
            </a:extLst>
          </p:cNvPr>
          <p:cNvSpPr>
            <a:spLocks noGrp="1"/>
          </p:cNvSpPr>
          <p:nvPr>
            <p:ph type="body" idx="1"/>
          </p:nvPr>
        </p:nvSpPr>
        <p:spPr>
          <a:xfrm>
            <a:off x="839788" y="1681163"/>
            <a:ext cx="5157788" cy="823912"/>
          </a:xfrm>
        </p:spPr>
        <p:txBody>
          <a:bodyPr anchor="b"/>
          <a:lstStyle>
            <a:lvl1pPr marL="0" indent="0">
              <a:buNone/>
              <a:defRPr sz="2400" b="1"/>
            </a:lvl1pPr>
            <a:lvl2pPr marL="457335" indent="0">
              <a:buNone/>
              <a:defRPr sz="2000" b="1"/>
            </a:lvl2pPr>
            <a:lvl3pPr marL="914666" indent="0">
              <a:buNone/>
              <a:defRPr sz="1800" b="1"/>
            </a:lvl3pPr>
            <a:lvl4pPr marL="1372001" indent="0">
              <a:buNone/>
              <a:defRPr sz="1600" b="1"/>
            </a:lvl4pPr>
            <a:lvl5pPr marL="1829335" indent="0">
              <a:buNone/>
              <a:defRPr sz="1600" b="1"/>
            </a:lvl5pPr>
            <a:lvl6pPr marL="2286668" indent="0">
              <a:buNone/>
              <a:defRPr sz="1600" b="1"/>
            </a:lvl6pPr>
            <a:lvl7pPr marL="2743999" indent="0">
              <a:buNone/>
              <a:defRPr sz="1600" b="1"/>
            </a:lvl7pPr>
            <a:lvl8pPr marL="3201334" indent="0">
              <a:buNone/>
              <a:defRPr sz="1600" b="1"/>
            </a:lvl8pPr>
            <a:lvl9pPr marL="3658669"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B8315332-D55E-4176-ADFF-02B95C99A7DC}"/>
              </a:ext>
            </a:extLst>
          </p:cNvPr>
          <p:cNvSpPr>
            <a:spLocks noGrp="1"/>
          </p:cNvSpPr>
          <p:nvPr>
            <p:ph sz="half" idx="2"/>
          </p:nvPr>
        </p:nvSpPr>
        <p:spPr>
          <a:xfrm>
            <a:off x="839788" y="2505075"/>
            <a:ext cx="51577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0A6585C7-B85A-4838-97BE-F8C75DB3619B}"/>
              </a:ext>
            </a:extLst>
          </p:cNvPr>
          <p:cNvSpPr>
            <a:spLocks noGrp="1"/>
          </p:cNvSpPr>
          <p:nvPr>
            <p:ph type="body" sz="quarter" idx="3"/>
          </p:nvPr>
        </p:nvSpPr>
        <p:spPr>
          <a:xfrm>
            <a:off x="6172203" y="1681163"/>
            <a:ext cx="5183189" cy="823912"/>
          </a:xfrm>
        </p:spPr>
        <p:txBody>
          <a:bodyPr anchor="b"/>
          <a:lstStyle>
            <a:lvl1pPr marL="0" indent="0">
              <a:buNone/>
              <a:defRPr sz="2400" b="1"/>
            </a:lvl1pPr>
            <a:lvl2pPr marL="457335" indent="0">
              <a:buNone/>
              <a:defRPr sz="2000" b="1"/>
            </a:lvl2pPr>
            <a:lvl3pPr marL="914666" indent="0">
              <a:buNone/>
              <a:defRPr sz="1800" b="1"/>
            </a:lvl3pPr>
            <a:lvl4pPr marL="1372001" indent="0">
              <a:buNone/>
              <a:defRPr sz="1600" b="1"/>
            </a:lvl4pPr>
            <a:lvl5pPr marL="1829335" indent="0">
              <a:buNone/>
              <a:defRPr sz="1600" b="1"/>
            </a:lvl5pPr>
            <a:lvl6pPr marL="2286668" indent="0">
              <a:buNone/>
              <a:defRPr sz="1600" b="1"/>
            </a:lvl6pPr>
            <a:lvl7pPr marL="2743999" indent="0">
              <a:buNone/>
              <a:defRPr sz="1600" b="1"/>
            </a:lvl7pPr>
            <a:lvl8pPr marL="3201334" indent="0">
              <a:buNone/>
              <a:defRPr sz="1600" b="1"/>
            </a:lvl8pPr>
            <a:lvl9pPr marL="3658669"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9290EB1F-E7AB-4FE9-AC8D-C55297F88100}"/>
              </a:ext>
            </a:extLst>
          </p:cNvPr>
          <p:cNvSpPr>
            <a:spLocks noGrp="1"/>
          </p:cNvSpPr>
          <p:nvPr>
            <p:ph sz="quarter" idx="4"/>
          </p:nvPr>
        </p:nvSpPr>
        <p:spPr>
          <a:xfrm>
            <a:off x="6172203" y="2505075"/>
            <a:ext cx="5183189"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75A31F19-D20B-4995-BAA1-5DB4AE931537}"/>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8" name="页脚占位符 7">
            <a:extLst>
              <a:ext uri="{FF2B5EF4-FFF2-40B4-BE49-F238E27FC236}">
                <a16:creationId xmlns:a16="http://schemas.microsoft.com/office/drawing/2014/main" id="{D6F8FECD-497B-4A36-9A2E-30FE55FB42D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2ED60AC1-89FE-455E-B9A0-720550C042D2}"/>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1131025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96BA59B-5235-4B7F-9B60-2B20FBBC518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D6993CA4-7217-481E-8A29-D119F06D8631}"/>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4" name="页脚占位符 3">
            <a:extLst>
              <a:ext uri="{FF2B5EF4-FFF2-40B4-BE49-F238E27FC236}">
                <a16:creationId xmlns:a16="http://schemas.microsoft.com/office/drawing/2014/main" id="{F2A38919-2160-47DF-BFFA-F3E5A466E964}"/>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2CD626B5-F1C5-4D5E-9AE3-961D419F883E}"/>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35023800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81D1789F-3741-4237-A698-8DCF41AA9058}"/>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3" name="页脚占位符 2">
            <a:extLst>
              <a:ext uri="{FF2B5EF4-FFF2-40B4-BE49-F238E27FC236}">
                <a16:creationId xmlns:a16="http://schemas.microsoft.com/office/drawing/2014/main" id="{585F1374-5B92-46E1-892E-9FE31E51E46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2E36FC18-9ACE-4F8A-AD8F-7E82777F6E16}"/>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19087324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09613A-4AF1-408B-84F9-CCEDFDE5482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DF0000E8-0EAA-4390-9B8E-20F6B70A395E}"/>
              </a:ext>
            </a:extLst>
          </p:cNvPr>
          <p:cNvSpPr>
            <a:spLocks noGrp="1"/>
          </p:cNvSpPr>
          <p:nvPr>
            <p:ph idx="1"/>
          </p:nvPr>
        </p:nvSpPr>
        <p:spPr>
          <a:xfrm>
            <a:off x="5183193" y="987428"/>
            <a:ext cx="6172199"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6CF7B185-9099-4510-8050-F5B1502609B8}"/>
              </a:ext>
            </a:extLst>
          </p:cNvPr>
          <p:cNvSpPr>
            <a:spLocks noGrp="1"/>
          </p:cNvSpPr>
          <p:nvPr>
            <p:ph type="body" sz="half" idx="2"/>
          </p:nvPr>
        </p:nvSpPr>
        <p:spPr>
          <a:xfrm>
            <a:off x="839788" y="2057400"/>
            <a:ext cx="3932237" cy="3811588"/>
          </a:xfrm>
        </p:spPr>
        <p:txBody>
          <a:bodyPr/>
          <a:lstStyle>
            <a:lvl1pPr marL="0" indent="0">
              <a:buNone/>
              <a:defRPr sz="1600"/>
            </a:lvl1pPr>
            <a:lvl2pPr marL="457335" indent="0">
              <a:buNone/>
              <a:defRPr sz="1400"/>
            </a:lvl2pPr>
            <a:lvl3pPr marL="914666" indent="0">
              <a:buNone/>
              <a:defRPr sz="1200"/>
            </a:lvl3pPr>
            <a:lvl4pPr marL="1372001" indent="0">
              <a:buNone/>
              <a:defRPr sz="1000"/>
            </a:lvl4pPr>
            <a:lvl5pPr marL="1829335" indent="0">
              <a:buNone/>
              <a:defRPr sz="1000"/>
            </a:lvl5pPr>
            <a:lvl6pPr marL="2286668" indent="0">
              <a:buNone/>
              <a:defRPr sz="1000"/>
            </a:lvl6pPr>
            <a:lvl7pPr marL="2743999" indent="0">
              <a:buNone/>
              <a:defRPr sz="1000"/>
            </a:lvl7pPr>
            <a:lvl8pPr marL="3201334" indent="0">
              <a:buNone/>
              <a:defRPr sz="1000"/>
            </a:lvl8pPr>
            <a:lvl9pPr marL="365866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A5031C11-99D9-4EC0-A880-CC3953CF2859}"/>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6" name="页脚占位符 5">
            <a:extLst>
              <a:ext uri="{FF2B5EF4-FFF2-40B4-BE49-F238E27FC236}">
                <a16:creationId xmlns:a16="http://schemas.microsoft.com/office/drawing/2014/main" id="{B43C13D8-262C-4C85-A615-3658F4187B1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81C8769F-1407-43CD-BB4B-0090617E1A6F}"/>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3698232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B6CF10-D0B6-4204-A13F-03037171F88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327FD0B7-7BB6-419A-B846-3F9200E7E5A8}"/>
              </a:ext>
            </a:extLst>
          </p:cNvPr>
          <p:cNvSpPr>
            <a:spLocks noGrp="1"/>
          </p:cNvSpPr>
          <p:nvPr>
            <p:ph type="pic" idx="1"/>
          </p:nvPr>
        </p:nvSpPr>
        <p:spPr>
          <a:xfrm>
            <a:off x="5183193" y="987428"/>
            <a:ext cx="6172199" cy="4873625"/>
          </a:xfrm>
        </p:spPr>
        <p:txBody>
          <a:bodyPr/>
          <a:lstStyle>
            <a:lvl1pPr marL="0" indent="0">
              <a:buNone/>
              <a:defRPr sz="3200"/>
            </a:lvl1pPr>
            <a:lvl2pPr marL="457335" indent="0">
              <a:buNone/>
              <a:defRPr sz="2800"/>
            </a:lvl2pPr>
            <a:lvl3pPr marL="914666" indent="0">
              <a:buNone/>
              <a:defRPr sz="2400"/>
            </a:lvl3pPr>
            <a:lvl4pPr marL="1372001" indent="0">
              <a:buNone/>
              <a:defRPr sz="2000"/>
            </a:lvl4pPr>
            <a:lvl5pPr marL="1829335" indent="0">
              <a:buNone/>
              <a:defRPr sz="2000"/>
            </a:lvl5pPr>
            <a:lvl6pPr marL="2286668" indent="0">
              <a:buNone/>
              <a:defRPr sz="2000"/>
            </a:lvl6pPr>
            <a:lvl7pPr marL="2743999" indent="0">
              <a:buNone/>
              <a:defRPr sz="2000"/>
            </a:lvl7pPr>
            <a:lvl8pPr marL="3201334" indent="0">
              <a:buNone/>
              <a:defRPr sz="2000"/>
            </a:lvl8pPr>
            <a:lvl9pPr marL="3658669" indent="0">
              <a:buNone/>
              <a:defRPr sz="2000"/>
            </a:lvl9pPr>
          </a:lstStyle>
          <a:p>
            <a:endParaRPr lang="zh-CN" altLang="en-US"/>
          </a:p>
        </p:txBody>
      </p:sp>
      <p:sp>
        <p:nvSpPr>
          <p:cNvPr id="4" name="文本占位符 3">
            <a:extLst>
              <a:ext uri="{FF2B5EF4-FFF2-40B4-BE49-F238E27FC236}">
                <a16:creationId xmlns:a16="http://schemas.microsoft.com/office/drawing/2014/main" id="{1774578B-D9D7-4093-BC92-0E8B60E41250}"/>
              </a:ext>
            </a:extLst>
          </p:cNvPr>
          <p:cNvSpPr>
            <a:spLocks noGrp="1"/>
          </p:cNvSpPr>
          <p:nvPr>
            <p:ph type="body" sz="half" idx="2"/>
          </p:nvPr>
        </p:nvSpPr>
        <p:spPr>
          <a:xfrm>
            <a:off x="839788" y="2057400"/>
            <a:ext cx="3932237" cy="3811588"/>
          </a:xfrm>
        </p:spPr>
        <p:txBody>
          <a:bodyPr/>
          <a:lstStyle>
            <a:lvl1pPr marL="0" indent="0">
              <a:buNone/>
              <a:defRPr sz="1600"/>
            </a:lvl1pPr>
            <a:lvl2pPr marL="457335" indent="0">
              <a:buNone/>
              <a:defRPr sz="1400"/>
            </a:lvl2pPr>
            <a:lvl3pPr marL="914666" indent="0">
              <a:buNone/>
              <a:defRPr sz="1200"/>
            </a:lvl3pPr>
            <a:lvl4pPr marL="1372001" indent="0">
              <a:buNone/>
              <a:defRPr sz="1000"/>
            </a:lvl4pPr>
            <a:lvl5pPr marL="1829335" indent="0">
              <a:buNone/>
              <a:defRPr sz="1000"/>
            </a:lvl5pPr>
            <a:lvl6pPr marL="2286668" indent="0">
              <a:buNone/>
              <a:defRPr sz="1000"/>
            </a:lvl6pPr>
            <a:lvl7pPr marL="2743999" indent="0">
              <a:buNone/>
              <a:defRPr sz="1000"/>
            </a:lvl7pPr>
            <a:lvl8pPr marL="3201334" indent="0">
              <a:buNone/>
              <a:defRPr sz="1000"/>
            </a:lvl8pPr>
            <a:lvl9pPr marL="365866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7B67B52-E275-45E5-BA4F-9AC85FA8BE54}"/>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6" name="页脚占位符 5">
            <a:extLst>
              <a:ext uri="{FF2B5EF4-FFF2-40B4-BE49-F238E27FC236}">
                <a16:creationId xmlns:a16="http://schemas.microsoft.com/office/drawing/2014/main" id="{15466927-99C1-4432-AC11-D66BB7AAFB3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1F29C10-C399-40DE-82DC-9509E0392314}"/>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1596391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3F8714B-67A0-4C50-A637-268478518ED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59F7BACC-6CDA-4A30-8E98-F1D1D8D1109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2CDFEAA-4018-46E7-A643-27146C0D9AB8}"/>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23C2C789-890E-4186-882F-F8C7279CE7F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F14A1B1-1C39-4B44-BB23-A55B8E12FDF6}"/>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7767315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EB258AD3-8023-466B-8660-E8EFC922BBF8}"/>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5B5DAA8-0E79-48C4-9B93-1BB88B0B9915}"/>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686EDD40-81CF-488C-A22A-982BECADA607}"/>
              </a:ext>
            </a:extLst>
          </p:cNvPr>
          <p:cNvSpPr>
            <a:spLocks noGrp="1"/>
          </p:cNvSpPr>
          <p:nvPr>
            <p:ph type="dt" sz="half" idx="10"/>
          </p:nvPr>
        </p:nvSpPr>
        <p:spPr/>
        <p:txBody>
          <a:bodyPr/>
          <a:lstStyle/>
          <a:p>
            <a:fld id="{D343DD31-01DC-4A0C-95C1-7CF9E09DD567}"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8115BBEE-16FE-40B3-B267-8CD0E3B5550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52E9466-2432-4DB0-A03A-B3B0928342F5}"/>
              </a:ext>
            </a:extLst>
          </p:cNvPr>
          <p:cNvSpPr>
            <a:spLocks noGrp="1"/>
          </p:cNvSpPr>
          <p:nvPr>
            <p:ph type="sldNum" sz="quarter" idx="12"/>
          </p:nvPr>
        </p:nvSpPr>
        <p:spPr/>
        <p:txBody>
          <a:body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7832871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F76B834-5359-4CCF-921E-EEFD61116D9F}"/>
              </a:ext>
            </a:extLst>
          </p:cNvPr>
          <p:cNvSpPr>
            <a:spLocks noGrp="1"/>
          </p:cNvSpPr>
          <p:nvPr>
            <p:ph type="ctrTitle"/>
          </p:nvPr>
        </p:nvSpPr>
        <p:spPr>
          <a:xfrm>
            <a:off x="1524001" y="1122363"/>
            <a:ext cx="9144000" cy="2387600"/>
          </a:xfrm>
        </p:spPr>
        <p:txBody>
          <a:bodyPr anchor="b"/>
          <a:lstStyle>
            <a:lvl1pPr algn="ctr">
              <a:defRPr sz="6001"/>
            </a:lvl1pPr>
          </a:lstStyle>
          <a:p>
            <a:r>
              <a:rPr lang="zh-CN" altLang="en-US"/>
              <a:t>单击此处编辑母版标题样式</a:t>
            </a:r>
          </a:p>
        </p:txBody>
      </p:sp>
      <p:sp>
        <p:nvSpPr>
          <p:cNvPr id="3" name="副标题 2">
            <a:extLst>
              <a:ext uri="{FF2B5EF4-FFF2-40B4-BE49-F238E27FC236}">
                <a16:creationId xmlns:a16="http://schemas.microsoft.com/office/drawing/2014/main" id="{A86ACC80-6E9A-4890-A9E0-BAD02A1A4D3C}"/>
              </a:ext>
            </a:extLst>
          </p:cNvPr>
          <p:cNvSpPr>
            <a:spLocks noGrp="1"/>
          </p:cNvSpPr>
          <p:nvPr>
            <p:ph type="subTitle" idx="1"/>
          </p:nvPr>
        </p:nvSpPr>
        <p:spPr>
          <a:xfrm>
            <a:off x="1524001" y="3602039"/>
            <a:ext cx="9144000" cy="1655762"/>
          </a:xfrm>
        </p:spPr>
        <p:txBody>
          <a:bodyPr/>
          <a:lstStyle>
            <a:lvl1pPr marL="0" indent="0" algn="ctr">
              <a:buNone/>
              <a:defRPr sz="2400"/>
            </a:lvl1pPr>
            <a:lvl2pPr marL="457245" indent="0" algn="ctr">
              <a:buNone/>
              <a:defRPr sz="2000"/>
            </a:lvl2pPr>
            <a:lvl3pPr marL="914488" indent="0" algn="ctr">
              <a:buNone/>
              <a:defRPr sz="1800"/>
            </a:lvl3pPr>
            <a:lvl4pPr marL="1371733" indent="0" algn="ctr">
              <a:buNone/>
              <a:defRPr sz="1600"/>
            </a:lvl4pPr>
            <a:lvl5pPr marL="1828978" indent="0" algn="ctr">
              <a:buNone/>
              <a:defRPr sz="1600"/>
            </a:lvl5pPr>
            <a:lvl6pPr marL="2286223" indent="0" algn="ctr">
              <a:buNone/>
              <a:defRPr sz="1600"/>
            </a:lvl6pPr>
            <a:lvl7pPr marL="2743466" indent="0" algn="ctr">
              <a:buNone/>
              <a:defRPr sz="1600"/>
            </a:lvl7pPr>
            <a:lvl8pPr marL="3200711" indent="0" algn="ctr">
              <a:buNone/>
              <a:defRPr sz="1600"/>
            </a:lvl8pPr>
            <a:lvl9pPr marL="3657956"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60A68175-8EF0-4B15-96DC-DA67C5E139C6}"/>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66C60AA6-F71F-4A44-9248-8A2CEEBD05F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D22D676-2C33-4262-B9D3-0998CE7ACCA5}"/>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5538598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0620947-002C-4A4C-B07F-A3E7CE67119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8952899C-9635-42E9-879C-30E1E4F3AD7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9FA4412-1611-4B59-9F56-3FE3FA5F2600}"/>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7939B02C-C871-498E-8EE9-3BAE5B838B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B2707A8-54CB-4338-8C83-16EDB168352A}"/>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29247588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2FEC8E5-2547-4748-9A2C-C0A880FBAAC2}"/>
              </a:ext>
            </a:extLst>
          </p:cNvPr>
          <p:cNvSpPr>
            <a:spLocks noGrp="1"/>
          </p:cNvSpPr>
          <p:nvPr>
            <p:ph type="title"/>
          </p:nvPr>
        </p:nvSpPr>
        <p:spPr>
          <a:xfrm>
            <a:off x="831849" y="1709738"/>
            <a:ext cx="10515601" cy="2852737"/>
          </a:xfrm>
        </p:spPr>
        <p:txBody>
          <a:bodyPr anchor="b"/>
          <a:lstStyle>
            <a:lvl1pPr>
              <a:defRPr sz="6001"/>
            </a:lvl1pPr>
          </a:lstStyle>
          <a:p>
            <a:r>
              <a:rPr lang="zh-CN" altLang="en-US"/>
              <a:t>单击此处编辑母版标题样式</a:t>
            </a:r>
          </a:p>
        </p:txBody>
      </p:sp>
      <p:sp>
        <p:nvSpPr>
          <p:cNvPr id="3" name="文本占位符 2">
            <a:extLst>
              <a:ext uri="{FF2B5EF4-FFF2-40B4-BE49-F238E27FC236}">
                <a16:creationId xmlns:a16="http://schemas.microsoft.com/office/drawing/2014/main" id="{04D66D20-767D-44DD-A080-BBD503A913B5}"/>
              </a:ext>
            </a:extLst>
          </p:cNvPr>
          <p:cNvSpPr>
            <a:spLocks noGrp="1"/>
          </p:cNvSpPr>
          <p:nvPr>
            <p:ph type="body" idx="1"/>
          </p:nvPr>
        </p:nvSpPr>
        <p:spPr>
          <a:xfrm>
            <a:off x="831849" y="4589464"/>
            <a:ext cx="10515601" cy="1500187"/>
          </a:xfrm>
        </p:spPr>
        <p:txBody>
          <a:bodyPr/>
          <a:lstStyle>
            <a:lvl1pPr marL="0" indent="0">
              <a:buNone/>
              <a:defRPr sz="2400">
                <a:solidFill>
                  <a:schemeClr val="tx1">
                    <a:tint val="75000"/>
                  </a:schemeClr>
                </a:solidFill>
              </a:defRPr>
            </a:lvl1pPr>
            <a:lvl2pPr marL="457245" indent="0">
              <a:buNone/>
              <a:defRPr sz="2000">
                <a:solidFill>
                  <a:schemeClr val="tx1">
                    <a:tint val="75000"/>
                  </a:schemeClr>
                </a:solidFill>
              </a:defRPr>
            </a:lvl2pPr>
            <a:lvl3pPr marL="914488" indent="0">
              <a:buNone/>
              <a:defRPr sz="1800">
                <a:solidFill>
                  <a:schemeClr val="tx1">
                    <a:tint val="75000"/>
                  </a:schemeClr>
                </a:solidFill>
              </a:defRPr>
            </a:lvl3pPr>
            <a:lvl4pPr marL="1371733" indent="0">
              <a:buNone/>
              <a:defRPr sz="1600">
                <a:solidFill>
                  <a:schemeClr val="tx1">
                    <a:tint val="75000"/>
                  </a:schemeClr>
                </a:solidFill>
              </a:defRPr>
            </a:lvl4pPr>
            <a:lvl5pPr marL="1828978" indent="0">
              <a:buNone/>
              <a:defRPr sz="1600">
                <a:solidFill>
                  <a:schemeClr val="tx1">
                    <a:tint val="75000"/>
                  </a:schemeClr>
                </a:solidFill>
              </a:defRPr>
            </a:lvl5pPr>
            <a:lvl6pPr marL="2286223" indent="0">
              <a:buNone/>
              <a:defRPr sz="1600">
                <a:solidFill>
                  <a:schemeClr val="tx1">
                    <a:tint val="75000"/>
                  </a:schemeClr>
                </a:solidFill>
              </a:defRPr>
            </a:lvl6pPr>
            <a:lvl7pPr marL="2743466" indent="0">
              <a:buNone/>
              <a:defRPr sz="1600">
                <a:solidFill>
                  <a:schemeClr val="tx1">
                    <a:tint val="75000"/>
                  </a:schemeClr>
                </a:solidFill>
              </a:defRPr>
            </a:lvl7pPr>
            <a:lvl8pPr marL="3200711" indent="0">
              <a:buNone/>
              <a:defRPr sz="1600">
                <a:solidFill>
                  <a:schemeClr val="tx1">
                    <a:tint val="75000"/>
                  </a:schemeClr>
                </a:solidFill>
              </a:defRPr>
            </a:lvl8pPr>
            <a:lvl9pPr marL="3657956"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FC2B845F-DE01-41E2-805A-D0456424A128}"/>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2D84A80F-BF3A-4BDC-B6FF-007EEF0D68F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1B948D9-92AB-4BF8-9A0E-DD928F1321B6}"/>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43153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A670256-6178-4D0F-AC25-86EDD6996D9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918088E-9381-48DE-BD61-B3870A473AFA}"/>
              </a:ext>
            </a:extLst>
          </p:cNvPr>
          <p:cNvSpPr>
            <a:spLocks noGrp="1"/>
          </p:cNvSpPr>
          <p:nvPr>
            <p:ph sz="half" idx="1"/>
          </p:nvPr>
        </p:nvSpPr>
        <p:spPr>
          <a:xfrm>
            <a:off x="838201"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C147D5F0-6BA9-47EE-86D5-2769438E93DB}"/>
              </a:ext>
            </a:extLst>
          </p:cNvPr>
          <p:cNvSpPr>
            <a:spLocks noGrp="1"/>
          </p:cNvSpPr>
          <p:nvPr>
            <p:ph sz="half" idx="2"/>
          </p:nvPr>
        </p:nvSpPr>
        <p:spPr>
          <a:xfrm>
            <a:off x="6172199"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45B07C02-2FB0-4683-B5EA-43D552DBAEEB}"/>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6" name="页脚占位符 5">
            <a:extLst>
              <a:ext uri="{FF2B5EF4-FFF2-40B4-BE49-F238E27FC236}">
                <a16:creationId xmlns:a16="http://schemas.microsoft.com/office/drawing/2014/main" id="{2AB4C83C-5FA7-449F-9828-F76CCBCEC38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13C324B-E9CC-4EE7-9083-E22CC25EDC1A}"/>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4138389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7F63C1E-8237-4A65-9B31-7A51B80DEC23}"/>
              </a:ext>
            </a:extLst>
          </p:cNvPr>
          <p:cNvSpPr>
            <a:spLocks noGrp="1"/>
          </p:cNvSpPr>
          <p:nvPr>
            <p:ph type="title"/>
          </p:nvPr>
        </p:nvSpPr>
        <p:spPr>
          <a:xfrm>
            <a:off x="839787" y="365126"/>
            <a:ext cx="10515601"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AE348CC6-7784-438D-8878-D4093305B16A}"/>
              </a:ext>
            </a:extLst>
          </p:cNvPr>
          <p:cNvSpPr>
            <a:spLocks noGrp="1"/>
          </p:cNvSpPr>
          <p:nvPr>
            <p:ph type="body" idx="1"/>
          </p:nvPr>
        </p:nvSpPr>
        <p:spPr>
          <a:xfrm>
            <a:off x="839788" y="1681163"/>
            <a:ext cx="5157788" cy="823912"/>
          </a:xfrm>
        </p:spPr>
        <p:txBody>
          <a:bodyPr anchor="b"/>
          <a:lstStyle>
            <a:lvl1pPr marL="0" indent="0">
              <a:buNone/>
              <a:defRPr sz="2400" b="1"/>
            </a:lvl1pPr>
            <a:lvl2pPr marL="457245" indent="0">
              <a:buNone/>
              <a:defRPr sz="2000" b="1"/>
            </a:lvl2pPr>
            <a:lvl3pPr marL="914488" indent="0">
              <a:buNone/>
              <a:defRPr sz="1800" b="1"/>
            </a:lvl3pPr>
            <a:lvl4pPr marL="1371733" indent="0">
              <a:buNone/>
              <a:defRPr sz="1600" b="1"/>
            </a:lvl4pPr>
            <a:lvl5pPr marL="1828978" indent="0">
              <a:buNone/>
              <a:defRPr sz="1600" b="1"/>
            </a:lvl5pPr>
            <a:lvl6pPr marL="2286223" indent="0">
              <a:buNone/>
              <a:defRPr sz="1600" b="1"/>
            </a:lvl6pPr>
            <a:lvl7pPr marL="2743466" indent="0">
              <a:buNone/>
              <a:defRPr sz="1600" b="1"/>
            </a:lvl7pPr>
            <a:lvl8pPr marL="3200711" indent="0">
              <a:buNone/>
              <a:defRPr sz="1600" b="1"/>
            </a:lvl8pPr>
            <a:lvl9pPr marL="3657956"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3D8D35AF-BB16-4CB3-B67E-0646B423759F}"/>
              </a:ext>
            </a:extLst>
          </p:cNvPr>
          <p:cNvSpPr>
            <a:spLocks noGrp="1"/>
          </p:cNvSpPr>
          <p:nvPr>
            <p:ph sz="half" idx="2"/>
          </p:nvPr>
        </p:nvSpPr>
        <p:spPr>
          <a:xfrm>
            <a:off x="839788" y="2505075"/>
            <a:ext cx="51577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6EDC8D9C-2CDF-472B-81D6-877B9EB74D51}"/>
              </a:ext>
            </a:extLst>
          </p:cNvPr>
          <p:cNvSpPr>
            <a:spLocks noGrp="1"/>
          </p:cNvSpPr>
          <p:nvPr>
            <p:ph type="body" sz="quarter" idx="3"/>
          </p:nvPr>
        </p:nvSpPr>
        <p:spPr>
          <a:xfrm>
            <a:off x="6172200" y="1681163"/>
            <a:ext cx="5183189" cy="823912"/>
          </a:xfrm>
        </p:spPr>
        <p:txBody>
          <a:bodyPr anchor="b"/>
          <a:lstStyle>
            <a:lvl1pPr marL="0" indent="0">
              <a:buNone/>
              <a:defRPr sz="2400" b="1"/>
            </a:lvl1pPr>
            <a:lvl2pPr marL="457245" indent="0">
              <a:buNone/>
              <a:defRPr sz="2000" b="1"/>
            </a:lvl2pPr>
            <a:lvl3pPr marL="914488" indent="0">
              <a:buNone/>
              <a:defRPr sz="1800" b="1"/>
            </a:lvl3pPr>
            <a:lvl4pPr marL="1371733" indent="0">
              <a:buNone/>
              <a:defRPr sz="1600" b="1"/>
            </a:lvl4pPr>
            <a:lvl5pPr marL="1828978" indent="0">
              <a:buNone/>
              <a:defRPr sz="1600" b="1"/>
            </a:lvl5pPr>
            <a:lvl6pPr marL="2286223" indent="0">
              <a:buNone/>
              <a:defRPr sz="1600" b="1"/>
            </a:lvl6pPr>
            <a:lvl7pPr marL="2743466" indent="0">
              <a:buNone/>
              <a:defRPr sz="1600" b="1"/>
            </a:lvl7pPr>
            <a:lvl8pPr marL="3200711" indent="0">
              <a:buNone/>
              <a:defRPr sz="1600" b="1"/>
            </a:lvl8pPr>
            <a:lvl9pPr marL="3657956"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B7B38E98-7B7A-49C9-A31D-93231647E5C4}"/>
              </a:ext>
            </a:extLst>
          </p:cNvPr>
          <p:cNvSpPr>
            <a:spLocks noGrp="1"/>
          </p:cNvSpPr>
          <p:nvPr>
            <p:ph sz="quarter" idx="4"/>
          </p:nvPr>
        </p:nvSpPr>
        <p:spPr>
          <a:xfrm>
            <a:off x="6172200" y="2505075"/>
            <a:ext cx="5183189"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7DFA646B-C2A5-4CB5-8CC5-2E495974903F}"/>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8" name="页脚占位符 7">
            <a:extLst>
              <a:ext uri="{FF2B5EF4-FFF2-40B4-BE49-F238E27FC236}">
                <a16:creationId xmlns:a16="http://schemas.microsoft.com/office/drawing/2014/main" id="{5D842661-7BA0-4B5E-932B-2212BC37B753}"/>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EB6E1E0B-734D-432F-940F-24E3260B8FA7}"/>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9539556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C30269F-6A86-4A72-BFF8-8DEC694464D2}"/>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A17FCEDC-F71A-4653-8222-7806A366F540}"/>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4" name="页脚占位符 3">
            <a:extLst>
              <a:ext uri="{FF2B5EF4-FFF2-40B4-BE49-F238E27FC236}">
                <a16:creationId xmlns:a16="http://schemas.microsoft.com/office/drawing/2014/main" id="{884C249A-3C1F-4B45-88F8-70D312D8ED58}"/>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41BA70D9-BEF3-407B-B3C4-E307C6D046AE}"/>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9531975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260B4595-F546-4569-8B13-08964D0BCB75}"/>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3" name="页脚占位符 2">
            <a:extLst>
              <a:ext uri="{FF2B5EF4-FFF2-40B4-BE49-F238E27FC236}">
                <a16:creationId xmlns:a16="http://schemas.microsoft.com/office/drawing/2014/main" id="{74C3AC9B-C084-4DB0-977E-BF5DE7785BF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E1E1C1C0-5DC9-4A6D-B998-F5E25FED8C00}"/>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4249481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6CCB641-6B43-4305-89F9-A139F64773E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167AA541-1870-4A54-9113-FFAAAC57AFD2}"/>
              </a:ext>
            </a:extLst>
          </p:cNvPr>
          <p:cNvSpPr>
            <a:spLocks noGrp="1"/>
          </p:cNvSpPr>
          <p:nvPr>
            <p:ph idx="1"/>
          </p:nvPr>
        </p:nvSpPr>
        <p:spPr>
          <a:xfrm>
            <a:off x="5183190" y="987426"/>
            <a:ext cx="6172199"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E46E4505-7D35-4888-B0D3-D75E8E6C0035}"/>
              </a:ext>
            </a:extLst>
          </p:cNvPr>
          <p:cNvSpPr>
            <a:spLocks noGrp="1"/>
          </p:cNvSpPr>
          <p:nvPr>
            <p:ph type="body" sz="half" idx="2"/>
          </p:nvPr>
        </p:nvSpPr>
        <p:spPr>
          <a:xfrm>
            <a:off x="839788" y="2057400"/>
            <a:ext cx="3932237" cy="3811588"/>
          </a:xfrm>
        </p:spPr>
        <p:txBody>
          <a:bodyPr/>
          <a:lstStyle>
            <a:lvl1pPr marL="0" indent="0">
              <a:buNone/>
              <a:defRPr sz="1600"/>
            </a:lvl1pPr>
            <a:lvl2pPr marL="457245" indent="0">
              <a:buNone/>
              <a:defRPr sz="1400"/>
            </a:lvl2pPr>
            <a:lvl3pPr marL="914488" indent="0">
              <a:buNone/>
              <a:defRPr sz="1200"/>
            </a:lvl3pPr>
            <a:lvl4pPr marL="1371733" indent="0">
              <a:buNone/>
              <a:defRPr sz="1000"/>
            </a:lvl4pPr>
            <a:lvl5pPr marL="1828978" indent="0">
              <a:buNone/>
              <a:defRPr sz="1000"/>
            </a:lvl5pPr>
            <a:lvl6pPr marL="2286223" indent="0">
              <a:buNone/>
              <a:defRPr sz="1000"/>
            </a:lvl6pPr>
            <a:lvl7pPr marL="2743466" indent="0">
              <a:buNone/>
              <a:defRPr sz="1000"/>
            </a:lvl7pPr>
            <a:lvl8pPr marL="3200711" indent="0">
              <a:buNone/>
              <a:defRPr sz="1000"/>
            </a:lvl8pPr>
            <a:lvl9pPr marL="3657956"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80D751F2-7918-4130-8960-C06782BFE92E}"/>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6" name="页脚占位符 5">
            <a:extLst>
              <a:ext uri="{FF2B5EF4-FFF2-40B4-BE49-F238E27FC236}">
                <a16:creationId xmlns:a16="http://schemas.microsoft.com/office/drawing/2014/main" id="{8C80B3FA-31FE-4561-97C4-F975EBA44E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59D0499-BC9C-4861-8A74-DA67B8D12CCE}"/>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0117555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24DDEBF-3F48-411D-80AC-75D536D5976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52F617EA-1479-46CB-B5A6-3D3CBDF05E9E}"/>
              </a:ext>
            </a:extLst>
          </p:cNvPr>
          <p:cNvSpPr>
            <a:spLocks noGrp="1"/>
          </p:cNvSpPr>
          <p:nvPr>
            <p:ph type="pic" idx="1"/>
          </p:nvPr>
        </p:nvSpPr>
        <p:spPr>
          <a:xfrm>
            <a:off x="5183190" y="987426"/>
            <a:ext cx="6172199" cy="4873625"/>
          </a:xfrm>
        </p:spPr>
        <p:txBody>
          <a:bodyPr/>
          <a:lstStyle>
            <a:lvl1pPr marL="0" indent="0">
              <a:buNone/>
              <a:defRPr sz="3200"/>
            </a:lvl1pPr>
            <a:lvl2pPr marL="457245" indent="0">
              <a:buNone/>
              <a:defRPr sz="2800"/>
            </a:lvl2pPr>
            <a:lvl3pPr marL="914488" indent="0">
              <a:buNone/>
              <a:defRPr sz="2400"/>
            </a:lvl3pPr>
            <a:lvl4pPr marL="1371733" indent="0">
              <a:buNone/>
              <a:defRPr sz="2000"/>
            </a:lvl4pPr>
            <a:lvl5pPr marL="1828978" indent="0">
              <a:buNone/>
              <a:defRPr sz="2000"/>
            </a:lvl5pPr>
            <a:lvl6pPr marL="2286223" indent="0">
              <a:buNone/>
              <a:defRPr sz="2000"/>
            </a:lvl6pPr>
            <a:lvl7pPr marL="2743466" indent="0">
              <a:buNone/>
              <a:defRPr sz="2000"/>
            </a:lvl7pPr>
            <a:lvl8pPr marL="3200711" indent="0">
              <a:buNone/>
              <a:defRPr sz="2000"/>
            </a:lvl8pPr>
            <a:lvl9pPr marL="3657956" indent="0">
              <a:buNone/>
              <a:defRPr sz="2000"/>
            </a:lvl9pPr>
          </a:lstStyle>
          <a:p>
            <a:endParaRPr lang="zh-CN" altLang="en-US"/>
          </a:p>
        </p:txBody>
      </p:sp>
      <p:sp>
        <p:nvSpPr>
          <p:cNvPr id="4" name="文本占位符 3">
            <a:extLst>
              <a:ext uri="{FF2B5EF4-FFF2-40B4-BE49-F238E27FC236}">
                <a16:creationId xmlns:a16="http://schemas.microsoft.com/office/drawing/2014/main" id="{BC03D2C2-7286-4306-A348-5CD71992E2F3}"/>
              </a:ext>
            </a:extLst>
          </p:cNvPr>
          <p:cNvSpPr>
            <a:spLocks noGrp="1"/>
          </p:cNvSpPr>
          <p:nvPr>
            <p:ph type="body" sz="half" idx="2"/>
          </p:nvPr>
        </p:nvSpPr>
        <p:spPr>
          <a:xfrm>
            <a:off x="839788" y="2057400"/>
            <a:ext cx="3932237" cy="3811588"/>
          </a:xfrm>
        </p:spPr>
        <p:txBody>
          <a:bodyPr/>
          <a:lstStyle>
            <a:lvl1pPr marL="0" indent="0">
              <a:buNone/>
              <a:defRPr sz="1600"/>
            </a:lvl1pPr>
            <a:lvl2pPr marL="457245" indent="0">
              <a:buNone/>
              <a:defRPr sz="1400"/>
            </a:lvl2pPr>
            <a:lvl3pPr marL="914488" indent="0">
              <a:buNone/>
              <a:defRPr sz="1200"/>
            </a:lvl3pPr>
            <a:lvl4pPr marL="1371733" indent="0">
              <a:buNone/>
              <a:defRPr sz="1000"/>
            </a:lvl4pPr>
            <a:lvl5pPr marL="1828978" indent="0">
              <a:buNone/>
              <a:defRPr sz="1000"/>
            </a:lvl5pPr>
            <a:lvl6pPr marL="2286223" indent="0">
              <a:buNone/>
              <a:defRPr sz="1000"/>
            </a:lvl6pPr>
            <a:lvl7pPr marL="2743466" indent="0">
              <a:buNone/>
              <a:defRPr sz="1000"/>
            </a:lvl7pPr>
            <a:lvl8pPr marL="3200711" indent="0">
              <a:buNone/>
              <a:defRPr sz="1000"/>
            </a:lvl8pPr>
            <a:lvl9pPr marL="3657956"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351E5F72-9F60-4C24-AECD-7B3C23E92522}"/>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6" name="页脚占位符 5">
            <a:extLst>
              <a:ext uri="{FF2B5EF4-FFF2-40B4-BE49-F238E27FC236}">
                <a16:creationId xmlns:a16="http://schemas.microsoft.com/office/drawing/2014/main" id="{EAE26286-F309-4019-AAF8-C20876F8831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9F0D86B-6F35-4F4A-9BE6-58E942064FBB}"/>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4910201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8ABE643-ADBF-4A50-BC99-036D932722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91BDDBA4-CB6E-4845-9DCC-5760891CDB60}"/>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EBCAF2E-B31F-4133-A79A-0D67B80988ED}"/>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3E54EA7C-1DB3-42A1-8C0C-89C831F8A9C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C03A96C-7976-4E34-A76E-A22C2C93F184}"/>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168210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8D04B625-15DC-4F70-987F-0F75CDF8CA1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F30EB80-C940-49E1-8D9C-EFA237B52263}"/>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70D63E0-E2F8-448C-9E8E-DB8E4B7088B8}"/>
              </a:ext>
            </a:extLst>
          </p:cNvPr>
          <p:cNvSpPr>
            <a:spLocks noGrp="1"/>
          </p:cNvSpPr>
          <p:nvPr>
            <p:ph type="dt" sz="half" idx="10"/>
          </p:nvPr>
        </p:nvSpPr>
        <p:spPr/>
        <p:txBody>
          <a:bodyPr/>
          <a:lstStyle/>
          <a:p>
            <a:fld id="{1277DB89-45CD-4B96-B5DF-952686AC7096}"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6457A068-8566-4627-A2C5-9689DFD0925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732C551-5D91-4637-822E-AADE30085308}"/>
              </a:ext>
            </a:extLst>
          </p:cNvPr>
          <p:cNvSpPr>
            <a:spLocks noGrp="1"/>
          </p:cNvSpPr>
          <p:nvPr>
            <p:ph type="sldNum" sz="quarter" idx="12"/>
          </p:nvPr>
        </p:nvSpPr>
        <p:spPr/>
        <p:txBody>
          <a:body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4346887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5167" y="2125980"/>
            <a:ext cx="10371908" cy="830997"/>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30337" y="3840480"/>
            <a:ext cx="8541572" cy="30777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6/7/2019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22460177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13112" y="453633"/>
            <a:ext cx="12228472" cy="532903"/>
          </a:xfrm>
        </p:spPr>
        <p:txBody>
          <a:bodyPr lIns="0" tIns="0" rIns="0" bIns="0"/>
          <a:lstStyle>
            <a:lvl1pPr>
              <a:defRPr sz="3463" b="0" i="0">
                <a:solidFill>
                  <a:srgbClr val="524F4F"/>
                </a:solidFill>
                <a:latin typeface="Century Gothic" panose="020B0502020202020204"/>
                <a:cs typeface="Century Gothic" panose="020B0502020202020204"/>
              </a:defRPr>
            </a:lvl1pPr>
          </a:lstStyle>
          <a:p>
            <a:endParaRPr/>
          </a:p>
        </p:txBody>
      </p:sp>
      <p:sp>
        <p:nvSpPr>
          <p:cNvPr id="3" name="Holder 3"/>
          <p:cNvSpPr>
            <a:spLocks noGrp="1"/>
          </p:cNvSpPr>
          <p:nvPr>
            <p:ph type="body" idx="1"/>
          </p:nvPr>
        </p:nvSpPr>
        <p:spPr>
          <a:xfrm>
            <a:off x="244251" y="2462038"/>
            <a:ext cx="11713744" cy="197426"/>
          </a:xfrm>
        </p:spPr>
        <p:txBody>
          <a:bodyPr lIns="0" tIns="0" rIns="0" bIns="0"/>
          <a:lstStyle>
            <a:lvl1pPr>
              <a:defRPr sz="1283" b="0" i="0">
                <a:solidFill>
                  <a:schemeClr val="tx1"/>
                </a:solidFill>
                <a:latin typeface="Century Gothic" panose="020B0502020202020204"/>
                <a:cs typeface="Century Gothic" panose="020B0502020202020204"/>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6/7/2019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41347691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13112" y="453633"/>
            <a:ext cx="12228472" cy="532903"/>
          </a:xfrm>
        </p:spPr>
        <p:txBody>
          <a:bodyPr lIns="0" tIns="0" rIns="0" bIns="0"/>
          <a:lstStyle>
            <a:lvl1pPr>
              <a:defRPr sz="3463" b="0" i="0">
                <a:solidFill>
                  <a:srgbClr val="524F4F"/>
                </a:solidFill>
                <a:latin typeface="Century Gothic" panose="020B0502020202020204"/>
                <a:cs typeface="Century Gothic" panose="020B0502020202020204"/>
              </a:defRPr>
            </a:lvl1pPr>
          </a:lstStyle>
          <a:p>
            <a:endParaRPr/>
          </a:p>
        </p:txBody>
      </p:sp>
      <p:sp>
        <p:nvSpPr>
          <p:cNvPr id="3" name="Holder 3"/>
          <p:cNvSpPr>
            <a:spLocks noGrp="1"/>
          </p:cNvSpPr>
          <p:nvPr>
            <p:ph sz="half" idx="2"/>
          </p:nvPr>
        </p:nvSpPr>
        <p:spPr>
          <a:xfrm>
            <a:off x="610112" y="1577340"/>
            <a:ext cx="5307976" cy="30777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84156" y="1577340"/>
            <a:ext cx="5307976" cy="30777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6/7/2019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32300451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13112" y="453633"/>
            <a:ext cx="12228472" cy="532903"/>
          </a:xfrm>
        </p:spPr>
        <p:txBody>
          <a:bodyPr lIns="0" tIns="0" rIns="0" bIns="0"/>
          <a:lstStyle>
            <a:lvl1pPr>
              <a:defRPr sz="3463" b="0" i="0">
                <a:solidFill>
                  <a:srgbClr val="524F4F"/>
                </a:solidFill>
                <a:latin typeface="Century Gothic" panose="020B0502020202020204"/>
                <a:cs typeface="Century Gothic" panose="020B0502020202020204"/>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6/7/2019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349725051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6/7/2019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226917247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D8BD707-D9CF-40AE-B4C6-C98DA3205C09}" type="datetimeFigureOut">
              <a:rPr lang="en-US"/>
              <a:t>6/7/2019</a:t>
            </a:fld>
            <a:endParaRPr lang="en-US"/>
          </a:p>
        </p:txBody>
      </p:sp>
      <p:sp>
        <p:nvSpPr>
          <p:cNvPr id="3" name="页脚占位符 2"/>
          <p:cNvSpPr>
            <a:spLocks noGrp="1"/>
          </p:cNvSpPr>
          <p:nvPr>
            <p:ph type="ftr" sz="quarter" idx="11"/>
          </p:nvPr>
        </p:nvSpPr>
        <p:spPr/>
        <p:txBody>
          <a:bodyPr/>
          <a:lstStyle/>
          <a:p>
            <a:endParaRPr/>
          </a:p>
        </p:txBody>
      </p:sp>
      <p:sp>
        <p:nvSpPr>
          <p:cNvPr id="4" name="灯片编号占位符 3"/>
          <p:cNvSpPr>
            <a:spLocks noGrp="1"/>
          </p:cNvSpPr>
          <p:nvPr>
            <p:ph type="sldNum" sz="quarter" idx="12"/>
          </p:nvPr>
        </p:nvSpPr>
        <p:spPr/>
        <p:txBody>
          <a:bodyPr/>
          <a:lstStyle/>
          <a:p>
            <a:fld id="{B6F15528-21DE-4FAA-801E-634DDDAF4B2B}" type="slidenum">
              <a:rPr/>
              <a:t>‹#›</a:t>
            </a:fld>
            <a:endParaRPr/>
          </a:p>
        </p:txBody>
      </p:sp>
    </p:spTree>
    <p:extLst>
      <p:ext uri="{BB962C8B-B14F-4D97-AF65-F5344CB8AC3E}">
        <p14:creationId xmlns:p14="http://schemas.microsoft.com/office/powerpoint/2010/main" val="2654899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tags" Target="../tags/tag7.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6.xml"/><Relationship Id="rId7"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7" name="矩形 6"/>
          <p:cNvSpPr/>
          <p:nvPr>
            <p:custDataLst>
              <p:tags r:id="rId13"/>
            </p:custDataLst>
          </p:nvPr>
        </p:nvSpPr>
        <p:spPr>
          <a:xfrm>
            <a:off x="2" y="0"/>
            <a:ext cx="12192000" cy="6858000"/>
          </a:xfrm>
          <a:prstGeom prst="rect">
            <a:avLst/>
          </a:prstGeom>
          <a:solidFill>
            <a:schemeClr val="tx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bg1"/>
              </a:solidFill>
            </a:endParaRPr>
          </a:p>
        </p:txBody>
      </p:sp>
      <p:sp>
        <p:nvSpPr>
          <p:cNvPr id="2" name="标题占位符 1"/>
          <p:cNvSpPr>
            <a:spLocks noGrp="1"/>
          </p:cNvSpPr>
          <p:nvPr>
            <p:ph type="title"/>
            <p:custDataLst>
              <p:tags r:id="rId14"/>
            </p:custDataLst>
          </p:nvPr>
        </p:nvSpPr>
        <p:spPr>
          <a:xfrm>
            <a:off x="838200" y="365126"/>
            <a:ext cx="10515601"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custDataLst>
              <p:tags r:id="rId15"/>
            </p:custDataLst>
          </p:nvPr>
        </p:nvSpPr>
        <p:spPr>
          <a:xfrm>
            <a:off x="838200" y="1825625"/>
            <a:ext cx="10515601"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6"/>
            </p:custDataLst>
          </p:nvPr>
        </p:nvSpPr>
        <p:spPr>
          <a:xfrm>
            <a:off x="838201" y="6356350"/>
            <a:ext cx="2743200" cy="365125"/>
          </a:xfrm>
          <a:prstGeom prst="rect">
            <a:avLst/>
          </a:prstGeom>
        </p:spPr>
        <p:txBody>
          <a:bodyPr vert="horz" lIns="91440" tIns="45720" rIns="91440" bIns="45720" rtlCol="0" anchor="ctr">
            <a:normAutofit/>
          </a:bodyPr>
          <a:lstStyle>
            <a:lvl1pPr algn="l">
              <a:defRPr sz="1200">
                <a:solidFill>
                  <a:schemeClr val="bg1"/>
                </a:solidFill>
              </a:defRPr>
            </a:lvl1pPr>
          </a:lstStyle>
          <a:p>
            <a:fld id="{760FBDFE-C587-4B4C-A407-44438C67B59E}" type="datetimeFigureOut">
              <a:rPr lang="zh-CN" altLang="en-US" smtClean="0"/>
              <a:t>2019/6/7</a:t>
            </a:fld>
            <a:endParaRPr lang="zh-CN" altLang="en-US"/>
          </a:p>
        </p:txBody>
      </p:sp>
      <p:sp>
        <p:nvSpPr>
          <p:cNvPr id="5" name="页脚占位符 4"/>
          <p:cNvSpPr>
            <a:spLocks noGrp="1"/>
          </p:cNvSpPr>
          <p:nvPr>
            <p:ph type="ftr" sz="quarter" idx="3"/>
            <p:custDataLst>
              <p:tags r:id="rId17"/>
            </p:custDataLst>
          </p:nvPr>
        </p:nvSpPr>
        <p:spPr>
          <a:xfrm>
            <a:off x="4038601" y="6356350"/>
            <a:ext cx="4114799" cy="365125"/>
          </a:xfrm>
          <a:prstGeom prst="rect">
            <a:avLst/>
          </a:prstGeom>
        </p:spPr>
        <p:txBody>
          <a:bodyPr vert="horz" lIns="91440" tIns="45720" rIns="91440" bIns="45720" rtlCol="0" anchor="ctr">
            <a:normAutofit/>
          </a:bodyPr>
          <a:lstStyle>
            <a:lvl1pPr algn="ctr">
              <a:defRPr sz="1200">
                <a:solidFill>
                  <a:schemeClr val="bg1"/>
                </a:solidFill>
              </a:defRPr>
            </a:lvl1pPr>
          </a:lstStyle>
          <a:p>
            <a:endParaRPr lang="zh-CN" altLang="en-US"/>
          </a:p>
        </p:txBody>
      </p:sp>
      <p:sp>
        <p:nvSpPr>
          <p:cNvPr id="6" name="灯片编号占位符 5"/>
          <p:cNvSpPr>
            <a:spLocks noGrp="1"/>
          </p:cNvSpPr>
          <p:nvPr>
            <p:ph type="sldNum" sz="quarter" idx="4"/>
            <p:custDataLst>
              <p:tags r:id="rId18"/>
            </p:custDataLst>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bg1"/>
                </a:solidFill>
              </a:defRPr>
            </a:lvl1pPr>
          </a:lstStyle>
          <a:p>
            <a:fld id="{49AE70B2-8BF9-45C0-BB95-33D1B9D3A854}" type="slidenum">
              <a:rPr lang="zh-CN" altLang="en-US" smtClean="0"/>
              <a:t>‹#›</a:t>
            </a:fld>
            <a:endParaRPr lang="zh-CN" altLang="en-US"/>
          </a:p>
        </p:txBody>
      </p:sp>
      <p:sp>
        <p:nvSpPr>
          <p:cNvPr id="9"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843"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713" indent="-228713" algn="l" defTabSz="914843"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686134" indent="-228713" algn="l" defTabSz="914843"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2pPr>
      <a:lvl3pPr marL="1143556" indent="-228713" algn="l" defTabSz="914843"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3pPr>
      <a:lvl4pPr marL="1600978" indent="-228713" algn="l" defTabSz="914843"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8401" indent="-228713" algn="l" defTabSz="914843"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5824" indent="-228713" algn="l" defTabSz="91484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3244" indent="-228713" algn="l" defTabSz="91484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30669" indent="-228713" algn="l" defTabSz="91484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8095" indent="-228713" algn="l" defTabSz="91484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843" rtl="0" eaLnBrk="1" latinLnBrk="0" hangingPunct="1">
        <a:defRPr sz="1800" kern="1200">
          <a:solidFill>
            <a:schemeClr val="tx1"/>
          </a:solidFill>
          <a:latin typeface="+mn-lt"/>
          <a:ea typeface="+mn-ea"/>
          <a:cs typeface="+mn-cs"/>
        </a:defRPr>
      </a:lvl1pPr>
      <a:lvl2pPr marL="457424" algn="l" defTabSz="914843" rtl="0" eaLnBrk="1" latinLnBrk="0" hangingPunct="1">
        <a:defRPr sz="1800" kern="1200">
          <a:solidFill>
            <a:schemeClr val="tx1"/>
          </a:solidFill>
          <a:latin typeface="+mn-lt"/>
          <a:ea typeface="+mn-ea"/>
          <a:cs typeface="+mn-cs"/>
        </a:defRPr>
      </a:lvl2pPr>
      <a:lvl3pPr marL="914843" algn="l" defTabSz="914843" rtl="0" eaLnBrk="1" latinLnBrk="0" hangingPunct="1">
        <a:defRPr sz="1800" kern="1200">
          <a:solidFill>
            <a:schemeClr val="tx1"/>
          </a:solidFill>
          <a:latin typeface="+mn-lt"/>
          <a:ea typeface="+mn-ea"/>
          <a:cs typeface="+mn-cs"/>
        </a:defRPr>
      </a:lvl3pPr>
      <a:lvl4pPr marL="1372269" algn="l" defTabSz="914843" rtl="0" eaLnBrk="1" latinLnBrk="0" hangingPunct="1">
        <a:defRPr sz="1800" kern="1200">
          <a:solidFill>
            <a:schemeClr val="tx1"/>
          </a:solidFill>
          <a:latin typeface="+mn-lt"/>
          <a:ea typeface="+mn-ea"/>
          <a:cs typeface="+mn-cs"/>
        </a:defRPr>
      </a:lvl4pPr>
      <a:lvl5pPr marL="1829693" algn="l" defTabSz="914843" rtl="0" eaLnBrk="1" latinLnBrk="0" hangingPunct="1">
        <a:defRPr sz="1800" kern="1200">
          <a:solidFill>
            <a:schemeClr val="tx1"/>
          </a:solidFill>
          <a:latin typeface="+mn-lt"/>
          <a:ea typeface="+mn-ea"/>
          <a:cs typeface="+mn-cs"/>
        </a:defRPr>
      </a:lvl5pPr>
      <a:lvl6pPr marL="2287113" algn="l" defTabSz="914843" rtl="0" eaLnBrk="1" latinLnBrk="0" hangingPunct="1">
        <a:defRPr sz="1800" kern="1200">
          <a:solidFill>
            <a:schemeClr val="tx1"/>
          </a:solidFill>
          <a:latin typeface="+mn-lt"/>
          <a:ea typeface="+mn-ea"/>
          <a:cs typeface="+mn-cs"/>
        </a:defRPr>
      </a:lvl6pPr>
      <a:lvl7pPr marL="2744532" algn="l" defTabSz="914843" rtl="0" eaLnBrk="1" latinLnBrk="0" hangingPunct="1">
        <a:defRPr sz="1800" kern="1200">
          <a:solidFill>
            <a:schemeClr val="tx1"/>
          </a:solidFill>
          <a:latin typeface="+mn-lt"/>
          <a:ea typeface="+mn-ea"/>
          <a:cs typeface="+mn-cs"/>
        </a:defRPr>
      </a:lvl7pPr>
      <a:lvl8pPr marL="3201956" algn="l" defTabSz="914843" rtl="0" eaLnBrk="1" latinLnBrk="0" hangingPunct="1">
        <a:defRPr sz="1800" kern="1200">
          <a:solidFill>
            <a:schemeClr val="tx1"/>
          </a:solidFill>
          <a:latin typeface="+mn-lt"/>
          <a:ea typeface="+mn-ea"/>
          <a:cs typeface="+mn-cs"/>
        </a:defRPr>
      </a:lvl8pPr>
      <a:lvl9pPr marL="3659380" algn="l" defTabSz="91484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092A502B-5605-4D13-9574-47C02DC5C07D}"/>
              </a:ext>
            </a:extLst>
          </p:cNvPr>
          <p:cNvSpPr>
            <a:spLocks noGrp="1"/>
          </p:cNvSpPr>
          <p:nvPr>
            <p:ph type="title"/>
          </p:nvPr>
        </p:nvSpPr>
        <p:spPr>
          <a:xfrm>
            <a:off x="838200" y="365126"/>
            <a:ext cx="10515601"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68A950DE-DD2A-4EC8-8201-CECF50BE9E01}"/>
              </a:ext>
            </a:extLst>
          </p:cNvPr>
          <p:cNvSpPr>
            <a:spLocks noGrp="1"/>
          </p:cNvSpPr>
          <p:nvPr>
            <p:ph type="body" idx="1"/>
          </p:nvPr>
        </p:nvSpPr>
        <p:spPr>
          <a:xfrm>
            <a:off x="838200" y="1825625"/>
            <a:ext cx="10515601"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B2AFC40-76DD-460E-8B9C-BE9A5ADC1819}"/>
              </a:ext>
            </a:extLst>
          </p:cNvPr>
          <p:cNvSpPr>
            <a:spLocks noGrp="1"/>
          </p:cNvSpPr>
          <p:nvPr>
            <p:ph type="dt" sz="half" idx="2"/>
          </p:nvPr>
        </p:nvSpPr>
        <p:spPr>
          <a:xfrm>
            <a:off x="838201"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43DD31-01DC-4A0C-95C1-7CF9E09DD567}"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3D4CE0DB-F6F0-4B5E-B2DA-4A87E11C4427}"/>
              </a:ext>
            </a:extLst>
          </p:cNvPr>
          <p:cNvSpPr>
            <a:spLocks noGrp="1"/>
          </p:cNvSpPr>
          <p:nvPr>
            <p:ph type="ftr" sz="quarter" idx="3"/>
          </p:nvPr>
        </p:nvSpPr>
        <p:spPr>
          <a:xfrm>
            <a:off x="4038601" y="6356350"/>
            <a:ext cx="411479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E759A7EE-76C5-42C5-9146-2F9AF4C20F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09551C-7EE1-4088-9A34-8C741C035C08}" type="slidenum">
              <a:rPr lang="zh-CN" altLang="en-US" smtClean="0"/>
              <a:t>‹#›</a:t>
            </a:fld>
            <a:endParaRPr lang="zh-CN" altLang="en-US"/>
          </a:p>
        </p:txBody>
      </p:sp>
    </p:spTree>
    <p:extLst>
      <p:ext uri="{BB962C8B-B14F-4D97-AF65-F5344CB8AC3E}">
        <p14:creationId xmlns:p14="http://schemas.microsoft.com/office/powerpoint/2010/main" val="10187925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666"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68" indent="-228668" algn="l" defTabSz="91466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6001" indent="-228668" algn="l" defTabSz="91466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333" indent="-228668" algn="l" defTabSz="91466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667" indent="-228668" algn="l" defTabSz="91466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8001" indent="-228668" algn="l" defTabSz="91466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5334" indent="-228668" algn="l" defTabSz="91466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666" indent="-228668" algn="l" defTabSz="91466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30001" indent="-228668" algn="l" defTabSz="91466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7337" indent="-228668" algn="l" defTabSz="91466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666" rtl="0" eaLnBrk="1" latinLnBrk="0" hangingPunct="1">
        <a:defRPr sz="1800" kern="1200">
          <a:solidFill>
            <a:schemeClr val="tx1"/>
          </a:solidFill>
          <a:latin typeface="+mn-lt"/>
          <a:ea typeface="+mn-ea"/>
          <a:cs typeface="+mn-cs"/>
        </a:defRPr>
      </a:lvl1pPr>
      <a:lvl2pPr marL="457335" algn="l" defTabSz="914666" rtl="0" eaLnBrk="1" latinLnBrk="0" hangingPunct="1">
        <a:defRPr sz="1800" kern="1200">
          <a:solidFill>
            <a:schemeClr val="tx1"/>
          </a:solidFill>
          <a:latin typeface="+mn-lt"/>
          <a:ea typeface="+mn-ea"/>
          <a:cs typeface="+mn-cs"/>
        </a:defRPr>
      </a:lvl2pPr>
      <a:lvl3pPr marL="914666" algn="l" defTabSz="914666" rtl="0" eaLnBrk="1" latinLnBrk="0" hangingPunct="1">
        <a:defRPr sz="1800" kern="1200">
          <a:solidFill>
            <a:schemeClr val="tx1"/>
          </a:solidFill>
          <a:latin typeface="+mn-lt"/>
          <a:ea typeface="+mn-ea"/>
          <a:cs typeface="+mn-cs"/>
        </a:defRPr>
      </a:lvl3pPr>
      <a:lvl4pPr marL="1372001" algn="l" defTabSz="914666" rtl="0" eaLnBrk="1" latinLnBrk="0" hangingPunct="1">
        <a:defRPr sz="1800" kern="1200">
          <a:solidFill>
            <a:schemeClr val="tx1"/>
          </a:solidFill>
          <a:latin typeface="+mn-lt"/>
          <a:ea typeface="+mn-ea"/>
          <a:cs typeface="+mn-cs"/>
        </a:defRPr>
      </a:lvl4pPr>
      <a:lvl5pPr marL="1829335" algn="l" defTabSz="914666" rtl="0" eaLnBrk="1" latinLnBrk="0" hangingPunct="1">
        <a:defRPr sz="1800" kern="1200">
          <a:solidFill>
            <a:schemeClr val="tx1"/>
          </a:solidFill>
          <a:latin typeface="+mn-lt"/>
          <a:ea typeface="+mn-ea"/>
          <a:cs typeface="+mn-cs"/>
        </a:defRPr>
      </a:lvl5pPr>
      <a:lvl6pPr marL="2286668" algn="l" defTabSz="914666" rtl="0" eaLnBrk="1" latinLnBrk="0" hangingPunct="1">
        <a:defRPr sz="1800" kern="1200">
          <a:solidFill>
            <a:schemeClr val="tx1"/>
          </a:solidFill>
          <a:latin typeface="+mn-lt"/>
          <a:ea typeface="+mn-ea"/>
          <a:cs typeface="+mn-cs"/>
        </a:defRPr>
      </a:lvl6pPr>
      <a:lvl7pPr marL="2743999" algn="l" defTabSz="914666" rtl="0" eaLnBrk="1" latinLnBrk="0" hangingPunct="1">
        <a:defRPr sz="1800" kern="1200">
          <a:solidFill>
            <a:schemeClr val="tx1"/>
          </a:solidFill>
          <a:latin typeface="+mn-lt"/>
          <a:ea typeface="+mn-ea"/>
          <a:cs typeface="+mn-cs"/>
        </a:defRPr>
      </a:lvl7pPr>
      <a:lvl8pPr marL="3201334" algn="l" defTabSz="914666" rtl="0" eaLnBrk="1" latinLnBrk="0" hangingPunct="1">
        <a:defRPr sz="1800" kern="1200">
          <a:solidFill>
            <a:schemeClr val="tx1"/>
          </a:solidFill>
          <a:latin typeface="+mn-lt"/>
          <a:ea typeface="+mn-ea"/>
          <a:cs typeface="+mn-cs"/>
        </a:defRPr>
      </a:lvl8pPr>
      <a:lvl9pPr marL="3658669" algn="l" defTabSz="914666"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47E8F514-4689-406F-B57D-52D8F5E7006B}"/>
              </a:ext>
            </a:extLst>
          </p:cNvPr>
          <p:cNvSpPr>
            <a:spLocks noGrp="1"/>
          </p:cNvSpPr>
          <p:nvPr>
            <p:ph type="title"/>
          </p:nvPr>
        </p:nvSpPr>
        <p:spPr>
          <a:xfrm>
            <a:off x="838200" y="365126"/>
            <a:ext cx="10515601"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D8B1EBD3-2FAD-4346-970F-368709BA0609}"/>
              </a:ext>
            </a:extLst>
          </p:cNvPr>
          <p:cNvSpPr>
            <a:spLocks noGrp="1"/>
          </p:cNvSpPr>
          <p:nvPr>
            <p:ph type="body" idx="1"/>
          </p:nvPr>
        </p:nvSpPr>
        <p:spPr>
          <a:xfrm>
            <a:off x="838200" y="1825625"/>
            <a:ext cx="10515601"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F288592-C05C-4BC5-A099-1786F35A4F4D}"/>
              </a:ext>
            </a:extLst>
          </p:cNvPr>
          <p:cNvSpPr>
            <a:spLocks noGrp="1"/>
          </p:cNvSpPr>
          <p:nvPr>
            <p:ph type="dt" sz="half" idx="2"/>
          </p:nvPr>
        </p:nvSpPr>
        <p:spPr>
          <a:xfrm>
            <a:off x="838201"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77DB89-45CD-4B96-B5DF-952686AC7096}" type="datetimeFigureOut">
              <a:rPr lang="zh-CN" altLang="en-US" smtClean="0"/>
              <a:t>2019/6/7</a:t>
            </a:fld>
            <a:endParaRPr lang="zh-CN" altLang="en-US"/>
          </a:p>
        </p:txBody>
      </p:sp>
      <p:sp>
        <p:nvSpPr>
          <p:cNvPr id="5" name="页脚占位符 4">
            <a:extLst>
              <a:ext uri="{FF2B5EF4-FFF2-40B4-BE49-F238E27FC236}">
                <a16:creationId xmlns:a16="http://schemas.microsoft.com/office/drawing/2014/main" id="{15A4C557-CD1B-4322-BE45-33D98EA8FB7F}"/>
              </a:ext>
            </a:extLst>
          </p:cNvPr>
          <p:cNvSpPr>
            <a:spLocks noGrp="1"/>
          </p:cNvSpPr>
          <p:nvPr>
            <p:ph type="ftr" sz="quarter" idx="3"/>
          </p:nvPr>
        </p:nvSpPr>
        <p:spPr>
          <a:xfrm>
            <a:off x="4038601" y="6356350"/>
            <a:ext cx="411479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2B394073-5324-4FA6-935C-0A00F6EF61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C1A260-06B8-4DD7-9A34-AFBD76D34C02}" type="slidenum">
              <a:rPr lang="zh-CN" altLang="en-US" smtClean="0"/>
              <a:t>‹#›</a:t>
            </a:fld>
            <a:endParaRPr lang="zh-CN" altLang="en-US"/>
          </a:p>
        </p:txBody>
      </p:sp>
    </p:spTree>
    <p:extLst>
      <p:ext uri="{BB962C8B-B14F-4D97-AF65-F5344CB8AC3E}">
        <p14:creationId xmlns:p14="http://schemas.microsoft.com/office/powerpoint/2010/main" val="25784147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88"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22" indent="-228622" algn="l" defTabSz="914488"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67" indent="-228622" algn="l" defTabSz="914488"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111" indent="-228622" algn="l" defTabSz="914488"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56" indent="-228622" algn="l" defTabSz="91448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601" indent="-228622" algn="l" defTabSz="91448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44" indent="-228622" algn="l" defTabSz="91448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89" indent="-228622" algn="l" defTabSz="91448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334" indent="-228622" algn="l" defTabSz="91448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79" indent="-228622" algn="l" defTabSz="91448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88" rtl="0" eaLnBrk="1" latinLnBrk="0" hangingPunct="1">
        <a:defRPr sz="1800" kern="1200">
          <a:solidFill>
            <a:schemeClr val="tx1"/>
          </a:solidFill>
          <a:latin typeface="+mn-lt"/>
          <a:ea typeface="+mn-ea"/>
          <a:cs typeface="+mn-cs"/>
        </a:defRPr>
      </a:lvl1pPr>
      <a:lvl2pPr marL="457245" algn="l" defTabSz="914488" rtl="0" eaLnBrk="1" latinLnBrk="0" hangingPunct="1">
        <a:defRPr sz="1800" kern="1200">
          <a:solidFill>
            <a:schemeClr val="tx1"/>
          </a:solidFill>
          <a:latin typeface="+mn-lt"/>
          <a:ea typeface="+mn-ea"/>
          <a:cs typeface="+mn-cs"/>
        </a:defRPr>
      </a:lvl2pPr>
      <a:lvl3pPr marL="914488" algn="l" defTabSz="914488" rtl="0" eaLnBrk="1" latinLnBrk="0" hangingPunct="1">
        <a:defRPr sz="1800" kern="1200">
          <a:solidFill>
            <a:schemeClr val="tx1"/>
          </a:solidFill>
          <a:latin typeface="+mn-lt"/>
          <a:ea typeface="+mn-ea"/>
          <a:cs typeface="+mn-cs"/>
        </a:defRPr>
      </a:lvl3pPr>
      <a:lvl4pPr marL="1371733" algn="l" defTabSz="914488" rtl="0" eaLnBrk="1" latinLnBrk="0" hangingPunct="1">
        <a:defRPr sz="1800" kern="1200">
          <a:solidFill>
            <a:schemeClr val="tx1"/>
          </a:solidFill>
          <a:latin typeface="+mn-lt"/>
          <a:ea typeface="+mn-ea"/>
          <a:cs typeface="+mn-cs"/>
        </a:defRPr>
      </a:lvl4pPr>
      <a:lvl5pPr marL="1828978" algn="l" defTabSz="914488" rtl="0" eaLnBrk="1" latinLnBrk="0" hangingPunct="1">
        <a:defRPr sz="1800" kern="1200">
          <a:solidFill>
            <a:schemeClr val="tx1"/>
          </a:solidFill>
          <a:latin typeface="+mn-lt"/>
          <a:ea typeface="+mn-ea"/>
          <a:cs typeface="+mn-cs"/>
        </a:defRPr>
      </a:lvl5pPr>
      <a:lvl6pPr marL="2286223" algn="l" defTabSz="914488" rtl="0" eaLnBrk="1" latinLnBrk="0" hangingPunct="1">
        <a:defRPr sz="1800" kern="1200">
          <a:solidFill>
            <a:schemeClr val="tx1"/>
          </a:solidFill>
          <a:latin typeface="+mn-lt"/>
          <a:ea typeface="+mn-ea"/>
          <a:cs typeface="+mn-cs"/>
        </a:defRPr>
      </a:lvl6pPr>
      <a:lvl7pPr marL="2743466" algn="l" defTabSz="914488" rtl="0" eaLnBrk="1" latinLnBrk="0" hangingPunct="1">
        <a:defRPr sz="1800" kern="1200">
          <a:solidFill>
            <a:schemeClr val="tx1"/>
          </a:solidFill>
          <a:latin typeface="+mn-lt"/>
          <a:ea typeface="+mn-ea"/>
          <a:cs typeface="+mn-cs"/>
        </a:defRPr>
      </a:lvl7pPr>
      <a:lvl8pPr marL="3200711" algn="l" defTabSz="914488" rtl="0" eaLnBrk="1" latinLnBrk="0" hangingPunct="1">
        <a:defRPr sz="1800" kern="1200">
          <a:solidFill>
            <a:schemeClr val="tx1"/>
          </a:solidFill>
          <a:latin typeface="+mn-lt"/>
          <a:ea typeface="+mn-ea"/>
          <a:cs typeface="+mn-cs"/>
        </a:defRPr>
      </a:lvl8pPr>
      <a:lvl9pPr marL="3657956" algn="l" defTabSz="914488"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3112" y="453633"/>
            <a:ext cx="12228472" cy="830997"/>
          </a:xfrm>
          <a:prstGeom prst="rect">
            <a:avLst/>
          </a:prstGeom>
        </p:spPr>
        <p:txBody>
          <a:bodyPr wrap="square" lIns="0" tIns="0" rIns="0" bIns="0">
            <a:spAutoFit/>
          </a:bodyPr>
          <a:lstStyle>
            <a:lvl1pPr>
              <a:defRPr sz="5400" b="0" i="0">
                <a:solidFill>
                  <a:srgbClr val="524F4F"/>
                </a:solidFill>
                <a:latin typeface="Century Gothic" panose="020B0502020202020204"/>
                <a:cs typeface="Century Gothic" panose="020B0502020202020204"/>
              </a:defRPr>
            </a:lvl1pPr>
          </a:lstStyle>
          <a:p>
            <a:endParaRPr/>
          </a:p>
        </p:txBody>
      </p:sp>
      <p:sp>
        <p:nvSpPr>
          <p:cNvPr id="3" name="Holder 3"/>
          <p:cNvSpPr>
            <a:spLocks noGrp="1"/>
          </p:cNvSpPr>
          <p:nvPr>
            <p:ph type="body" idx="1"/>
          </p:nvPr>
        </p:nvSpPr>
        <p:spPr>
          <a:xfrm>
            <a:off x="244251" y="2462038"/>
            <a:ext cx="11713744" cy="307777"/>
          </a:xfrm>
          <a:prstGeom prst="rect">
            <a:avLst/>
          </a:prstGeom>
        </p:spPr>
        <p:txBody>
          <a:bodyPr wrap="square" lIns="0" tIns="0" rIns="0" bIns="0">
            <a:spAutoFit/>
          </a:bodyPr>
          <a:lstStyle>
            <a:lvl1pPr>
              <a:defRPr sz="2000" b="0" i="0">
                <a:solidFill>
                  <a:schemeClr val="tx1"/>
                </a:solidFill>
                <a:latin typeface="Century Gothic" panose="020B0502020202020204"/>
                <a:cs typeface="Century Gothic" panose="020B0502020202020204"/>
              </a:defRPr>
            </a:lvl1pPr>
          </a:lstStyle>
          <a:p>
            <a:endParaRPr/>
          </a:p>
        </p:txBody>
      </p:sp>
      <p:sp>
        <p:nvSpPr>
          <p:cNvPr id="4" name="Holder 4"/>
          <p:cNvSpPr>
            <a:spLocks noGrp="1"/>
          </p:cNvSpPr>
          <p:nvPr>
            <p:ph type="ftr" sz="quarter" idx="5"/>
          </p:nvPr>
        </p:nvSpPr>
        <p:spPr>
          <a:xfrm>
            <a:off x="4148763" y="6377940"/>
            <a:ext cx="3904719"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10112" y="6377940"/>
            <a:ext cx="2806516"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6/7/2019</a:t>
            </a:fld>
            <a:endParaRPr lang="en-US"/>
          </a:p>
        </p:txBody>
      </p:sp>
      <p:sp>
        <p:nvSpPr>
          <p:cNvPr id="6" name="Holder 6"/>
          <p:cNvSpPr>
            <a:spLocks noGrp="1"/>
          </p:cNvSpPr>
          <p:nvPr>
            <p:ph type="sldNum" sz="quarter" idx="7"/>
          </p:nvPr>
        </p:nvSpPr>
        <p:spPr>
          <a:xfrm>
            <a:off x="8785617" y="6377940"/>
            <a:ext cx="2806516"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23979808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Lst>
  <p:txStyles>
    <p:titleStyle>
      <a:lvl1pPr>
        <a:defRPr>
          <a:latin typeface="+mj-lt"/>
          <a:ea typeface="+mj-ea"/>
          <a:cs typeface="+mj-cs"/>
        </a:defRPr>
      </a:lvl1pPr>
    </p:titleStyle>
    <p:bodyStyle>
      <a:lvl1pPr marL="0">
        <a:defRPr>
          <a:latin typeface="+mn-lt"/>
          <a:ea typeface="+mn-ea"/>
          <a:cs typeface="+mn-cs"/>
        </a:defRPr>
      </a:lvl1pPr>
      <a:lvl2pPr marL="293202">
        <a:defRPr>
          <a:latin typeface="+mn-lt"/>
          <a:ea typeface="+mn-ea"/>
          <a:cs typeface="+mn-cs"/>
        </a:defRPr>
      </a:lvl2pPr>
      <a:lvl3pPr marL="586405">
        <a:defRPr>
          <a:latin typeface="+mn-lt"/>
          <a:ea typeface="+mn-ea"/>
          <a:cs typeface="+mn-cs"/>
        </a:defRPr>
      </a:lvl3pPr>
      <a:lvl4pPr marL="879607">
        <a:defRPr>
          <a:latin typeface="+mn-lt"/>
          <a:ea typeface="+mn-ea"/>
          <a:cs typeface="+mn-cs"/>
        </a:defRPr>
      </a:lvl4pPr>
      <a:lvl5pPr marL="1172809">
        <a:defRPr>
          <a:latin typeface="+mn-lt"/>
          <a:ea typeface="+mn-ea"/>
          <a:cs typeface="+mn-cs"/>
        </a:defRPr>
      </a:lvl5pPr>
      <a:lvl6pPr marL="1466012">
        <a:defRPr>
          <a:latin typeface="+mn-lt"/>
          <a:ea typeface="+mn-ea"/>
          <a:cs typeface="+mn-cs"/>
        </a:defRPr>
      </a:lvl6pPr>
      <a:lvl7pPr marL="1759214">
        <a:defRPr>
          <a:latin typeface="+mn-lt"/>
          <a:ea typeface="+mn-ea"/>
          <a:cs typeface="+mn-cs"/>
        </a:defRPr>
      </a:lvl7pPr>
      <a:lvl8pPr marL="2052417">
        <a:defRPr>
          <a:latin typeface="+mn-lt"/>
          <a:ea typeface="+mn-ea"/>
          <a:cs typeface="+mn-cs"/>
        </a:defRPr>
      </a:lvl8pPr>
      <a:lvl9pPr marL="2345619">
        <a:defRPr>
          <a:latin typeface="+mn-lt"/>
          <a:ea typeface="+mn-ea"/>
          <a:cs typeface="+mn-cs"/>
        </a:defRPr>
      </a:lvl9pPr>
    </p:bodyStyle>
    <p:otherStyle>
      <a:lvl1pPr marL="0">
        <a:defRPr>
          <a:latin typeface="+mn-lt"/>
          <a:ea typeface="+mn-ea"/>
          <a:cs typeface="+mn-cs"/>
        </a:defRPr>
      </a:lvl1pPr>
      <a:lvl2pPr marL="293202">
        <a:defRPr>
          <a:latin typeface="+mn-lt"/>
          <a:ea typeface="+mn-ea"/>
          <a:cs typeface="+mn-cs"/>
        </a:defRPr>
      </a:lvl2pPr>
      <a:lvl3pPr marL="586405">
        <a:defRPr>
          <a:latin typeface="+mn-lt"/>
          <a:ea typeface="+mn-ea"/>
          <a:cs typeface="+mn-cs"/>
        </a:defRPr>
      </a:lvl3pPr>
      <a:lvl4pPr marL="879607">
        <a:defRPr>
          <a:latin typeface="+mn-lt"/>
          <a:ea typeface="+mn-ea"/>
          <a:cs typeface="+mn-cs"/>
        </a:defRPr>
      </a:lvl4pPr>
      <a:lvl5pPr marL="1172809">
        <a:defRPr>
          <a:latin typeface="+mn-lt"/>
          <a:ea typeface="+mn-ea"/>
          <a:cs typeface="+mn-cs"/>
        </a:defRPr>
      </a:lvl5pPr>
      <a:lvl6pPr marL="1466012">
        <a:defRPr>
          <a:latin typeface="+mn-lt"/>
          <a:ea typeface="+mn-ea"/>
          <a:cs typeface="+mn-cs"/>
        </a:defRPr>
      </a:lvl6pPr>
      <a:lvl7pPr marL="1759214">
        <a:defRPr>
          <a:latin typeface="+mn-lt"/>
          <a:ea typeface="+mn-ea"/>
          <a:cs typeface="+mn-cs"/>
        </a:defRPr>
      </a:lvl7pPr>
      <a:lvl8pPr marL="2052417">
        <a:defRPr>
          <a:latin typeface="+mn-lt"/>
          <a:ea typeface="+mn-ea"/>
          <a:cs typeface="+mn-cs"/>
        </a:defRPr>
      </a:lvl8pPr>
      <a:lvl9pPr marL="2345619">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114.xml"/><Relationship Id="rId2" Type="http://schemas.openxmlformats.org/officeDocument/2006/relationships/tags" Target="../tags/tag113.xml"/><Relationship Id="rId1" Type="http://schemas.openxmlformats.org/officeDocument/2006/relationships/tags" Target="../tags/tag112.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115.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18" Type="http://schemas.openxmlformats.org/officeDocument/2006/relationships/image" Target="../media/image24.png"/><Relationship Id="rId3" Type="http://schemas.openxmlformats.org/officeDocument/2006/relationships/image" Target="../media/image9.png"/><Relationship Id="rId21" Type="http://schemas.openxmlformats.org/officeDocument/2006/relationships/image" Target="../media/image27.png"/><Relationship Id="rId7" Type="http://schemas.openxmlformats.org/officeDocument/2006/relationships/image" Target="../media/image13.png"/><Relationship Id="rId12" Type="http://schemas.openxmlformats.org/officeDocument/2006/relationships/image" Target="../media/image18.png"/><Relationship Id="rId17" Type="http://schemas.openxmlformats.org/officeDocument/2006/relationships/image" Target="../media/image23.png"/><Relationship Id="rId2" Type="http://schemas.openxmlformats.org/officeDocument/2006/relationships/image" Target="../media/image8.png"/><Relationship Id="rId16" Type="http://schemas.openxmlformats.org/officeDocument/2006/relationships/image" Target="../media/image22.png"/><Relationship Id="rId20" Type="http://schemas.openxmlformats.org/officeDocument/2006/relationships/image" Target="../media/image26.png"/><Relationship Id="rId1" Type="http://schemas.openxmlformats.org/officeDocument/2006/relationships/slideLayout" Target="../slideLayouts/slideLayout35.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19" Type="http://schemas.openxmlformats.org/officeDocument/2006/relationships/image" Target="../media/image25.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 Id="rId22" Type="http://schemas.openxmlformats.org/officeDocument/2006/relationships/image" Target="../media/image28.png"/></Relationships>
</file>

<file path=ppt/slides/_rels/slide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1.png"/><Relationship Id="rId18" Type="http://schemas.openxmlformats.org/officeDocument/2006/relationships/image" Target="../media/image46.png"/><Relationship Id="rId26" Type="http://schemas.openxmlformats.org/officeDocument/2006/relationships/image" Target="../media/image54.png"/><Relationship Id="rId3" Type="http://schemas.openxmlformats.org/officeDocument/2006/relationships/image" Target="../media/image31.png"/><Relationship Id="rId21" Type="http://schemas.openxmlformats.org/officeDocument/2006/relationships/image" Target="../media/image49.png"/><Relationship Id="rId7" Type="http://schemas.openxmlformats.org/officeDocument/2006/relationships/image" Target="../media/image35.png"/><Relationship Id="rId12" Type="http://schemas.openxmlformats.org/officeDocument/2006/relationships/image" Target="../media/image40.png"/><Relationship Id="rId17" Type="http://schemas.openxmlformats.org/officeDocument/2006/relationships/image" Target="../media/image45.png"/><Relationship Id="rId25" Type="http://schemas.openxmlformats.org/officeDocument/2006/relationships/image" Target="../media/image53.png"/><Relationship Id="rId2" Type="http://schemas.openxmlformats.org/officeDocument/2006/relationships/image" Target="../media/image30.jpeg"/><Relationship Id="rId16" Type="http://schemas.openxmlformats.org/officeDocument/2006/relationships/image" Target="../media/image44.png"/><Relationship Id="rId20" Type="http://schemas.openxmlformats.org/officeDocument/2006/relationships/image" Target="../media/image48.png"/><Relationship Id="rId1" Type="http://schemas.openxmlformats.org/officeDocument/2006/relationships/slideLayout" Target="../slideLayouts/slideLayout35.xml"/><Relationship Id="rId6" Type="http://schemas.openxmlformats.org/officeDocument/2006/relationships/image" Target="../media/image34.png"/><Relationship Id="rId11" Type="http://schemas.openxmlformats.org/officeDocument/2006/relationships/image" Target="../media/image39.png"/><Relationship Id="rId24" Type="http://schemas.openxmlformats.org/officeDocument/2006/relationships/image" Target="../media/image52.png"/><Relationship Id="rId5" Type="http://schemas.openxmlformats.org/officeDocument/2006/relationships/image" Target="../media/image33.png"/><Relationship Id="rId15" Type="http://schemas.openxmlformats.org/officeDocument/2006/relationships/image" Target="../media/image43.png"/><Relationship Id="rId23" Type="http://schemas.openxmlformats.org/officeDocument/2006/relationships/image" Target="../media/image51.png"/><Relationship Id="rId28" Type="http://schemas.openxmlformats.org/officeDocument/2006/relationships/image" Target="../media/image56.png"/><Relationship Id="rId10" Type="http://schemas.openxmlformats.org/officeDocument/2006/relationships/image" Target="../media/image38.png"/><Relationship Id="rId19" Type="http://schemas.openxmlformats.org/officeDocument/2006/relationships/image" Target="../media/image47.png"/><Relationship Id="rId4" Type="http://schemas.openxmlformats.org/officeDocument/2006/relationships/image" Target="../media/image32.png"/><Relationship Id="rId9" Type="http://schemas.openxmlformats.org/officeDocument/2006/relationships/image" Target="../media/image37.png"/><Relationship Id="rId14" Type="http://schemas.openxmlformats.org/officeDocument/2006/relationships/image" Target="../media/image42.png"/><Relationship Id="rId22" Type="http://schemas.openxmlformats.org/officeDocument/2006/relationships/image" Target="../media/image50.png"/><Relationship Id="rId27" Type="http://schemas.openxmlformats.org/officeDocument/2006/relationships/image" Target="../media/image55.png"/></Relationships>
</file>

<file path=ppt/slides/_rels/slide6.xml.rels><?xml version="1.0" encoding="UTF-8" standalone="yes"?>
<Relationships xmlns="http://schemas.openxmlformats.org/package/2006/relationships"><Relationship Id="rId26" Type="http://schemas.openxmlformats.org/officeDocument/2006/relationships/image" Target="../media/image81.png"/><Relationship Id="rId117" Type="http://schemas.openxmlformats.org/officeDocument/2006/relationships/image" Target="../media/image172.png"/><Relationship Id="rId21" Type="http://schemas.openxmlformats.org/officeDocument/2006/relationships/image" Target="../media/image76.png"/><Relationship Id="rId42" Type="http://schemas.openxmlformats.org/officeDocument/2006/relationships/image" Target="../media/image97.png"/><Relationship Id="rId47" Type="http://schemas.openxmlformats.org/officeDocument/2006/relationships/image" Target="../media/image102.png"/><Relationship Id="rId63" Type="http://schemas.openxmlformats.org/officeDocument/2006/relationships/image" Target="../media/image118.png"/><Relationship Id="rId68" Type="http://schemas.openxmlformats.org/officeDocument/2006/relationships/image" Target="../media/image123.png"/><Relationship Id="rId84" Type="http://schemas.openxmlformats.org/officeDocument/2006/relationships/image" Target="../media/image139.png"/><Relationship Id="rId89" Type="http://schemas.openxmlformats.org/officeDocument/2006/relationships/image" Target="../media/image144.png"/><Relationship Id="rId112" Type="http://schemas.openxmlformats.org/officeDocument/2006/relationships/image" Target="../media/image167.png"/><Relationship Id="rId133" Type="http://schemas.openxmlformats.org/officeDocument/2006/relationships/image" Target="../media/image188.png"/><Relationship Id="rId138" Type="http://schemas.openxmlformats.org/officeDocument/2006/relationships/image" Target="../media/image193.png"/><Relationship Id="rId16" Type="http://schemas.openxmlformats.org/officeDocument/2006/relationships/image" Target="../media/image71.png"/><Relationship Id="rId107" Type="http://schemas.openxmlformats.org/officeDocument/2006/relationships/image" Target="../media/image162.png"/><Relationship Id="rId11" Type="http://schemas.openxmlformats.org/officeDocument/2006/relationships/image" Target="../media/image66.png"/><Relationship Id="rId32" Type="http://schemas.openxmlformats.org/officeDocument/2006/relationships/image" Target="../media/image87.png"/><Relationship Id="rId37" Type="http://schemas.openxmlformats.org/officeDocument/2006/relationships/image" Target="../media/image92.png"/><Relationship Id="rId53" Type="http://schemas.openxmlformats.org/officeDocument/2006/relationships/image" Target="../media/image108.png"/><Relationship Id="rId58" Type="http://schemas.openxmlformats.org/officeDocument/2006/relationships/image" Target="../media/image113.png"/><Relationship Id="rId74" Type="http://schemas.openxmlformats.org/officeDocument/2006/relationships/image" Target="../media/image129.png"/><Relationship Id="rId79" Type="http://schemas.openxmlformats.org/officeDocument/2006/relationships/image" Target="../media/image134.png"/><Relationship Id="rId102" Type="http://schemas.openxmlformats.org/officeDocument/2006/relationships/image" Target="../media/image157.png"/><Relationship Id="rId123" Type="http://schemas.openxmlformats.org/officeDocument/2006/relationships/image" Target="../media/image178.png"/><Relationship Id="rId128" Type="http://schemas.openxmlformats.org/officeDocument/2006/relationships/image" Target="../media/image183.png"/><Relationship Id="rId5" Type="http://schemas.openxmlformats.org/officeDocument/2006/relationships/image" Target="../media/image60.png"/><Relationship Id="rId90" Type="http://schemas.openxmlformats.org/officeDocument/2006/relationships/image" Target="../media/image145.png"/><Relationship Id="rId95" Type="http://schemas.openxmlformats.org/officeDocument/2006/relationships/image" Target="../media/image150.png"/><Relationship Id="rId22" Type="http://schemas.openxmlformats.org/officeDocument/2006/relationships/image" Target="../media/image77.png"/><Relationship Id="rId27" Type="http://schemas.openxmlformats.org/officeDocument/2006/relationships/image" Target="../media/image82.png"/><Relationship Id="rId43" Type="http://schemas.openxmlformats.org/officeDocument/2006/relationships/image" Target="../media/image98.png"/><Relationship Id="rId48" Type="http://schemas.openxmlformats.org/officeDocument/2006/relationships/image" Target="../media/image103.png"/><Relationship Id="rId64" Type="http://schemas.openxmlformats.org/officeDocument/2006/relationships/image" Target="../media/image119.png"/><Relationship Id="rId69" Type="http://schemas.openxmlformats.org/officeDocument/2006/relationships/image" Target="../media/image124.png"/><Relationship Id="rId113" Type="http://schemas.openxmlformats.org/officeDocument/2006/relationships/image" Target="../media/image168.png"/><Relationship Id="rId118" Type="http://schemas.openxmlformats.org/officeDocument/2006/relationships/image" Target="../media/image173.png"/><Relationship Id="rId134" Type="http://schemas.openxmlformats.org/officeDocument/2006/relationships/image" Target="../media/image189.png"/><Relationship Id="rId139" Type="http://schemas.openxmlformats.org/officeDocument/2006/relationships/image" Target="../media/image194.png"/><Relationship Id="rId8" Type="http://schemas.openxmlformats.org/officeDocument/2006/relationships/image" Target="../media/image63.png"/><Relationship Id="rId51" Type="http://schemas.openxmlformats.org/officeDocument/2006/relationships/image" Target="../media/image106.png"/><Relationship Id="rId72" Type="http://schemas.openxmlformats.org/officeDocument/2006/relationships/image" Target="../media/image127.png"/><Relationship Id="rId80" Type="http://schemas.openxmlformats.org/officeDocument/2006/relationships/image" Target="../media/image135.png"/><Relationship Id="rId85" Type="http://schemas.openxmlformats.org/officeDocument/2006/relationships/image" Target="../media/image140.png"/><Relationship Id="rId93" Type="http://schemas.openxmlformats.org/officeDocument/2006/relationships/image" Target="../media/image148.png"/><Relationship Id="rId98" Type="http://schemas.openxmlformats.org/officeDocument/2006/relationships/image" Target="../media/image153.png"/><Relationship Id="rId121" Type="http://schemas.openxmlformats.org/officeDocument/2006/relationships/image" Target="../media/image176.png"/><Relationship Id="rId3" Type="http://schemas.openxmlformats.org/officeDocument/2006/relationships/image" Target="../media/image58.png"/><Relationship Id="rId12" Type="http://schemas.openxmlformats.org/officeDocument/2006/relationships/image" Target="../media/image67.png"/><Relationship Id="rId17" Type="http://schemas.openxmlformats.org/officeDocument/2006/relationships/image" Target="../media/image72.png"/><Relationship Id="rId25" Type="http://schemas.openxmlformats.org/officeDocument/2006/relationships/image" Target="../media/image80.png"/><Relationship Id="rId33" Type="http://schemas.openxmlformats.org/officeDocument/2006/relationships/image" Target="../media/image88.png"/><Relationship Id="rId38" Type="http://schemas.openxmlformats.org/officeDocument/2006/relationships/image" Target="../media/image93.png"/><Relationship Id="rId46" Type="http://schemas.openxmlformats.org/officeDocument/2006/relationships/image" Target="../media/image101.png"/><Relationship Id="rId59" Type="http://schemas.openxmlformats.org/officeDocument/2006/relationships/image" Target="../media/image114.png"/><Relationship Id="rId67" Type="http://schemas.openxmlformats.org/officeDocument/2006/relationships/image" Target="../media/image122.png"/><Relationship Id="rId103" Type="http://schemas.openxmlformats.org/officeDocument/2006/relationships/image" Target="../media/image158.png"/><Relationship Id="rId108" Type="http://schemas.openxmlformats.org/officeDocument/2006/relationships/image" Target="../media/image163.png"/><Relationship Id="rId116" Type="http://schemas.openxmlformats.org/officeDocument/2006/relationships/image" Target="../media/image171.png"/><Relationship Id="rId124" Type="http://schemas.openxmlformats.org/officeDocument/2006/relationships/image" Target="../media/image179.png"/><Relationship Id="rId129" Type="http://schemas.openxmlformats.org/officeDocument/2006/relationships/image" Target="../media/image184.png"/><Relationship Id="rId137" Type="http://schemas.openxmlformats.org/officeDocument/2006/relationships/image" Target="../media/image192.png"/><Relationship Id="rId20" Type="http://schemas.openxmlformats.org/officeDocument/2006/relationships/image" Target="../media/image75.png"/><Relationship Id="rId41" Type="http://schemas.openxmlformats.org/officeDocument/2006/relationships/image" Target="../media/image96.png"/><Relationship Id="rId54" Type="http://schemas.openxmlformats.org/officeDocument/2006/relationships/image" Target="../media/image109.png"/><Relationship Id="rId62" Type="http://schemas.openxmlformats.org/officeDocument/2006/relationships/image" Target="../media/image117.png"/><Relationship Id="rId70" Type="http://schemas.openxmlformats.org/officeDocument/2006/relationships/image" Target="../media/image125.png"/><Relationship Id="rId75" Type="http://schemas.openxmlformats.org/officeDocument/2006/relationships/image" Target="../media/image130.png"/><Relationship Id="rId83" Type="http://schemas.openxmlformats.org/officeDocument/2006/relationships/image" Target="../media/image138.png"/><Relationship Id="rId88" Type="http://schemas.openxmlformats.org/officeDocument/2006/relationships/image" Target="../media/image143.png"/><Relationship Id="rId91" Type="http://schemas.openxmlformats.org/officeDocument/2006/relationships/image" Target="../media/image146.png"/><Relationship Id="rId96" Type="http://schemas.openxmlformats.org/officeDocument/2006/relationships/image" Target="../media/image151.png"/><Relationship Id="rId111" Type="http://schemas.openxmlformats.org/officeDocument/2006/relationships/image" Target="../media/image166.png"/><Relationship Id="rId132" Type="http://schemas.openxmlformats.org/officeDocument/2006/relationships/image" Target="../media/image187.png"/><Relationship Id="rId140" Type="http://schemas.openxmlformats.org/officeDocument/2006/relationships/image" Target="../media/image195.png"/><Relationship Id="rId1" Type="http://schemas.openxmlformats.org/officeDocument/2006/relationships/slideLayout" Target="../slideLayouts/slideLayout35.xml"/><Relationship Id="rId6" Type="http://schemas.openxmlformats.org/officeDocument/2006/relationships/image" Target="../media/image61.png"/><Relationship Id="rId15" Type="http://schemas.openxmlformats.org/officeDocument/2006/relationships/image" Target="../media/image70.png"/><Relationship Id="rId23" Type="http://schemas.openxmlformats.org/officeDocument/2006/relationships/image" Target="../media/image78.png"/><Relationship Id="rId28" Type="http://schemas.openxmlformats.org/officeDocument/2006/relationships/image" Target="../media/image83.png"/><Relationship Id="rId36" Type="http://schemas.openxmlformats.org/officeDocument/2006/relationships/image" Target="../media/image91.png"/><Relationship Id="rId49" Type="http://schemas.openxmlformats.org/officeDocument/2006/relationships/image" Target="../media/image104.png"/><Relationship Id="rId57" Type="http://schemas.openxmlformats.org/officeDocument/2006/relationships/image" Target="../media/image112.png"/><Relationship Id="rId106" Type="http://schemas.openxmlformats.org/officeDocument/2006/relationships/image" Target="../media/image161.png"/><Relationship Id="rId114" Type="http://schemas.openxmlformats.org/officeDocument/2006/relationships/image" Target="../media/image169.png"/><Relationship Id="rId119" Type="http://schemas.openxmlformats.org/officeDocument/2006/relationships/image" Target="../media/image174.png"/><Relationship Id="rId127" Type="http://schemas.openxmlformats.org/officeDocument/2006/relationships/image" Target="../media/image182.png"/><Relationship Id="rId10" Type="http://schemas.openxmlformats.org/officeDocument/2006/relationships/image" Target="../media/image65.png"/><Relationship Id="rId31" Type="http://schemas.openxmlformats.org/officeDocument/2006/relationships/image" Target="../media/image86.png"/><Relationship Id="rId44" Type="http://schemas.openxmlformats.org/officeDocument/2006/relationships/image" Target="../media/image99.png"/><Relationship Id="rId52" Type="http://schemas.openxmlformats.org/officeDocument/2006/relationships/image" Target="../media/image107.png"/><Relationship Id="rId60" Type="http://schemas.openxmlformats.org/officeDocument/2006/relationships/image" Target="../media/image115.png"/><Relationship Id="rId65" Type="http://schemas.openxmlformats.org/officeDocument/2006/relationships/image" Target="../media/image120.png"/><Relationship Id="rId73" Type="http://schemas.openxmlformats.org/officeDocument/2006/relationships/image" Target="../media/image128.png"/><Relationship Id="rId78" Type="http://schemas.openxmlformats.org/officeDocument/2006/relationships/image" Target="../media/image133.png"/><Relationship Id="rId81" Type="http://schemas.openxmlformats.org/officeDocument/2006/relationships/image" Target="../media/image136.png"/><Relationship Id="rId86" Type="http://schemas.openxmlformats.org/officeDocument/2006/relationships/image" Target="../media/image141.png"/><Relationship Id="rId94" Type="http://schemas.openxmlformats.org/officeDocument/2006/relationships/image" Target="../media/image149.png"/><Relationship Id="rId99" Type="http://schemas.openxmlformats.org/officeDocument/2006/relationships/image" Target="../media/image154.png"/><Relationship Id="rId101" Type="http://schemas.openxmlformats.org/officeDocument/2006/relationships/image" Target="../media/image156.png"/><Relationship Id="rId122" Type="http://schemas.openxmlformats.org/officeDocument/2006/relationships/image" Target="../media/image177.png"/><Relationship Id="rId130" Type="http://schemas.openxmlformats.org/officeDocument/2006/relationships/image" Target="../media/image185.png"/><Relationship Id="rId135" Type="http://schemas.openxmlformats.org/officeDocument/2006/relationships/image" Target="../media/image190.png"/><Relationship Id="rId4" Type="http://schemas.openxmlformats.org/officeDocument/2006/relationships/image" Target="../media/image59.png"/><Relationship Id="rId9" Type="http://schemas.openxmlformats.org/officeDocument/2006/relationships/image" Target="../media/image64.png"/><Relationship Id="rId13" Type="http://schemas.openxmlformats.org/officeDocument/2006/relationships/image" Target="../media/image68.png"/><Relationship Id="rId18" Type="http://schemas.openxmlformats.org/officeDocument/2006/relationships/image" Target="../media/image73.png"/><Relationship Id="rId39" Type="http://schemas.openxmlformats.org/officeDocument/2006/relationships/image" Target="../media/image94.png"/><Relationship Id="rId109" Type="http://schemas.openxmlformats.org/officeDocument/2006/relationships/image" Target="../media/image164.png"/><Relationship Id="rId34" Type="http://schemas.openxmlformats.org/officeDocument/2006/relationships/image" Target="../media/image89.png"/><Relationship Id="rId50" Type="http://schemas.openxmlformats.org/officeDocument/2006/relationships/image" Target="../media/image105.png"/><Relationship Id="rId55" Type="http://schemas.openxmlformats.org/officeDocument/2006/relationships/image" Target="../media/image110.png"/><Relationship Id="rId76" Type="http://schemas.openxmlformats.org/officeDocument/2006/relationships/image" Target="../media/image131.png"/><Relationship Id="rId97" Type="http://schemas.openxmlformats.org/officeDocument/2006/relationships/image" Target="../media/image152.png"/><Relationship Id="rId104" Type="http://schemas.openxmlformats.org/officeDocument/2006/relationships/image" Target="../media/image159.png"/><Relationship Id="rId120" Type="http://schemas.openxmlformats.org/officeDocument/2006/relationships/image" Target="../media/image175.png"/><Relationship Id="rId125" Type="http://schemas.openxmlformats.org/officeDocument/2006/relationships/image" Target="../media/image180.png"/><Relationship Id="rId7" Type="http://schemas.openxmlformats.org/officeDocument/2006/relationships/image" Target="../media/image62.png"/><Relationship Id="rId71" Type="http://schemas.openxmlformats.org/officeDocument/2006/relationships/image" Target="../media/image126.png"/><Relationship Id="rId92" Type="http://schemas.openxmlformats.org/officeDocument/2006/relationships/image" Target="../media/image147.png"/><Relationship Id="rId2" Type="http://schemas.openxmlformats.org/officeDocument/2006/relationships/image" Target="../media/image57.png"/><Relationship Id="rId29" Type="http://schemas.openxmlformats.org/officeDocument/2006/relationships/image" Target="../media/image84.png"/><Relationship Id="rId24" Type="http://schemas.openxmlformats.org/officeDocument/2006/relationships/image" Target="../media/image79.png"/><Relationship Id="rId40" Type="http://schemas.openxmlformats.org/officeDocument/2006/relationships/image" Target="../media/image95.png"/><Relationship Id="rId45" Type="http://schemas.openxmlformats.org/officeDocument/2006/relationships/image" Target="../media/image100.png"/><Relationship Id="rId66" Type="http://schemas.openxmlformats.org/officeDocument/2006/relationships/image" Target="../media/image121.png"/><Relationship Id="rId87" Type="http://schemas.openxmlformats.org/officeDocument/2006/relationships/image" Target="../media/image142.png"/><Relationship Id="rId110" Type="http://schemas.openxmlformats.org/officeDocument/2006/relationships/image" Target="../media/image165.png"/><Relationship Id="rId115" Type="http://schemas.openxmlformats.org/officeDocument/2006/relationships/image" Target="../media/image170.png"/><Relationship Id="rId131" Type="http://schemas.openxmlformats.org/officeDocument/2006/relationships/image" Target="../media/image186.png"/><Relationship Id="rId136" Type="http://schemas.openxmlformats.org/officeDocument/2006/relationships/image" Target="../media/image191.png"/><Relationship Id="rId61" Type="http://schemas.openxmlformats.org/officeDocument/2006/relationships/image" Target="../media/image116.png"/><Relationship Id="rId82" Type="http://schemas.openxmlformats.org/officeDocument/2006/relationships/image" Target="../media/image137.png"/><Relationship Id="rId19" Type="http://schemas.openxmlformats.org/officeDocument/2006/relationships/image" Target="../media/image74.png"/><Relationship Id="rId14" Type="http://schemas.openxmlformats.org/officeDocument/2006/relationships/image" Target="../media/image69.png"/><Relationship Id="rId30" Type="http://schemas.openxmlformats.org/officeDocument/2006/relationships/image" Target="../media/image85.png"/><Relationship Id="rId35" Type="http://schemas.openxmlformats.org/officeDocument/2006/relationships/image" Target="../media/image90.png"/><Relationship Id="rId56" Type="http://schemas.openxmlformats.org/officeDocument/2006/relationships/image" Target="../media/image111.png"/><Relationship Id="rId77" Type="http://schemas.openxmlformats.org/officeDocument/2006/relationships/image" Target="../media/image132.png"/><Relationship Id="rId100" Type="http://schemas.openxmlformats.org/officeDocument/2006/relationships/image" Target="../media/image155.png"/><Relationship Id="rId105" Type="http://schemas.openxmlformats.org/officeDocument/2006/relationships/image" Target="../media/image160.png"/><Relationship Id="rId126" Type="http://schemas.openxmlformats.org/officeDocument/2006/relationships/image" Target="../media/image181.png"/></Relationships>
</file>

<file path=ppt/slides/_rels/slide7.xml.rels><?xml version="1.0" encoding="UTF-8" standalone="yes"?>
<Relationships xmlns="http://schemas.openxmlformats.org/package/2006/relationships"><Relationship Id="rId8" Type="http://schemas.openxmlformats.org/officeDocument/2006/relationships/image" Target="../media/image202.png"/><Relationship Id="rId13" Type="http://schemas.openxmlformats.org/officeDocument/2006/relationships/image" Target="../media/image207.png"/><Relationship Id="rId18" Type="http://schemas.openxmlformats.org/officeDocument/2006/relationships/image" Target="../media/image212.png"/><Relationship Id="rId3" Type="http://schemas.openxmlformats.org/officeDocument/2006/relationships/image" Target="../media/image197.png"/><Relationship Id="rId21" Type="http://schemas.openxmlformats.org/officeDocument/2006/relationships/image" Target="../media/image52.png"/><Relationship Id="rId7" Type="http://schemas.openxmlformats.org/officeDocument/2006/relationships/image" Target="../media/image201.png"/><Relationship Id="rId12" Type="http://schemas.openxmlformats.org/officeDocument/2006/relationships/image" Target="../media/image206.png"/><Relationship Id="rId17" Type="http://schemas.openxmlformats.org/officeDocument/2006/relationships/image" Target="../media/image211.png"/><Relationship Id="rId2" Type="http://schemas.openxmlformats.org/officeDocument/2006/relationships/image" Target="../media/image196.png"/><Relationship Id="rId16" Type="http://schemas.openxmlformats.org/officeDocument/2006/relationships/image" Target="../media/image210.png"/><Relationship Id="rId20" Type="http://schemas.openxmlformats.org/officeDocument/2006/relationships/image" Target="../media/image38.png"/><Relationship Id="rId1" Type="http://schemas.openxmlformats.org/officeDocument/2006/relationships/slideLayout" Target="../slideLayouts/slideLayout35.xml"/><Relationship Id="rId6" Type="http://schemas.openxmlformats.org/officeDocument/2006/relationships/image" Target="../media/image200.png"/><Relationship Id="rId11" Type="http://schemas.openxmlformats.org/officeDocument/2006/relationships/image" Target="../media/image205.png"/><Relationship Id="rId5" Type="http://schemas.openxmlformats.org/officeDocument/2006/relationships/image" Target="../media/image199.png"/><Relationship Id="rId15" Type="http://schemas.openxmlformats.org/officeDocument/2006/relationships/image" Target="../media/image209.png"/><Relationship Id="rId10" Type="http://schemas.openxmlformats.org/officeDocument/2006/relationships/image" Target="../media/image204.png"/><Relationship Id="rId19" Type="http://schemas.openxmlformats.org/officeDocument/2006/relationships/image" Target="../media/image213.png"/><Relationship Id="rId4" Type="http://schemas.openxmlformats.org/officeDocument/2006/relationships/image" Target="../media/image198.png"/><Relationship Id="rId9" Type="http://schemas.openxmlformats.org/officeDocument/2006/relationships/image" Target="../media/image203.png"/><Relationship Id="rId14" Type="http://schemas.openxmlformats.org/officeDocument/2006/relationships/image" Target="../media/image208.png"/><Relationship Id="rId22" Type="http://schemas.openxmlformats.org/officeDocument/2006/relationships/image" Target="../media/image214.png"/></Relationships>
</file>

<file path=ppt/slides/_rels/slide8.xml.rels><?xml version="1.0" encoding="UTF-8" standalone="yes"?>
<Relationships xmlns="http://schemas.openxmlformats.org/package/2006/relationships"><Relationship Id="rId3" Type="http://schemas.openxmlformats.org/officeDocument/2006/relationships/image" Target="../media/image216.png"/><Relationship Id="rId2" Type="http://schemas.openxmlformats.org/officeDocument/2006/relationships/image" Target="../media/image215.pn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8" Type="http://schemas.openxmlformats.org/officeDocument/2006/relationships/image" Target="../media/image223.png"/><Relationship Id="rId13" Type="http://schemas.openxmlformats.org/officeDocument/2006/relationships/image" Target="../media/image228.png"/><Relationship Id="rId18" Type="http://schemas.openxmlformats.org/officeDocument/2006/relationships/image" Target="../media/image233.png"/><Relationship Id="rId26" Type="http://schemas.openxmlformats.org/officeDocument/2006/relationships/image" Target="../media/image241.png"/><Relationship Id="rId3" Type="http://schemas.openxmlformats.org/officeDocument/2006/relationships/image" Target="../media/image218.png"/><Relationship Id="rId21" Type="http://schemas.openxmlformats.org/officeDocument/2006/relationships/image" Target="../media/image236.png"/><Relationship Id="rId34" Type="http://schemas.openxmlformats.org/officeDocument/2006/relationships/image" Target="../media/image249.png"/><Relationship Id="rId7" Type="http://schemas.openxmlformats.org/officeDocument/2006/relationships/image" Target="../media/image222.png"/><Relationship Id="rId12" Type="http://schemas.openxmlformats.org/officeDocument/2006/relationships/image" Target="../media/image227.png"/><Relationship Id="rId17" Type="http://schemas.openxmlformats.org/officeDocument/2006/relationships/image" Target="../media/image232.png"/><Relationship Id="rId25" Type="http://schemas.openxmlformats.org/officeDocument/2006/relationships/image" Target="../media/image240.png"/><Relationship Id="rId33" Type="http://schemas.openxmlformats.org/officeDocument/2006/relationships/image" Target="../media/image248.png"/><Relationship Id="rId2" Type="http://schemas.openxmlformats.org/officeDocument/2006/relationships/image" Target="../media/image217.png"/><Relationship Id="rId16" Type="http://schemas.openxmlformats.org/officeDocument/2006/relationships/image" Target="../media/image231.png"/><Relationship Id="rId20" Type="http://schemas.openxmlformats.org/officeDocument/2006/relationships/image" Target="../media/image235.png"/><Relationship Id="rId29" Type="http://schemas.openxmlformats.org/officeDocument/2006/relationships/image" Target="../media/image244.png"/><Relationship Id="rId1" Type="http://schemas.openxmlformats.org/officeDocument/2006/relationships/slideLayout" Target="../slideLayouts/slideLayout35.xml"/><Relationship Id="rId6" Type="http://schemas.openxmlformats.org/officeDocument/2006/relationships/image" Target="../media/image221.png"/><Relationship Id="rId11" Type="http://schemas.openxmlformats.org/officeDocument/2006/relationships/image" Target="../media/image226.png"/><Relationship Id="rId24" Type="http://schemas.openxmlformats.org/officeDocument/2006/relationships/image" Target="../media/image239.png"/><Relationship Id="rId32" Type="http://schemas.openxmlformats.org/officeDocument/2006/relationships/image" Target="../media/image247.png"/><Relationship Id="rId5" Type="http://schemas.openxmlformats.org/officeDocument/2006/relationships/image" Target="../media/image220.png"/><Relationship Id="rId15" Type="http://schemas.openxmlformats.org/officeDocument/2006/relationships/image" Target="../media/image230.png"/><Relationship Id="rId23" Type="http://schemas.openxmlformats.org/officeDocument/2006/relationships/image" Target="../media/image238.png"/><Relationship Id="rId28" Type="http://schemas.openxmlformats.org/officeDocument/2006/relationships/image" Target="../media/image243.png"/><Relationship Id="rId10" Type="http://schemas.openxmlformats.org/officeDocument/2006/relationships/image" Target="../media/image225.png"/><Relationship Id="rId19" Type="http://schemas.openxmlformats.org/officeDocument/2006/relationships/image" Target="../media/image234.png"/><Relationship Id="rId31" Type="http://schemas.openxmlformats.org/officeDocument/2006/relationships/image" Target="../media/image246.png"/><Relationship Id="rId4" Type="http://schemas.openxmlformats.org/officeDocument/2006/relationships/image" Target="../media/image219.png"/><Relationship Id="rId9" Type="http://schemas.openxmlformats.org/officeDocument/2006/relationships/image" Target="../media/image224.png"/><Relationship Id="rId14" Type="http://schemas.openxmlformats.org/officeDocument/2006/relationships/image" Target="../media/image229.png"/><Relationship Id="rId22" Type="http://schemas.openxmlformats.org/officeDocument/2006/relationships/image" Target="../media/image237.png"/><Relationship Id="rId27" Type="http://schemas.openxmlformats.org/officeDocument/2006/relationships/image" Target="../media/image242.png"/><Relationship Id="rId30" Type="http://schemas.openxmlformats.org/officeDocument/2006/relationships/image" Target="../media/image245.png"/></Relationships>
</file>

<file path=ppt/slides/_rels/slide10.xml.rels><?xml version="1.0" encoding="UTF-8" standalone="yes"?>
<Relationships xmlns="http://schemas.openxmlformats.org/package/2006/relationships"><Relationship Id="rId8" Type="http://schemas.openxmlformats.org/officeDocument/2006/relationships/image" Target="../media/image256.png"/><Relationship Id="rId13" Type="http://schemas.openxmlformats.org/officeDocument/2006/relationships/image" Target="../media/image261.png"/><Relationship Id="rId18" Type="http://schemas.openxmlformats.org/officeDocument/2006/relationships/image" Target="../media/image266.png"/><Relationship Id="rId3" Type="http://schemas.openxmlformats.org/officeDocument/2006/relationships/image" Target="../media/image251.png"/><Relationship Id="rId21" Type="http://schemas.openxmlformats.org/officeDocument/2006/relationships/image" Target="../media/image269.png"/><Relationship Id="rId7" Type="http://schemas.openxmlformats.org/officeDocument/2006/relationships/image" Target="../media/image255.png"/><Relationship Id="rId12" Type="http://schemas.openxmlformats.org/officeDocument/2006/relationships/image" Target="../media/image260.png"/><Relationship Id="rId17" Type="http://schemas.openxmlformats.org/officeDocument/2006/relationships/image" Target="../media/image265.png"/><Relationship Id="rId2" Type="http://schemas.openxmlformats.org/officeDocument/2006/relationships/image" Target="../media/image250.png"/><Relationship Id="rId16" Type="http://schemas.openxmlformats.org/officeDocument/2006/relationships/image" Target="../media/image264.png"/><Relationship Id="rId20" Type="http://schemas.openxmlformats.org/officeDocument/2006/relationships/image" Target="../media/image268.png"/><Relationship Id="rId1" Type="http://schemas.openxmlformats.org/officeDocument/2006/relationships/slideLayout" Target="../slideLayouts/slideLayout35.xml"/><Relationship Id="rId6" Type="http://schemas.openxmlformats.org/officeDocument/2006/relationships/image" Target="../media/image254.png"/><Relationship Id="rId11" Type="http://schemas.openxmlformats.org/officeDocument/2006/relationships/image" Target="../media/image259.png"/><Relationship Id="rId24" Type="http://schemas.openxmlformats.org/officeDocument/2006/relationships/image" Target="../media/image272.png"/><Relationship Id="rId5" Type="http://schemas.openxmlformats.org/officeDocument/2006/relationships/image" Target="../media/image253.png"/><Relationship Id="rId15" Type="http://schemas.openxmlformats.org/officeDocument/2006/relationships/image" Target="../media/image263.png"/><Relationship Id="rId23" Type="http://schemas.openxmlformats.org/officeDocument/2006/relationships/image" Target="../media/image271.png"/><Relationship Id="rId10" Type="http://schemas.openxmlformats.org/officeDocument/2006/relationships/image" Target="../media/image258.png"/><Relationship Id="rId19" Type="http://schemas.openxmlformats.org/officeDocument/2006/relationships/image" Target="../media/image267.png"/><Relationship Id="rId4" Type="http://schemas.openxmlformats.org/officeDocument/2006/relationships/image" Target="../media/image252.png"/><Relationship Id="rId9" Type="http://schemas.openxmlformats.org/officeDocument/2006/relationships/image" Target="../media/image257.png"/><Relationship Id="rId14" Type="http://schemas.openxmlformats.org/officeDocument/2006/relationships/image" Target="../media/image262.png"/><Relationship Id="rId22" Type="http://schemas.openxmlformats.org/officeDocument/2006/relationships/image" Target="../media/image27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8" Type="http://schemas.openxmlformats.org/officeDocument/2006/relationships/image" Target="../media/image279.png"/><Relationship Id="rId13" Type="http://schemas.openxmlformats.org/officeDocument/2006/relationships/image" Target="../media/image258.png"/><Relationship Id="rId3" Type="http://schemas.openxmlformats.org/officeDocument/2006/relationships/image" Target="../media/image274.png"/><Relationship Id="rId7" Type="http://schemas.openxmlformats.org/officeDocument/2006/relationships/image" Target="../media/image278.png"/><Relationship Id="rId12" Type="http://schemas.openxmlformats.org/officeDocument/2006/relationships/image" Target="../media/image283.png"/><Relationship Id="rId17" Type="http://schemas.openxmlformats.org/officeDocument/2006/relationships/image" Target="../media/image286.png"/><Relationship Id="rId2" Type="http://schemas.openxmlformats.org/officeDocument/2006/relationships/image" Target="../media/image273.png"/><Relationship Id="rId16" Type="http://schemas.openxmlformats.org/officeDocument/2006/relationships/image" Target="../media/image285.png"/><Relationship Id="rId1" Type="http://schemas.openxmlformats.org/officeDocument/2006/relationships/slideLayout" Target="../slideLayouts/slideLayout35.xml"/><Relationship Id="rId6" Type="http://schemas.openxmlformats.org/officeDocument/2006/relationships/image" Target="../media/image277.png"/><Relationship Id="rId11" Type="http://schemas.openxmlformats.org/officeDocument/2006/relationships/image" Target="../media/image282.png"/><Relationship Id="rId5" Type="http://schemas.openxmlformats.org/officeDocument/2006/relationships/image" Target="../media/image276.png"/><Relationship Id="rId15" Type="http://schemas.openxmlformats.org/officeDocument/2006/relationships/image" Target="../media/image284.png"/><Relationship Id="rId10" Type="http://schemas.openxmlformats.org/officeDocument/2006/relationships/image" Target="../media/image281.png"/><Relationship Id="rId4" Type="http://schemas.openxmlformats.org/officeDocument/2006/relationships/image" Target="../media/image275.png"/><Relationship Id="rId9" Type="http://schemas.openxmlformats.org/officeDocument/2006/relationships/image" Target="../media/image280.png"/><Relationship Id="rId14" Type="http://schemas.openxmlformats.org/officeDocument/2006/relationships/image" Target="../media/image271.png"/></Relationships>
</file>

<file path=ppt/slides/_rels/slide13.xml.rels><?xml version="1.0" encoding="UTF-8" standalone="yes"?>
<Relationships xmlns="http://schemas.openxmlformats.org/package/2006/relationships"><Relationship Id="rId8" Type="http://schemas.openxmlformats.org/officeDocument/2006/relationships/image" Target="../media/image293.png"/><Relationship Id="rId3" Type="http://schemas.openxmlformats.org/officeDocument/2006/relationships/image" Target="../media/image288.png"/><Relationship Id="rId7" Type="http://schemas.openxmlformats.org/officeDocument/2006/relationships/image" Target="../media/image292.png"/><Relationship Id="rId2" Type="http://schemas.openxmlformats.org/officeDocument/2006/relationships/image" Target="../media/image287.png"/><Relationship Id="rId1" Type="http://schemas.openxmlformats.org/officeDocument/2006/relationships/slideLayout" Target="../slideLayouts/slideLayout35.xml"/><Relationship Id="rId6" Type="http://schemas.openxmlformats.org/officeDocument/2006/relationships/image" Target="../media/image291.png"/><Relationship Id="rId5" Type="http://schemas.openxmlformats.org/officeDocument/2006/relationships/image" Target="../media/image290.png"/><Relationship Id="rId4" Type="http://schemas.openxmlformats.org/officeDocument/2006/relationships/image" Target="../media/image289.png"/><Relationship Id="rId9" Type="http://schemas.openxmlformats.org/officeDocument/2006/relationships/image" Target="../media/image29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标题 7"/>
          <p:cNvSpPr>
            <a:spLocks noGrp="1"/>
          </p:cNvSpPr>
          <p:nvPr>
            <p:ph type="ctrTitle"/>
            <p:custDataLst>
              <p:tags r:id="rId2"/>
            </p:custDataLst>
          </p:nvPr>
        </p:nvSpPr>
        <p:spPr>
          <a:xfrm>
            <a:off x="1875584" y="2363256"/>
            <a:ext cx="8445331" cy="1006428"/>
          </a:xfrm>
        </p:spPr>
        <p:txBody>
          <a:bodyPr>
            <a:normAutofit fontScale="90000"/>
          </a:bodyPr>
          <a:lstStyle/>
          <a:p>
            <a:pPr>
              <a:spcBef>
                <a:spcPts val="0"/>
              </a:spcBef>
              <a:buSzPct val="100000"/>
            </a:pPr>
            <a:br>
              <a:rPr lang="en-US" altLang="zh-CN" dirty="0"/>
            </a:br>
            <a:br>
              <a:rPr lang="en-US" altLang="zh-CN" dirty="0"/>
            </a:br>
            <a:r>
              <a:rPr lang="en-US" altLang="zh-CN" dirty="0"/>
              <a:t>iWorld</a:t>
            </a:r>
            <a:br>
              <a:rPr lang="en-US" altLang="zh-CN" dirty="0"/>
            </a:br>
            <a:r>
              <a:rPr lang="en-US" altLang="zh-CN" sz="2400" dirty="0"/>
              <a:t>A VR Platform that </a:t>
            </a:r>
            <a:br>
              <a:rPr lang="en-US" altLang="zh-CN" sz="2400" dirty="0"/>
            </a:br>
            <a:r>
              <a:rPr lang="en-US" altLang="zh-CN" sz="2400" dirty="0"/>
              <a:t>Can Happen Anything</a:t>
            </a:r>
          </a:p>
        </p:txBody>
      </p:sp>
      <p:sp>
        <p:nvSpPr>
          <p:cNvPr id="9" name="文本占位符 4"/>
          <p:cNvSpPr>
            <a:spLocks noGrp="1"/>
          </p:cNvSpPr>
          <p:nvPr>
            <p:ph type="subTitle" idx="1"/>
            <p:custDataLst>
              <p:tags r:id="rId3"/>
            </p:custDataLst>
          </p:nvPr>
        </p:nvSpPr>
        <p:spPr>
          <a:xfrm>
            <a:off x="1875584" y="3778888"/>
            <a:ext cx="8445331" cy="424732"/>
          </a:xfrm>
        </p:spPr>
        <p:txBody>
          <a:bodyPr>
            <a:normAutofit fontScale="25000" lnSpcReduction="20000"/>
          </a:bodyPr>
          <a:lstStyle/>
          <a:p>
            <a:pPr>
              <a:buSzPct val="100000"/>
            </a:pPr>
            <a:r>
              <a:rPr lang="en-US" altLang="zh-CN" sz="6601" dirty="0"/>
              <a:t>Terrence Zhang</a:t>
            </a:r>
          </a:p>
          <a:p>
            <a:pPr>
              <a:buSzPct val="100000"/>
            </a:pPr>
            <a:r>
              <a:rPr lang="en-US" altLang="zh-CN" sz="6601" dirty="0"/>
              <a:t>&amp;</a:t>
            </a:r>
          </a:p>
          <a:p>
            <a:pPr>
              <a:buSzPct val="100000"/>
            </a:pPr>
            <a:r>
              <a:rPr lang="en-US" altLang="zh-CN" sz="6601" dirty="0"/>
              <a:t>Jerry Ning</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团队介绍</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267" y="1614173"/>
            <a:ext cx="1819275" cy="2728913"/>
          </a:xfrm>
          <a:prstGeom prst="rect">
            <a:avLst/>
          </a:prstGeom>
        </p:spPr>
      </p:pic>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60950" y="1614173"/>
            <a:ext cx="1819275" cy="2728913"/>
          </a:xfrm>
          <a:prstGeom prst="rect">
            <a:avLst/>
          </a:prstGeom>
        </p:spPr>
      </p:pic>
      <p:sp>
        <p:nvSpPr>
          <p:cNvPr id="8" name="文本框 7"/>
          <p:cNvSpPr txBox="1"/>
          <p:nvPr/>
        </p:nvSpPr>
        <p:spPr>
          <a:xfrm>
            <a:off x="355297" y="4505031"/>
            <a:ext cx="1571264" cy="738664"/>
          </a:xfrm>
          <a:prstGeom prst="rect">
            <a:avLst/>
          </a:prstGeom>
          <a:noFill/>
        </p:spPr>
        <p:txBody>
          <a:bodyPr wrap="none" rtlCol="0">
            <a:spAutoFit/>
          </a:bodyPr>
          <a:lstStyle/>
          <a:p>
            <a:r>
              <a:rPr lang="zh-CN" altLang="en-US" sz="1400" dirty="0">
                <a:solidFill>
                  <a:schemeClr val="bg1"/>
                </a:solidFill>
              </a:rPr>
              <a:t>王晓清</a:t>
            </a:r>
            <a:endParaRPr lang="en-US" altLang="zh-CN" sz="1400" dirty="0">
              <a:solidFill>
                <a:schemeClr val="bg1"/>
              </a:solidFill>
            </a:endParaRPr>
          </a:p>
          <a:p>
            <a:r>
              <a:rPr lang="zh-CN" altLang="en-US" sz="1400" dirty="0">
                <a:solidFill>
                  <a:schemeClr val="bg1"/>
                </a:solidFill>
              </a:rPr>
              <a:t>亚洲著名</a:t>
            </a:r>
            <a:r>
              <a:rPr lang="en-US" altLang="zh-CN" sz="1400" dirty="0">
                <a:solidFill>
                  <a:schemeClr val="bg1"/>
                </a:solidFill>
              </a:rPr>
              <a:t>GIS</a:t>
            </a:r>
            <a:r>
              <a:rPr lang="zh-CN" altLang="en-US" sz="1400" dirty="0">
                <a:solidFill>
                  <a:schemeClr val="bg1"/>
                </a:solidFill>
              </a:rPr>
              <a:t>专家</a:t>
            </a:r>
            <a:endParaRPr lang="en-US" altLang="zh-CN" sz="1400" dirty="0">
              <a:solidFill>
                <a:schemeClr val="bg1"/>
              </a:solidFill>
            </a:endParaRPr>
          </a:p>
          <a:p>
            <a:r>
              <a:rPr lang="en-US" altLang="zh-CN" sz="1400" dirty="0" err="1">
                <a:solidFill>
                  <a:schemeClr val="bg1"/>
                </a:solidFill>
              </a:rPr>
              <a:t>iWorld</a:t>
            </a:r>
            <a:r>
              <a:rPr lang="zh-CN" altLang="en-US" sz="1400" dirty="0">
                <a:solidFill>
                  <a:schemeClr val="bg1"/>
                </a:solidFill>
              </a:rPr>
              <a:t> 技术顾问</a:t>
            </a:r>
          </a:p>
        </p:txBody>
      </p:sp>
      <p:sp>
        <p:nvSpPr>
          <p:cNvPr id="9" name="文本框 8"/>
          <p:cNvSpPr txBox="1"/>
          <p:nvPr/>
        </p:nvSpPr>
        <p:spPr>
          <a:xfrm>
            <a:off x="2370309" y="4505032"/>
            <a:ext cx="1435971" cy="523220"/>
          </a:xfrm>
          <a:prstGeom prst="rect">
            <a:avLst/>
          </a:prstGeom>
          <a:noFill/>
        </p:spPr>
        <p:txBody>
          <a:bodyPr wrap="none" rtlCol="0">
            <a:spAutoFit/>
          </a:bodyPr>
          <a:lstStyle/>
          <a:p>
            <a:r>
              <a:rPr lang="en-US" altLang="zh-CN" sz="1400" dirty="0">
                <a:solidFill>
                  <a:schemeClr val="bg1"/>
                </a:solidFill>
              </a:rPr>
              <a:t>Terrance Zhang</a:t>
            </a:r>
          </a:p>
          <a:p>
            <a:r>
              <a:rPr lang="en-US" altLang="zh-CN" sz="1400" dirty="0" err="1">
                <a:solidFill>
                  <a:schemeClr val="bg1"/>
                </a:solidFill>
              </a:rPr>
              <a:t>iWorld</a:t>
            </a:r>
            <a:r>
              <a:rPr lang="en-US" altLang="zh-CN" sz="1400" dirty="0">
                <a:solidFill>
                  <a:schemeClr val="bg1"/>
                </a:solidFill>
              </a:rPr>
              <a:t> Founder</a:t>
            </a:r>
            <a:endParaRPr lang="zh-CN" altLang="en-US" sz="1400" dirty="0">
              <a:solidFill>
                <a:schemeClr val="bg1"/>
              </a:solidFill>
            </a:endParaRPr>
          </a:p>
        </p:txBody>
      </p:sp>
      <p:sp>
        <p:nvSpPr>
          <p:cNvPr id="10" name="文本框 9"/>
          <p:cNvSpPr txBox="1"/>
          <p:nvPr/>
        </p:nvSpPr>
        <p:spPr>
          <a:xfrm>
            <a:off x="4397540" y="4505035"/>
            <a:ext cx="2234907" cy="1384995"/>
          </a:xfrm>
          <a:prstGeom prst="rect">
            <a:avLst/>
          </a:prstGeom>
          <a:noFill/>
        </p:spPr>
        <p:txBody>
          <a:bodyPr wrap="none" rtlCol="0">
            <a:spAutoFit/>
          </a:bodyPr>
          <a:lstStyle/>
          <a:p>
            <a:r>
              <a:rPr lang="zh-CN" altLang="en-US" sz="1400" dirty="0">
                <a:solidFill>
                  <a:schemeClr val="bg1"/>
                </a:solidFill>
              </a:rPr>
              <a:t>李凯</a:t>
            </a:r>
            <a:endParaRPr lang="en-US" altLang="zh-CN" sz="1400" dirty="0">
              <a:solidFill>
                <a:schemeClr val="bg1"/>
              </a:solidFill>
            </a:endParaRPr>
          </a:p>
          <a:p>
            <a:r>
              <a:rPr lang="en-US" altLang="zh-CN" sz="1400" dirty="0" err="1">
                <a:solidFill>
                  <a:schemeClr val="bg1"/>
                </a:solidFill>
              </a:rPr>
              <a:t>iWorld</a:t>
            </a:r>
            <a:r>
              <a:rPr lang="en-US" altLang="zh-CN" sz="1400" dirty="0">
                <a:solidFill>
                  <a:schemeClr val="bg1"/>
                </a:solidFill>
              </a:rPr>
              <a:t> CFO</a:t>
            </a:r>
          </a:p>
          <a:p>
            <a:r>
              <a:rPr lang="en-US" altLang="zh-CN" sz="1400" dirty="0">
                <a:solidFill>
                  <a:schemeClr val="bg1"/>
                </a:solidFill>
              </a:rPr>
              <a:t>CPA</a:t>
            </a:r>
          </a:p>
          <a:p>
            <a:r>
              <a:rPr lang="en-US" altLang="zh-CN" sz="1400" dirty="0">
                <a:solidFill>
                  <a:schemeClr val="bg1"/>
                </a:solidFill>
              </a:rPr>
              <a:t>Investment Bank Sponsor</a:t>
            </a:r>
          </a:p>
          <a:p>
            <a:r>
              <a:rPr lang="en-US" altLang="zh-CN" sz="1400" dirty="0">
                <a:solidFill>
                  <a:schemeClr val="bg1"/>
                </a:solidFill>
              </a:rPr>
              <a:t>Certificated Lawyer</a:t>
            </a:r>
          </a:p>
          <a:p>
            <a:endParaRPr lang="en-US" altLang="zh-CN" sz="1400" dirty="0">
              <a:solidFill>
                <a:schemeClr val="bg1"/>
              </a:solidFill>
            </a:endParaRPr>
          </a:p>
        </p:txBody>
      </p:sp>
      <p:pic>
        <p:nvPicPr>
          <p:cNvPr id="12" name="图片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4319" y="1614173"/>
            <a:ext cx="1819275" cy="2728913"/>
          </a:xfrm>
          <a:prstGeom prst="rect">
            <a:avLst/>
          </a:prstGeom>
        </p:spPr>
      </p:pic>
      <p:sp>
        <p:nvSpPr>
          <p:cNvPr id="13" name="文本框 12"/>
          <p:cNvSpPr txBox="1"/>
          <p:nvPr/>
        </p:nvSpPr>
        <p:spPr>
          <a:xfrm>
            <a:off x="8366761" y="4505032"/>
            <a:ext cx="1693028" cy="523220"/>
          </a:xfrm>
          <a:prstGeom prst="rect">
            <a:avLst/>
          </a:prstGeom>
          <a:noFill/>
        </p:spPr>
        <p:txBody>
          <a:bodyPr wrap="none" rtlCol="0">
            <a:spAutoFit/>
          </a:bodyPr>
          <a:lstStyle/>
          <a:p>
            <a:r>
              <a:rPr lang="en-US" altLang="zh-CN" sz="1400" dirty="0">
                <a:solidFill>
                  <a:schemeClr val="bg1"/>
                </a:solidFill>
              </a:rPr>
              <a:t>Jerry Ning</a:t>
            </a:r>
          </a:p>
          <a:p>
            <a:r>
              <a:rPr lang="en-US" altLang="zh-CN" sz="1400" dirty="0" err="1">
                <a:solidFill>
                  <a:schemeClr val="bg1"/>
                </a:solidFill>
              </a:rPr>
              <a:t>iWorld</a:t>
            </a:r>
            <a:r>
              <a:rPr lang="en-US" altLang="zh-CN" sz="1400" dirty="0">
                <a:solidFill>
                  <a:schemeClr val="bg1"/>
                </a:solidFill>
              </a:rPr>
              <a:t> Co-Founder</a:t>
            </a:r>
          </a:p>
        </p:txBody>
      </p:sp>
      <p:sp>
        <p:nvSpPr>
          <p:cNvPr id="14" name="文本框 13"/>
          <p:cNvSpPr txBox="1"/>
          <p:nvPr/>
        </p:nvSpPr>
        <p:spPr>
          <a:xfrm>
            <a:off x="6434566" y="4505031"/>
            <a:ext cx="1128771" cy="738664"/>
          </a:xfrm>
          <a:prstGeom prst="rect">
            <a:avLst/>
          </a:prstGeom>
          <a:noFill/>
        </p:spPr>
        <p:txBody>
          <a:bodyPr wrap="none" rtlCol="0">
            <a:spAutoFit/>
          </a:bodyPr>
          <a:lstStyle/>
          <a:p>
            <a:r>
              <a:rPr lang="zh-CN" altLang="en-US" sz="1400" dirty="0">
                <a:solidFill>
                  <a:schemeClr val="bg1"/>
                </a:solidFill>
              </a:rPr>
              <a:t>邹亦刚</a:t>
            </a:r>
            <a:endParaRPr lang="en-US" altLang="zh-CN" sz="1400" dirty="0">
              <a:solidFill>
                <a:schemeClr val="bg1"/>
              </a:solidFill>
            </a:endParaRPr>
          </a:p>
          <a:p>
            <a:r>
              <a:rPr lang="en-US" altLang="zh-CN" sz="1400" dirty="0" err="1">
                <a:solidFill>
                  <a:schemeClr val="bg1"/>
                </a:solidFill>
              </a:rPr>
              <a:t>iWorld</a:t>
            </a:r>
            <a:r>
              <a:rPr lang="en-US" altLang="zh-CN" sz="1400" dirty="0">
                <a:solidFill>
                  <a:schemeClr val="bg1"/>
                </a:solidFill>
              </a:rPr>
              <a:t> CAO</a:t>
            </a:r>
          </a:p>
          <a:p>
            <a:endParaRPr lang="en-US" altLang="zh-CN" sz="1400" dirty="0">
              <a:solidFill>
                <a:schemeClr val="bg1"/>
              </a:solidFill>
            </a:endParaRPr>
          </a:p>
        </p:txBody>
      </p:sp>
      <p:pic>
        <p:nvPicPr>
          <p:cNvPr id="16" name="图片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92631" y="1614173"/>
            <a:ext cx="1819276" cy="2728913"/>
          </a:xfrm>
          <a:prstGeom prst="rect">
            <a:avLst/>
          </a:prstGeom>
        </p:spPr>
      </p:pic>
      <p:pic>
        <p:nvPicPr>
          <p:cNvPr id="11" name="内容占位符 10" descr="Jerry照片"/>
          <p:cNvPicPr>
            <a:picLocks noGrp="1" noChangeAspect="1"/>
          </p:cNvPicPr>
          <p:nvPr>
            <p:ph idx="1"/>
          </p:nvPr>
        </p:nvPicPr>
        <p:blipFill>
          <a:blip r:embed="rId7"/>
          <a:stretch>
            <a:fillRect/>
          </a:stretch>
        </p:blipFill>
        <p:spPr>
          <a:xfrm>
            <a:off x="8155999" y="1614174"/>
            <a:ext cx="1818641" cy="2743200"/>
          </a:xfrm>
          <a:prstGeom prst="rect">
            <a:avLst/>
          </a:prstGeom>
        </p:spPr>
      </p:pic>
      <p:pic>
        <p:nvPicPr>
          <p:cNvPr id="4" name="图片 3">
            <a:extLst>
              <a:ext uri="{FF2B5EF4-FFF2-40B4-BE49-F238E27FC236}">
                <a16:creationId xmlns:a16="http://schemas.microsoft.com/office/drawing/2014/main" id="{75D6B942-6AAA-4A64-A091-B20296E7BD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087051" y="1614173"/>
            <a:ext cx="1819200" cy="2728800"/>
          </a:xfrm>
          <a:prstGeom prst="rect">
            <a:avLst/>
          </a:prstGeom>
        </p:spPr>
      </p:pic>
      <p:sp>
        <p:nvSpPr>
          <p:cNvPr id="15" name="文本框 14">
            <a:extLst>
              <a:ext uri="{FF2B5EF4-FFF2-40B4-BE49-F238E27FC236}">
                <a16:creationId xmlns:a16="http://schemas.microsoft.com/office/drawing/2014/main" id="{677EE507-A968-4DC6-A9DE-A038E3357856}"/>
              </a:ext>
            </a:extLst>
          </p:cNvPr>
          <p:cNvSpPr txBox="1"/>
          <p:nvPr/>
        </p:nvSpPr>
        <p:spPr>
          <a:xfrm>
            <a:off x="10192674" y="4505031"/>
            <a:ext cx="1574405" cy="738664"/>
          </a:xfrm>
          <a:prstGeom prst="rect">
            <a:avLst/>
          </a:prstGeom>
          <a:noFill/>
        </p:spPr>
        <p:txBody>
          <a:bodyPr wrap="none" rtlCol="0">
            <a:spAutoFit/>
          </a:bodyPr>
          <a:lstStyle/>
          <a:p>
            <a:r>
              <a:rPr lang="en-US" altLang="zh-CN" sz="1400" dirty="0">
                <a:solidFill>
                  <a:schemeClr val="bg1"/>
                </a:solidFill>
              </a:rPr>
              <a:t>Cheng Chen</a:t>
            </a:r>
          </a:p>
          <a:p>
            <a:r>
              <a:rPr lang="en-US" altLang="zh-CN" sz="1400" dirty="0" err="1">
                <a:solidFill>
                  <a:schemeClr val="bg1"/>
                </a:solidFill>
              </a:rPr>
              <a:t>iWorld</a:t>
            </a:r>
            <a:r>
              <a:rPr lang="en-US" altLang="zh-CN" sz="1400" dirty="0">
                <a:solidFill>
                  <a:schemeClr val="bg1"/>
                </a:solidFill>
              </a:rPr>
              <a:t> Managing </a:t>
            </a:r>
          </a:p>
          <a:p>
            <a:r>
              <a:rPr lang="en-US" altLang="zh-CN" sz="1400" dirty="0">
                <a:solidFill>
                  <a:schemeClr val="bg1"/>
                </a:solidFill>
              </a:rPr>
              <a:t>Director</a:t>
            </a: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8057453" y="4089387"/>
            <a:ext cx="163223" cy="16224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 name="object 3"/>
          <p:cNvSpPr/>
          <p:nvPr/>
        </p:nvSpPr>
        <p:spPr>
          <a:xfrm>
            <a:off x="8071137" y="4103071"/>
            <a:ext cx="210138" cy="210138"/>
          </a:xfrm>
          <a:custGeom>
            <a:avLst/>
            <a:gdLst/>
            <a:ahLst/>
            <a:cxnLst/>
            <a:rect l="l" t="t" r="r" b="b"/>
            <a:pathLst>
              <a:path w="327659" h="327659">
                <a:moveTo>
                  <a:pt x="3048" y="256031"/>
                </a:moveTo>
                <a:lnTo>
                  <a:pt x="0" y="251459"/>
                </a:lnTo>
                <a:lnTo>
                  <a:pt x="251459" y="0"/>
                </a:lnTo>
                <a:lnTo>
                  <a:pt x="256031" y="3048"/>
                </a:lnTo>
                <a:lnTo>
                  <a:pt x="3048" y="256031"/>
                </a:lnTo>
                <a:close/>
              </a:path>
              <a:path w="327659" h="327659">
                <a:moveTo>
                  <a:pt x="18288" y="277368"/>
                </a:moveTo>
                <a:lnTo>
                  <a:pt x="15240" y="272796"/>
                </a:lnTo>
                <a:lnTo>
                  <a:pt x="272796" y="13715"/>
                </a:lnTo>
                <a:lnTo>
                  <a:pt x="277368" y="18287"/>
                </a:lnTo>
                <a:lnTo>
                  <a:pt x="18288" y="277368"/>
                </a:lnTo>
                <a:close/>
              </a:path>
              <a:path w="327659" h="327659">
                <a:moveTo>
                  <a:pt x="33527" y="297179"/>
                </a:moveTo>
                <a:lnTo>
                  <a:pt x="30479" y="292607"/>
                </a:lnTo>
                <a:lnTo>
                  <a:pt x="292607" y="30480"/>
                </a:lnTo>
                <a:lnTo>
                  <a:pt x="297179" y="33527"/>
                </a:lnTo>
                <a:lnTo>
                  <a:pt x="33527" y="297179"/>
                </a:lnTo>
                <a:close/>
              </a:path>
              <a:path w="327659" h="327659">
                <a:moveTo>
                  <a:pt x="53340" y="312420"/>
                </a:moveTo>
                <a:lnTo>
                  <a:pt x="48768" y="309372"/>
                </a:lnTo>
                <a:lnTo>
                  <a:pt x="309372" y="48768"/>
                </a:lnTo>
                <a:lnTo>
                  <a:pt x="312420" y="53339"/>
                </a:lnTo>
                <a:lnTo>
                  <a:pt x="53340" y="312420"/>
                </a:lnTo>
                <a:close/>
              </a:path>
              <a:path w="327659" h="327659">
                <a:moveTo>
                  <a:pt x="73151" y="327659"/>
                </a:moveTo>
                <a:lnTo>
                  <a:pt x="72390" y="326898"/>
                </a:lnTo>
                <a:lnTo>
                  <a:pt x="68579" y="324612"/>
                </a:lnTo>
                <a:lnTo>
                  <a:pt x="324611" y="68580"/>
                </a:lnTo>
                <a:lnTo>
                  <a:pt x="326135" y="73151"/>
                </a:lnTo>
                <a:lnTo>
                  <a:pt x="327025" y="73533"/>
                </a:lnTo>
                <a:lnTo>
                  <a:pt x="327278" y="73533"/>
                </a:lnTo>
                <a:lnTo>
                  <a:pt x="73151" y="327659"/>
                </a:lnTo>
                <a:close/>
              </a:path>
              <a:path w="327659" h="327659">
                <a:moveTo>
                  <a:pt x="327278" y="73533"/>
                </a:moveTo>
                <a:lnTo>
                  <a:pt x="327025" y="73533"/>
                </a:lnTo>
                <a:lnTo>
                  <a:pt x="327659" y="73151"/>
                </a:lnTo>
                <a:lnTo>
                  <a:pt x="327278" y="73533"/>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
        <p:nvSpPr>
          <p:cNvPr id="4" name="object 4"/>
          <p:cNvSpPr/>
          <p:nvPr/>
        </p:nvSpPr>
        <p:spPr>
          <a:xfrm>
            <a:off x="8130758" y="4162691"/>
            <a:ext cx="164200" cy="164201"/>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 name="object 5"/>
          <p:cNvSpPr/>
          <p:nvPr/>
        </p:nvSpPr>
        <p:spPr>
          <a:xfrm>
            <a:off x="4269110" y="5687114"/>
            <a:ext cx="189645" cy="189482"/>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 name="object 6"/>
          <p:cNvSpPr txBox="1">
            <a:spLocks noGrp="1"/>
          </p:cNvSpPr>
          <p:nvPr>
            <p:ph type="title"/>
          </p:nvPr>
        </p:nvSpPr>
        <p:spPr>
          <a:xfrm>
            <a:off x="4055704" y="617789"/>
            <a:ext cx="1396035" cy="245084"/>
          </a:xfrm>
          <a:prstGeom prst="rect">
            <a:avLst/>
          </a:prstGeom>
        </p:spPr>
        <p:txBody>
          <a:bodyPr vert="horz" wrap="square" lIns="0" tIns="8145" rIns="0" bIns="0" rtlCol="0">
            <a:spAutoFit/>
          </a:bodyPr>
          <a:lstStyle/>
          <a:p>
            <a:pPr marL="8145">
              <a:spcBef>
                <a:spcPts val="64"/>
              </a:spcBef>
            </a:pPr>
            <a:r>
              <a:rPr sz="1539" spc="-3" dirty="0">
                <a:solidFill>
                  <a:srgbClr val="000000"/>
                </a:solidFill>
                <a:latin typeface="Arial Unicode MS" panose="020B0604020202020204" charset="-122"/>
                <a:cs typeface="Arial Unicode MS" panose="020B0604020202020204" charset="-122"/>
              </a:rPr>
              <a:t>Business</a:t>
            </a:r>
            <a:r>
              <a:rPr sz="1539" spc="-32" dirty="0">
                <a:solidFill>
                  <a:srgbClr val="000000"/>
                </a:solidFill>
                <a:latin typeface="Arial Unicode MS" panose="020B0604020202020204" charset="-122"/>
                <a:cs typeface="Arial Unicode MS" panose="020B0604020202020204" charset="-122"/>
              </a:rPr>
              <a:t> </a:t>
            </a:r>
            <a:r>
              <a:rPr sz="1539" spc="-3" dirty="0">
                <a:solidFill>
                  <a:srgbClr val="000000"/>
                </a:solidFill>
                <a:latin typeface="Arial Unicode MS" panose="020B0604020202020204" charset="-122"/>
                <a:cs typeface="Arial Unicode MS" panose="020B0604020202020204" charset="-122"/>
              </a:rPr>
              <a:t>Model</a:t>
            </a:r>
            <a:endParaRPr sz="1539" dirty="0">
              <a:latin typeface="Arial Unicode MS" panose="020B0604020202020204" charset="-122"/>
              <a:cs typeface="Arial Unicode MS" panose="020B0604020202020204" charset="-122"/>
            </a:endParaRPr>
          </a:p>
        </p:txBody>
      </p:sp>
      <p:sp>
        <p:nvSpPr>
          <p:cNvPr id="7" name="object 7"/>
          <p:cNvSpPr txBox="1"/>
          <p:nvPr/>
        </p:nvSpPr>
        <p:spPr>
          <a:xfrm>
            <a:off x="6336925" y="1253072"/>
            <a:ext cx="1827714" cy="561403"/>
          </a:xfrm>
          <a:prstGeom prst="rect">
            <a:avLst/>
          </a:prstGeom>
        </p:spPr>
        <p:txBody>
          <a:bodyPr vert="horz" wrap="square" lIns="0" tIns="70453" rIns="0" bIns="0" rtlCol="0">
            <a:spAutoFit/>
          </a:bodyPr>
          <a:lstStyle/>
          <a:p>
            <a:pPr marL="13846" defTabSz="586405">
              <a:spcBef>
                <a:spcPts val="555"/>
              </a:spcBef>
            </a:pPr>
            <a:r>
              <a:rPr sz="770" b="1" spc="-3" dirty="0">
                <a:solidFill>
                  <a:srgbClr val="534F4F"/>
                </a:solidFill>
                <a:latin typeface="Trebuchet MS" panose="020B0603020202020204"/>
                <a:cs typeface="Trebuchet MS" panose="020B0603020202020204"/>
              </a:rPr>
              <a:t>Platform</a:t>
            </a:r>
            <a:endParaRPr sz="770">
              <a:solidFill>
                <a:prstClr val="black"/>
              </a:solidFill>
              <a:latin typeface="Trebuchet MS" panose="020B0603020202020204"/>
              <a:cs typeface="Trebuchet MS" panose="020B0603020202020204"/>
            </a:endParaRPr>
          </a:p>
          <a:p>
            <a:pPr marL="8145" marR="3258" defTabSz="586405">
              <a:lnSpc>
                <a:spcPct val="116000"/>
              </a:lnSpc>
              <a:spcBef>
                <a:spcPts val="282"/>
              </a:spcBef>
            </a:pPr>
            <a:r>
              <a:rPr sz="641" spc="13" dirty="0">
                <a:solidFill>
                  <a:srgbClr val="534F4F"/>
                </a:solidFill>
                <a:latin typeface="Arial Unicode MS" panose="020B0604020202020204" charset="-122"/>
                <a:cs typeface="Arial Unicode MS" panose="020B0604020202020204" charset="-122"/>
              </a:rPr>
              <a:t>We </a:t>
            </a:r>
            <a:r>
              <a:rPr sz="641" spc="3" dirty="0">
                <a:solidFill>
                  <a:srgbClr val="534F4F"/>
                </a:solidFill>
                <a:latin typeface="Arial Unicode MS" panose="020B0604020202020204" charset="-122"/>
                <a:cs typeface="Arial Unicode MS" panose="020B0604020202020204" charset="-122"/>
              </a:rPr>
              <a:t>are </a:t>
            </a:r>
            <a:r>
              <a:rPr sz="641" dirty="0">
                <a:solidFill>
                  <a:srgbClr val="534F4F"/>
                </a:solidFill>
                <a:latin typeface="Arial Unicode MS" panose="020B0604020202020204" charset="-122"/>
                <a:cs typeface="Arial Unicode MS" panose="020B0604020202020204" charset="-122"/>
              </a:rPr>
              <a:t>establishing </a:t>
            </a:r>
            <a:r>
              <a:rPr sz="641" spc="10" dirty="0">
                <a:solidFill>
                  <a:srgbClr val="534F4F"/>
                </a:solidFill>
                <a:latin typeface="Arial Unicode MS" panose="020B0604020202020204" charset="-122"/>
                <a:cs typeface="Arial Unicode MS" panose="020B0604020202020204" charset="-122"/>
              </a:rPr>
              <a:t>a </a:t>
            </a:r>
            <a:r>
              <a:rPr sz="641" dirty="0">
                <a:solidFill>
                  <a:srgbClr val="534F4F"/>
                </a:solidFill>
                <a:latin typeface="Arial Unicode MS" panose="020B0604020202020204" charset="-122"/>
                <a:cs typeface="Arial Unicode MS" panose="020B0604020202020204" charset="-122"/>
              </a:rPr>
              <a:t>platform </a:t>
            </a:r>
            <a:r>
              <a:rPr sz="641" spc="3" dirty="0">
                <a:solidFill>
                  <a:srgbClr val="534F4F"/>
                </a:solidFill>
                <a:latin typeface="Arial Unicode MS" panose="020B0604020202020204" charset="-122"/>
                <a:cs typeface="Arial Unicode MS" panose="020B0604020202020204" charset="-122"/>
              </a:rPr>
              <a:t>of </a:t>
            </a:r>
            <a:r>
              <a:rPr sz="641" dirty="0">
                <a:solidFill>
                  <a:srgbClr val="534F4F"/>
                </a:solidFill>
                <a:latin typeface="Arial Unicode MS" panose="020B0604020202020204" charset="-122"/>
                <a:cs typeface="Arial Unicode MS" panose="020B0604020202020204" charset="-122"/>
              </a:rPr>
              <a:t>future virtual  “real”</a:t>
            </a:r>
            <a:r>
              <a:rPr sz="641" spc="-22"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world</a:t>
            </a:r>
            <a:r>
              <a:rPr sz="641" spc="-29" dirty="0">
                <a:solidFill>
                  <a:srgbClr val="534F4F"/>
                </a:solidFill>
                <a:latin typeface="Arial Unicode MS" panose="020B0604020202020204" charset="-122"/>
                <a:cs typeface="Arial Unicode MS" panose="020B0604020202020204" charset="-122"/>
              </a:rPr>
              <a:t> </a:t>
            </a:r>
            <a:r>
              <a:rPr sz="641" spc="6" dirty="0">
                <a:solidFill>
                  <a:srgbClr val="534F4F"/>
                </a:solidFill>
                <a:latin typeface="Arial Unicode MS" panose="020B0604020202020204" charset="-122"/>
                <a:cs typeface="Arial Unicode MS" panose="020B0604020202020204" charset="-122"/>
              </a:rPr>
              <a:t>where</a:t>
            </a:r>
            <a:r>
              <a:rPr sz="641" spc="-22"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customers</a:t>
            </a:r>
            <a:r>
              <a:rPr sz="641" spc="-22"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can</a:t>
            </a:r>
            <a:r>
              <a:rPr sz="641" spc="-13"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consume</a:t>
            </a:r>
            <a:r>
              <a:rPr sz="641" spc="-22" dirty="0">
                <a:solidFill>
                  <a:srgbClr val="534F4F"/>
                </a:solidFill>
                <a:latin typeface="Arial Unicode MS" panose="020B0604020202020204" charset="-122"/>
                <a:cs typeface="Arial Unicode MS" panose="020B0604020202020204" charset="-122"/>
              </a:rPr>
              <a:t> </a:t>
            </a:r>
            <a:r>
              <a:rPr sz="641" dirty="0">
                <a:solidFill>
                  <a:srgbClr val="534F4F"/>
                </a:solidFill>
                <a:latin typeface="Arial Unicode MS" panose="020B0604020202020204" charset="-122"/>
                <a:cs typeface="Arial Unicode MS" panose="020B0604020202020204" charset="-122"/>
              </a:rPr>
              <a:t>virtual  </a:t>
            </a:r>
            <a:r>
              <a:rPr sz="641" spc="3" dirty="0">
                <a:solidFill>
                  <a:srgbClr val="534F4F"/>
                </a:solidFill>
                <a:latin typeface="Arial Unicode MS" panose="020B0604020202020204" charset="-122"/>
                <a:cs typeface="Arial Unicode MS" panose="020B0604020202020204" charset="-122"/>
              </a:rPr>
              <a:t>goods.</a:t>
            </a:r>
            <a:endParaRPr sz="641">
              <a:solidFill>
                <a:prstClr val="black"/>
              </a:solidFill>
              <a:latin typeface="Arial Unicode MS" panose="020B0604020202020204" charset="-122"/>
              <a:cs typeface="Arial Unicode MS" panose="020B0604020202020204" charset="-122"/>
            </a:endParaRPr>
          </a:p>
        </p:txBody>
      </p:sp>
      <p:sp>
        <p:nvSpPr>
          <p:cNvPr id="8" name="object 8"/>
          <p:cNvSpPr txBox="1"/>
          <p:nvPr/>
        </p:nvSpPr>
        <p:spPr>
          <a:xfrm>
            <a:off x="6336925" y="2176702"/>
            <a:ext cx="1804094" cy="1184651"/>
          </a:xfrm>
          <a:prstGeom prst="rect">
            <a:avLst/>
          </a:prstGeom>
        </p:spPr>
        <p:txBody>
          <a:bodyPr vert="horz" wrap="square" lIns="0" tIns="70453" rIns="0" bIns="0" rtlCol="0">
            <a:spAutoFit/>
          </a:bodyPr>
          <a:lstStyle/>
          <a:p>
            <a:pPr marL="13846" defTabSz="586405">
              <a:spcBef>
                <a:spcPts val="555"/>
              </a:spcBef>
            </a:pPr>
            <a:r>
              <a:rPr sz="770" b="1" spc="-3" dirty="0">
                <a:solidFill>
                  <a:srgbClr val="534F4F"/>
                </a:solidFill>
                <a:latin typeface="Trebuchet MS" panose="020B0603020202020204"/>
                <a:cs typeface="Trebuchet MS" panose="020B0603020202020204"/>
              </a:rPr>
              <a:t>Contributors and Property</a:t>
            </a:r>
            <a:r>
              <a:rPr sz="770" b="1" spc="-16" dirty="0">
                <a:solidFill>
                  <a:srgbClr val="534F4F"/>
                </a:solidFill>
                <a:latin typeface="Trebuchet MS" panose="020B0603020202020204"/>
                <a:cs typeface="Trebuchet MS" panose="020B0603020202020204"/>
              </a:rPr>
              <a:t> </a:t>
            </a:r>
            <a:r>
              <a:rPr sz="770" b="1" spc="-3" dirty="0">
                <a:solidFill>
                  <a:srgbClr val="534F4F"/>
                </a:solidFill>
                <a:latin typeface="Trebuchet MS" panose="020B0603020202020204"/>
                <a:cs typeface="Trebuchet MS" panose="020B0603020202020204"/>
              </a:rPr>
              <a:t>ownership</a:t>
            </a:r>
            <a:endParaRPr sz="770">
              <a:solidFill>
                <a:prstClr val="black"/>
              </a:solidFill>
              <a:latin typeface="Trebuchet MS" panose="020B0603020202020204"/>
              <a:cs typeface="Trebuchet MS" panose="020B0603020202020204"/>
            </a:endParaRPr>
          </a:p>
          <a:p>
            <a:pPr marL="8145" marR="36243" defTabSz="586405">
              <a:lnSpc>
                <a:spcPct val="116000"/>
              </a:lnSpc>
              <a:spcBef>
                <a:spcPts val="282"/>
              </a:spcBef>
            </a:pPr>
            <a:r>
              <a:rPr sz="641" spc="3" dirty="0">
                <a:solidFill>
                  <a:srgbClr val="534F4F"/>
                </a:solidFill>
                <a:latin typeface="Arial Unicode MS" panose="020B0604020202020204" charset="-122"/>
                <a:cs typeface="Arial Unicode MS" panose="020B0604020202020204" charset="-122"/>
              </a:rPr>
              <a:t>iWorld </a:t>
            </a:r>
            <a:r>
              <a:rPr sz="641" dirty="0">
                <a:solidFill>
                  <a:srgbClr val="534F4F"/>
                </a:solidFill>
                <a:latin typeface="Arial Unicode MS" panose="020B0604020202020204" charset="-122"/>
                <a:cs typeface="Arial Unicode MS" panose="020B0604020202020204" charset="-122"/>
              </a:rPr>
              <a:t>eco-system </a:t>
            </a:r>
            <a:r>
              <a:rPr sz="641" spc="3" dirty="0">
                <a:solidFill>
                  <a:srgbClr val="534F4F"/>
                </a:solidFill>
                <a:latin typeface="Arial Unicode MS" panose="020B0604020202020204" charset="-122"/>
                <a:cs typeface="Arial Unicode MS" panose="020B0604020202020204" charset="-122"/>
              </a:rPr>
              <a:t>needs </a:t>
            </a:r>
            <a:r>
              <a:rPr sz="641" spc="6" dirty="0">
                <a:solidFill>
                  <a:srgbClr val="534F4F"/>
                </a:solidFill>
                <a:latin typeface="Arial Unicode MS" panose="020B0604020202020204" charset="-122"/>
                <a:cs typeface="Arial Unicode MS" panose="020B0604020202020204" charset="-122"/>
              </a:rPr>
              <a:t>more </a:t>
            </a:r>
            <a:r>
              <a:rPr sz="641" dirty="0">
                <a:solidFill>
                  <a:srgbClr val="534F4F"/>
                </a:solidFill>
                <a:latin typeface="Arial Unicode MS" panose="020B0604020202020204" charset="-122"/>
                <a:cs typeface="Arial Unicode MS" panose="020B0604020202020204" charset="-122"/>
              </a:rPr>
              <a:t>participants </a:t>
            </a:r>
            <a:r>
              <a:rPr sz="641" spc="3" dirty="0">
                <a:solidFill>
                  <a:srgbClr val="534F4F"/>
                </a:solidFill>
                <a:latin typeface="Arial Unicode MS" panose="020B0604020202020204" charset="-122"/>
                <a:cs typeface="Arial Unicode MS" panose="020B0604020202020204" charset="-122"/>
              </a:rPr>
              <a:t>to  </a:t>
            </a:r>
            <a:r>
              <a:rPr sz="641" dirty="0">
                <a:solidFill>
                  <a:srgbClr val="534F4F"/>
                </a:solidFill>
                <a:latin typeface="Arial Unicode MS" panose="020B0604020202020204" charset="-122"/>
                <a:cs typeface="Arial Unicode MS" panose="020B0604020202020204" charset="-122"/>
              </a:rPr>
              <a:t>build </a:t>
            </a:r>
            <a:r>
              <a:rPr sz="641" spc="3" dirty="0">
                <a:solidFill>
                  <a:srgbClr val="534F4F"/>
                </a:solidFill>
                <a:latin typeface="Arial Unicode MS" panose="020B0604020202020204" charset="-122"/>
                <a:cs typeface="Arial Unicode MS" panose="020B0604020202020204" charset="-122"/>
              </a:rPr>
              <a:t>up. There are </a:t>
            </a:r>
            <a:r>
              <a:rPr sz="641" dirty="0">
                <a:solidFill>
                  <a:srgbClr val="534F4F"/>
                </a:solidFill>
                <a:latin typeface="Arial Unicode MS" panose="020B0604020202020204" charset="-122"/>
                <a:cs typeface="Arial Unicode MS" panose="020B0604020202020204" charset="-122"/>
              </a:rPr>
              <a:t>basically three </a:t>
            </a:r>
            <a:r>
              <a:rPr sz="641" spc="3" dirty="0">
                <a:solidFill>
                  <a:srgbClr val="534F4F"/>
                </a:solidFill>
                <a:latin typeface="Arial Unicode MS" panose="020B0604020202020204" charset="-122"/>
                <a:cs typeface="Arial Unicode MS" panose="020B0604020202020204" charset="-122"/>
              </a:rPr>
              <a:t>kinds of  </a:t>
            </a:r>
            <a:r>
              <a:rPr sz="641" dirty="0">
                <a:solidFill>
                  <a:srgbClr val="534F4F"/>
                </a:solidFill>
                <a:latin typeface="Arial Unicode MS" panose="020B0604020202020204" charset="-122"/>
                <a:cs typeface="Arial Unicode MS" panose="020B0604020202020204" charset="-122"/>
              </a:rPr>
              <a:t>contributors: </a:t>
            </a:r>
            <a:r>
              <a:rPr sz="641" spc="3" dirty="0">
                <a:solidFill>
                  <a:srgbClr val="534F4F"/>
                </a:solidFill>
                <a:latin typeface="Arial Unicode MS" panose="020B0604020202020204" charset="-122"/>
                <a:cs typeface="Arial Unicode MS" panose="020B0604020202020204" charset="-122"/>
              </a:rPr>
              <a:t>(1) data </a:t>
            </a:r>
            <a:r>
              <a:rPr sz="641" dirty="0">
                <a:solidFill>
                  <a:srgbClr val="534F4F"/>
                </a:solidFill>
                <a:latin typeface="Arial Unicode MS" panose="020B0604020202020204" charset="-122"/>
                <a:cs typeface="Arial Unicode MS" panose="020B0604020202020204" charset="-122"/>
              </a:rPr>
              <a:t>contributors, </a:t>
            </a:r>
            <a:r>
              <a:rPr sz="641" spc="3" dirty="0">
                <a:solidFill>
                  <a:srgbClr val="534F4F"/>
                </a:solidFill>
                <a:latin typeface="Arial Unicode MS" panose="020B0604020202020204" charset="-122"/>
                <a:cs typeface="Arial Unicode MS" panose="020B0604020202020204" charset="-122"/>
              </a:rPr>
              <a:t>(2) storage  </a:t>
            </a:r>
            <a:r>
              <a:rPr sz="641" dirty="0">
                <a:solidFill>
                  <a:srgbClr val="534F4F"/>
                </a:solidFill>
                <a:latin typeface="Arial Unicode MS" panose="020B0604020202020204" charset="-122"/>
                <a:cs typeface="Arial Unicode MS" panose="020B0604020202020204" charset="-122"/>
              </a:rPr>
              <a:t>contributors, </a:t>
            </a:r>
            <a:r>
              <a:rPr sz="641" spc="3" dirty="0">
                <a:solidFill>
                  <a:srgbClr val="534F4F"/>
                </a:solidFill>
                <a:latin typeface="Arial Unicode MS" panose="020B0604020202020204" charset="-122"/>
                <a:cs typeface="Arial Unicode MS" panose="020B0604020202020204" charset="-122"/>
              </a:rPr>
              <a:t>(3) </a:t>
            </a:r>
            <a:r>
              <a:rPr sz="641" dirty="0">
                <a:solidFill>
                  <a:srgbClr val="534F4F"/>
                </a:solidFill>
                <a:latin typeface="Arial Unicode MS" panose="020B0604020202020204" charset="-122"/>
                <a:cs typeface="Arial Unicode MS" panose="020B0604020202020204" charset="-122"/>
              </a:rPr>
              <a:t>vertical applications</a:t>
            </a:r>
            <a:r>
              <a:rPr sz="641" spc="-103" dirty="0">
                <a:solidFill>
                  <a:srgbClr val="534F4F"/>
                </a:solidFill>
                <a:latin typeface="Arial Unicode MS" panose="020B0604020202020204" charset="-122"/>
                <a:cs typeface="Arial Unicode MS" panose="020B0604020202020204" charset="-122"/>
              </a:rPr>
              <a:t> </a:t>
            </a:r>
            <a:r>
              <a:rPr sz="641" dirty="0">
                <a:solidFill>
                  <a:srgbClr val="534F4F"/>
                </a:solidFill>
                <a:latin typeface="Arial Unicode MS" panose="020B0604020202020204" charset="-122"/>
                <a:cs typeface="Arial Unicode MS" panose="020B0604020202020204" charset="-122"/>
              </a:rPr>
              <a:t>developers.  All contributions </a:t>
            </a:r>
            <a:r>
              <a:rPr sz="641" spc="3" dirty="0">
                <a:solidFill>
                  <a:srgbClr val="534F4F"/>
                </a:solidFill>
                <a:latin typeface="Arial Unicode MS" panose="020B0604020202020204" charset="-122"/>
                <a:cs typeface="Arial Unicode MS" panose="020B0604020202020204" charset="-122"/>
              </a:rPr>
              <a:t>are rewarded </a:t>
            </a:r>
            <a:r>
              <a:rPr sz="641" spc="6" dirty="0">
                <a:solidFill>
                  <a:srgbClr val="534F4F"/>
                </a:solidFill>
                <a:latin typeface="Arial Unicode MS" panose="020B0604020202020204" charset="-122"/>
                <a:cs typeface="Arial Unicode MS" panose="020B0604020202020204" charset="-122"/>
              </a:rPr>
              <a:t>by </a:t>
            </a:r>
            <a:r>
              <a:rPr sz="641" spc="10" dirty="0">
                <a:solidFill>
                  <a:srgbClr val="534F4F"/>
                </a:solidFill>
                <a:latin typeface="Arial Unicode MS" panose="020B0604020202020204" charset="-122"/>
                <a:cs typeface="Arial Unicode MS" panose="020B0604020202020204" charset="-122"/>
              </a:rPr>
              <a:t>AND</a:t>
            </a:r>
            <a:r>
              <a:rPr sz="641" spc="-131" dirty="0">
                <a:solidFill>
                  <a:srgbClr val="534F4F"/>
                </a:solidFill>
                <a:latin typeface="Arial Unicode MS" panose="020B0604020202020204" charset="-122"/>
                <a:cs typeface="Arial Unicode MS" panose="020B0604020202020204" charset="-122"/>
              </a:rPr>
              <a:t> </a:t>
            </a:r>
            <a:r>
              <a:rPr sz="641" dirty="0">
                <a:solidFill>
                  <a:srgbClr val="534F4F"/>
                </a:solidFill>
                <a:latin typeface="Arial Unicode MS" panose="020B0604020202020204" charset="-122"/>
                <a:cs typeface="Arial Unicode MS" panose="020B0604020202020204" charset="-122"/>
              </a:rPr>
              <a:t>tokens.</a:t>
            </a:r>
            <a:endParaRPr sz="641">
              <a:solidFill>
                <a:prstClr val="black"/>
              </a:solidFill>
              <a:latin typeface="Arial Unicode MS" panose="020B0604020202020204" charset="-122"/>
              <a:cs typeface="Arial Unicode MS" panose="020B0604020202020204" charset="-122"/>
            </a:endParaRPr>
          </a:p>
          <a:p>
            <a:pPr marL="8145" marR="3258" defTabSz="586405">
              <a:lnSpc>
                <a:spcPct val="116000"/>
              </a:lnSpc>
              <a:spcBef>
                <a:spcPts val="391"/>
              </a:spcBef>
            </a:pPr>
            <a:r>
              <a:rPr sz="641" spc="6" dirty="0">
                <a:solidFill>
                  <a:srgbClr val="534F4F"/>
                </a:solidFill>
                <a:latin typeface="Arial Unicode MS" panose="020B0604020202020204" charset="-122"/>
                <a:cs typeface="Arial Unicode MS" panose="020B0604020202020204" charset="-122"/>
              </a:rPr>
              <a:t>The</a:t>
            </a:r>
            <a:r>
              <a:rPr sz="641" spc="-19" dirty="0">
                <a:solidFill>
                  <a:srgbClr val="534F4F"/>
                </a:solidFill>
                <a:latin typeface="Arial Unicode MS" panose="020B0604020202020204" charset="-122"/>
                <a:cs typeface="Arial Unicode MS" panose="020B0604020202020204" charset="-122"/>
              </a:rPr>
              <a:t> </a:t>
            </a:r>
            <a:r>
              <a:rPr sz="641" spc="10" dirty="0">
                <a:solidFill>
                  <a:srgbClr val="534F4F"/>
                </a:solidFill>
                <a:latin typeface="Arial Unicode MS" panose="020B0604020202020204" charset="-122"/>
                <a:cs typeface="Arial Unicode MS" panose="020B0604020202020204" charset="-122"/>
              </a:rPr>
              <a:t>map</a:t>
            </a:r>
            <a:r>
              <a:rPr sz="641" spc="-19"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data</a:t>
            </a:r>
            <a:r>
              <a:rPr sz="641" spc="-10" dirty="0">
                <a:solidFill>
                  <a:srgbClr val="534F4F"/>
                </a:solidFill>
                <a:latin typeface="Arial Unicode MS" panose="020B0604020202020204" charset="-122"/>
                <a:cs typeface="Arial Unicode MS" panose="020B0604020202020204" charset="-122"/>
              </a:rPr>
              <a:t> </a:t>
            </a:r>
            <a:r>
              <a:rPr sz="641" dirty="0">
                <a:solidFill>
                  <a:srgbClr val="534F4F"/>
                </a:solidFill>
                <a:latin typeface="Arial Unicode MS" panose="020B0604020202020204" charset="-122"/>
                <a:cs typeface="Arial Unicode MS" panose="020B0604020202020204" charset="-122"/>
              </a:rPr>
              <a:t>uploaders</a:t>
            </a:r>
            <a:r>
              <a:rPr sz="641" spc="-26"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has</a:t>
            </a:r>
            <a:r>
              <a:rPr sz="641" spc="-13"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the</a:t>
            </a:r>
            <a:r>
              <a:rPr sz="641" spc="-10"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initial</a:t>
            </a:r>
            <a:r>
              <a:rPr sz="641" spc="-26"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ownership  of the </a:t>
            </a:r>
            <a:r>
              <a:rPr sz="641" dirty="0">
                <a:solidFill>
                  <a:srgbClr val="534F4F"/>
                </a:solidFill>
                <a:latin typeface="Arial Unicode MS" panose="020B0604020202020204" charset="-122"/>
                <a:cs typeface="Arial Unicode MS" panose="020B0604020202020204" charset="-122"/>
              </a:rPr>
              <a:t>virtual properties, </a:t>
            </a:r>
            <a:r>
              <a:rPr sz="641" spc="3" dirty="0">
                <a:solidFill>
                  <a:srgbClr val="534F4F"/>
                </a:solidFill>
                <a:latin typeface="Arial Unicode MS" panose="020B0604020202020204" charset="-122"/>
                <a:cs typeface="Arial Unicode MS" panose="020B0604020202020204" charset="-122"/>
              </a:rPr>
              <a:t>and they </a:t>
            </a:r>
            <a:r>
              <a:rPr sz="641" spc="6" dirty="0">
                <a:solidFill>
                  <a:srgbClr val="534F4F"/>
                </a:solidFill>
                <a:latin typeface="Arial Unicode MS" panose="020B0604020202020204" charset="-122"/>
                <a:cs typeface="Arial Unicode MS" panose="020B0604020202020204" charset="-122"/>
              </a:rPr>
              <a:t>can </a:t>
            </a:r>
            <a:r>
              <a:rPr sz="641" dirty="0">
                <a:solidFill>
                  <a:srgbClr val="534F4F"/>
                </a:solidFill>
                <a:latin typeface="Arial Unicode MS" panose="020B0604020202020204" charset="-122"/>
                <a:cs typeface="Arial Unicode MS" panose="020B0604020202020204" charset="-122"/>
              </a:rPr>
              <a:t>sell </a:t>
            </a:r>
            <a:r>
              <a:rPr sz="641" spc="3" dirty="0">
                <a:solidFill>
                  <a:srgbClr val="534F4F"/>
                </a:solidFill>
                <a:latin typeface="Arial Unicode MS" panose="020B0604020202020204" charset="-122"/>
                <a:cs typeface="Arial Unicode MS" panose="020B0604020202020204" charset="-122"/>
              </a:rPr>
              <a:t>the  ownership </a:t>
            </a:r>
            <a:r>
              <a:rPr sz="641" spc="6" dirty="0">
                <a:solidFill>
                  <a:srgbClr val="534F4F"/>
                </a:solidFill>
                <a:latin typeface="Arial Unicode MS" panose="020B0604020202020204" charset="-122"/>
                <a:cs typeface="Arial Unicode MS" panose="020B0604020202020204" charset="-122"/>
              </a:rPr>
              <a:t>on </a:t>
            </a:r>
            <a:r>
              <a:rPr sz="641" spc="3" dirty="0">
                <a:solidFill>
                  <a:srgbClr val="534F4F"/>
                </a:solidFill>
                <a:latin typeface="Arial Unicode MS" panose="020B0604020202020204" charset="-122"/>
                <a:cs typeface="Arial Unicode MS" panose="020B0604020202020204" charset="-122"/>
              </a:rPr>
              <a:t>the </a:t>
            </a:r>
            <a:r>
              <a:rPr sz="641" dirty="0">
                <a:solidFill>
                  <a:srgbClr val="534F4F"/>
                </a:solidFill>
                <a:latin typeface="Arial Unicode MS" panose="020B0604020202020204" charset="-122"/>
                <a:cs typeface="Arial Unicode MS" panose="020B0604020202020204" charset="-122"/>
              </a:rPr>
              <a:t>virtual</a:t>
            </a:r>
            <a:r>
              <a:rPr sz="641" spc="-93"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mall.</a:t>
            </a:r>
            <a:endParaRPr sz="641">
              <a:solidFill>
                <a:prstClr val="black"/>
              </a:solidFill>
              <a:latin typeface="Arial Unicode MS" panose="020B0604020202020204" charset="-122"/>
              <a:cs typeface="Arial Unicode MS" panose="020B0604020202020204" charset="-122"/>
            </a:endParaRPr>
          </a:p>
        </p:txBody>
      </p:sp>
      <p:sp>
        <p:nvSpPr>
          <p:cNvPr id="9" name="object 9"/>
          <p:cNvSpPr/>
          <p:nvPr/>
        </p:nvSpPr>
        <p:spPr>
          <a:xfrm>
            <a:off x="5743001" y="3374918"/>
            <a:ext cx="212174" cy="212174"/>
          </a:xfrm>
          <a:custGeom>
            <a:avLst/>
            <a:gdLst/>
            <a:ahLst/>
            <a:cxnLst/>
            <a:rect l="l" t="t" r="r" b="b"/>
            <a:pathLst>
              <a:path w="330835" h="330835">
                <a:moveTo>
                  <a:pt x="166116" y="330707"/>
                </a:moveTo>
                <a:lnTo>
                  <a:pt x="121919" y="324612"/>
                </a:lnTo>
                <a:lnTo>
                  <a:pt x="82295" y="307848"/>
                </a:lnTo>
                <a:lnTo>
                  <a:pt x="48768" y="281939"/>
                </a:lnTo>
                <a:lnTo>
                  <a:pt x="22860" y="248412"/>
                </a:lnTo>
                <a:lnTo>
                  <a:pt x="6095" y="208787"/>
                </a:lnTo>
                <a:lnTo>
                  <a:pt x="0" y="166115"/>
                </a:lnTo>
                <a:lnTo>
                  <a:pt x="6095" y="121919"/>
                </a:lnTo>
                <a:lnTo>
                  <a:pt x="22860" y="82295"/>
                </a:lnTo>
                <a:lnTo>
                  <a:pt x="48768" y="48767"/>
                </a:lnTo>
                <a:lnTo>
                  <a:pt x="82295" y="22860"/>
                </a:lnTo>
                <a:lnTo>
                  <a:pt x="121919" y="6095"/>
                </a:lnTo>
                <a:lnTo>
                  <a:pt x="166116" y="0"/>
                </a:lnTo>
                <a:lnTo>
                  <a:pt x="204216" y="6095"/>
                </a:lnTo>
                <a:lnTo>
                  <a:pt x="166116" y="6095"/>
                </a:lnTo>
                <a:lnTo>
                  <a:pt x="132588" y="9143"/>
                </a:lnTo>
                <a:lnTo>
                  <a:pt x="76200" y="33527"/>
                </a:lnTo>
                <a:lnTo>
                  <a:pt x="33528" y="76200"/>
                </a:lnTo>
                <a:lnTo>
                  <a:pt x="9143" y="132587"/>
                </a:lnTo>
                <a:lnTo>
                  <a:pt x="6095" y="166115"/>
                </a:lnTo>
                <a:lnTo>
                  <a:pt x="9143" y="198119"/>
                </a:lnTo>
                <a:lnTo>
                  <a:pt x="33528" y="254507"/>
                </a:lnTo>
                <a:lnTo>
                  <a:pt x="76200" y="298703"/>
                </a:lnTo>
                <a:lnTo>
                  <a:pt x="132588" y="323088"/>
                </a:lnTo>
                <a:lnTo>
                  <a:pt x="166116" y="326136"/>
                </a:lnTo>
                <a:lnTo>
                  <a:pt x="204216" y="326136"/>
                </a:lnTo>
                <a:lnTo>
                  <a:pt x="166116" y="330707"/>
                </a:lnTo>
                <a:close/>
              </a:path>
              <a:path w="330835" h="330835">
                <a:moveTo>
                  <a:pt x="204216" y="326136"/>
                </a:moveTo>
                <a:lnTo>
                  <a:pt x="166116" y="326136"/>
                </a:lnTo>
                <a:lnTo>
                  <a:pt x="198119" y="323088"/>
                </a:lnTo>
                <a:lnTo>
                  <a:pt x="228600" y="312419"/>
                </a:lnTo>
                <a:lnTo>
                  <a:pt x="278892" y="278891"/>
                </a:lnTo>
                <a:lnTo>
                  <a:pt x="312419" y="228600"/>
                </a:lnTo>
                <a:lnTo>
                  <a:pt x="326135" y="166115"/>
                </a:lnTo>
                <a:lnTo>
                  <a:pt x="323088" y="132587"/>
                </a:lnTo>
                <a:lnTo>
                  <a:pt x="298704" y="76200"/>
                </a:lnTo>
                <a:lnTo>
                  <a:pt x="254507" y="33527"/>
                </a:lnTo>
                <a:lnTo>
                  <a:pt x="198119" y="9143"/>
                </a:lnTo>
                <a:lnTo>
                  <a:pt x="166116" y="6095"/>
                </a:lnTo>
                <a:lnTo>
                  <a:pt x="208788" y="6095"/>
                </a:lnTo>
                <a:lnTo>
                  <a:pt x="248412" y="22860"/>
                </a:lnTo>
                <a:lnTo>
                  <a:pt x="281940" y="48767"/>
                </a:lnTo>
                <a:lnTo>
                  <a:pt x="307847" y="82295"/>
                </a:lnTo>
                <a:lnTo>
                  <a:pt x="324612" y="121919"/>
                </a:lnTo>
                <a:lnTo>
                  <a:pt x="330707" y="166115"/>
                </a:lnTo>
                <a:lnTo>
                  <a:pt x="324612" y="208787"/>
                </a:lnTo>
                <a:lnTo>
                  <a:pt x="307847" y="248412"/>
                </a:lnTo>
                <a:lnTo>
                  <a:pt x="281940" y="281939"/>
                </a:lnTo>
                <a:lnTo>
                  <a:pt x="248412" y="307848"/>
                </a:lnTo>
                <a:lnTo>
                  <a:pt x="208788" y="324612"/>
                </a:lnTo>
                <a:lnTo>
                  <a:pt x="204216" y="326136"/>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
        <p:nvSpPr>
          <p:cNvPr id="10" name="object 10"/>
          <p:cNvSpPr txBox="1"/>
          <p:nvPr/>
        </p:nvSpPr>
        <p:spPr>
          <a:xfrm>
            <a:off x="6336926" y="3652558"/>
            <a:ext cx="1945000" cy="953947"/>
          </a:xfrm>
          <a:prstGeom prst="rect">
            <a:avLst/>
          </a:prstGeom>
        </p:spPr>
        <p:txBody>
          <a:bodyPr vert="horz" wrap="square" lIns="0" tIns="70453" rIns="0" bIns="0" rtlCol="0">
            <a:spAutoFit/>
          </a:bodyPr>
          <a:lstStyle/>
          <a:p>
            <a:pPr marL="13846" defTabSz="586405">
              <a:spcBef>
                <a:spcPts val="555"/>
              </a:spcBef>
            </a:pPr>
            <a:r>
              <a:rPr sz="770" b="1" spc="-3" dirty="0">
                <a:solidFill>
                  <a:srgbClr val="534F4F"/>
                </a:solidFill>
                <a:latin typeface="Trebuchet MS" panose="020B0603020202020204"/>
                <a:cs typeface="Trebuchet MS" panose="020B0603020202020204"/>
              </a:rPr>
              <a:t>Merchants and</a:t>
            </a:r>
            <a:r>
              <a:rPr sz="770" b="1" spc="-6" dirty="0">
                <a:solidFill>
                  <a:srgbClr val="534F4F"/>
                </a:solidFill>
                <a:latin typeface="Trebuchet MS" panose="020B0603020202020204"/>
                <a:cs typeface="Trebuchet MS" panose="020B0603020202020204"/>
              </a:rPr>
              <a:t> </a:t>
            </a:r>
            <a:r>
              <a:rPr sz="770" b="1" spc="-3" dirty="0">
                <a:solidFill>
                  <a:srgbClr val="534F4F"/>
                </a:solidFill>
                <a:latin typeface="Trebuchet MS" panose="020B0603020202020204"/>
                <a:cs typeface="Trebuchet MS" panose="020B0603020202020204"/>
              </a:rPr>
              <a:t>Consumers</a:t>
            </a:r>
            <a:endParaRPr sz="770">
              <a:solidFill>
                <a:prstClr val="black"/>
              </a:solidFill>
              <a:latin typeface="Trebuchet MS" panose="020B0603020202020204"/>
              <a:cs typeface="Trebuchet MS" panose="020B0603020202020204"/>
            </a:endParaRPr>
          </a:p>
          <a:p>
            <a:pPr marL="8145" marR="82260" defTabSz="586405">
              <a:lnSpc>
                <a:spcPct val="115000"/>
              </a:lnSpc>
              <a:spcBef>
                <a:spcPts val="292"/>
              </a:spcBef>
            </a:pPr>
            <a:r>
              <a:rPr sz="641" spc="10" dirty="0">
                <a:solidFill>
                  <a:prstClr val="black"/>
                </a:solidFill>
                <a:latin typeface="Arial Unicode MS" panose="020B0604020202020204" charset="-122"/>
                <a:cs typeface="Arial Unicode MS" panose="020B0604020202020204" charset="-122"/>
              </a:rPr>
              <a:t>R</a:t>
            </a:r>
            <a:r>
              <a:rPr sz="641" spc="10" dirty="0">
                <a:solidFill>
                  <a:srgbClr val="534F4F"/>
                </a:solidFill>
                <a:latin typeface="Arial Unicode MS" panose="020B0604020202020204" charset="-122"/>
                <a:cs typeface="Arial Unicode MS" panose="020B0604020202020204" charset="-122"/>
              </a:rPr>
              <a:t>eal-world bricks-and </a:t>
            </a:r>
            <a:r>
              <a:rPr sz="641" spc="13" dirty="0">
                <a:solidFill>
                  <a:srgbClr val="534F4F"/>
                </a:solidFill>
                <a:latin typeface="Arial Unicode MS" panose="020B0604020202020204" charset="-122"/>
                <a:cs typeface="Arial Unicode MS" panose="020B0604020202020204" charset="-122"/>
              </a:rPr>
              <a:t>mortar merchants </a:t>
            </a:r>
            <a:r>
              <a:rPr sz="641" spc="10" dirty="0">
                <a:solidFill>
                  <a:srgbClr val="534F4F"/>
                </a:solidFill>
                <a:latin typeface="Arial Unicode MS" panose="020B0604020202020204" charset="-122"/>
                <a:cs typeface="Arial Unicode MS" panose="020B0604020202020204" charset="-122"/>
              </a:rPr>
              <a:t>are able  </a:t>
            </a:r>
            <a:r>
              <a:rPr sz="641" spc="6" dirty="0">
                <a:solidFill>
                  <a:srgbClr val="534F4F"/>
                </a:solidFill>
                <a:latin typeface="Arial Unicode MS" panose="020B0604020202020204" charset="-122"/>
                <a:cs typeface="Arial Unicode MS" panose="020B0604020202020204" charset="-122"/>
              </a:rPr>
              <a:t>to </a:t>
            </a:r>
            <a:r>
              <a:rPr sz="641" spc="10" dirty="0">
                <a:solidFill>
                  <a:srgbClr val="534F4F"/>
                </a:solidFill>
                <a:latin typeface="Arial Unicode MS" panose="020B0604020202020204" charset="-122"/>
                <a:cs typeface="Arial Unicode MS" panose="020B0604020202020204" charset="-122"/>
              </a:rPr>
              <a:t>enter iWorld </a:t>
            </a:r>
            <a:r>
              <a:rPr sz="641" spc="6" dirty="0">
                <a:solidFill>
                  <a:srgbClr val="534F4F"/>
                </a:solidFill>
                <a:latin typeface="Arial Unicode MS" panose="020B0604020202020204" charset="-122"/>
                <a:cs typeface="Arial Unicode MS" panose="020B0604020202020204" charset="-122"/>
              </a:rPr>
              <a:t>to </a:t>
            </a:r>
            <a:r>
              <a:rPr sz="641" spc="10" dirty="0">
                <a:solidFill>
                  <a:srgbClr val="534F4F"/>
                </a:solidFill>
                <a:latin typeface="Arial Unicode MS" panose="020B0604020202020204" charset="-122"/>
                <a:cs typeface="Arial Unicode MS" panose="020B0604020202020204" charset="-122"/>
              </a:rPr>
              <a:t>do</a:t>
            </a:r>
            <a:r>
              <a:rPr sz="641" spc="38" dirty="0">
                <a:solidFill>
                  <a:srgbClr val="534F4F"/>
                </a:solidFill>
                <a:latin typeface="Arial Unicode MS" panose="020B0604020202020204" charset="-122"/>
                <a:cs typeface="Arial Unicode MS" panose="020B0604020202020204" charset="-122"/>
              </a:rPr>
              <a:t> </a:t>
            </a:r>
            <a:r>
              <a:rPr sz="641" spc="13" dirty="0">
                <a:solidFill>
                  <a:srgbClr val="534F4F"/>
                </a:solidFill>
                <a:latin typeface="Arial Unicode MS" panose="020B0604020202020204" charset="-122"/>
                <a:cs typeface="Arial Unicode MS" panose="020B0604020202020204" charset="-122"/>
              </a:rPr>
              <a:t>business.</a:t>
            </a:r>
            <a:endParaRPr sz="641">
              <a:solidFill>
                <a:prstClr val="black"/>
              </a:solidFill>
              <a:latin typeface="Arial Unicode MS" panose="020B0604020202020204" charset="-122"/>
              <a:cs typeface="Arial Unicode MS" panose="020B0604020202020204" charset="-122"/>
            </a:endParaRPr>
          </a:p>
          <a:p>
            <a:pPr marL="8145" marR="3258" defTabSz="586405">
              <a:lnSpc>
                <a:spcPct val="116000"/>
              </a:lnSpc>
              <a:spcBef>
                <a:spcPts val="401"/>
              </a:spcBef>
            </a:pPr>
            <a:r>
              <a:rPr sz="641" spc="10" dirty="0">
                <a:solidFill>
                  <a:srgbClr val="534F4F"/>
                </a:solidFill>
                <a:latin typeface="Arial Unicode MS" panose="020B0604020202020204" charset="-122"/>
                <a:cs typeface="Arial Unicode MS" panose="020B0604020202020204" charset="-122"/>
              </a:rPr>
              <a:t>iWorld </a:t>
            </a:r>
            <a:r>
              <a:rPr sz="641" spc="6" dirty="0">
                <a:solidFill>
                  <a:srgbClr val="534F4F"/>
                </a:solidFill>
                <a:latin typeface="Arial Unicode MS" panose="020B0604020202020204" charset="-122"/>
                <a:cs typeface="Arial Unicode MS" panose="020B0604020202020204" charset="-122"/>
              </a:rPr>
              <a:t>is </a:t>
            </a:r>
            <a:r>
              <a:rPr sz="641" spc="10" dirty="0">
                <a:solidFill>
                  <a:srgbClr val="534F4F"/>
                </a:solidFill>
                <a:latin typeface="Arial Unicode MS" panose="020B0604020202020204" charset="-122"/>
                <a:cs typeface="Arial Unicode MS" panose="020B0604020202020204" charset="-122"/>
              </a:rPr>
              <a:t>a free platform </a:t>
            </a:r>
            <a:r>
              <a:rPr sz="641" spc="6" dirty="0">
                <a:solidFill>
                  <a:srgbClr val="534F4F"/>
                </a:solidFill>
                <a:latin typeface="Arial Unicode MS" panose="020B0604020202020204" charset="-122"/>
                <a:cs typeface="Arial Unicode MS" panose="020B0604020202020204" charset="-122"/>
              </a:rPr>
              <a:t>to </a:t>
            </a:r>
            <a:r>
              <a:rPr sz="641" spc="3" dirty="0">
                <a:solidFill>
                  <a:srgbClr val="534F4F"/>
                </a:solidFill>
                <a:latin typeface="Arial Unicode MS" panose="020B0604020202020204" charset="-122"/>
                <a:cs typeface="Arial Unicode MS" panose="020B0604020202020204" charset="-122"/>
              </a:rPr>
              <a:t>all </a:t>
            </a:r>
            <a:r>
              <a:rPr sz="641" spc="13" dirty="0">
                <a:solidFill>
                  <a:srgbClr val="534F4F"/>
                </a:solidFill>
                <a:latin typeface="Arial Unicode MS" panose="020B0604020202020204" charset="-122"/>
                <a:cs typeface="Arial Unicode MS" panose="020B0604020202020204" charset="-122"/>
              </a:rPr>
              <a:t>general customers.  However, </a:t>
            </a:r>
            <a:r>
              <a:rPr sz="641" spc="3" dirty="0">
                <a:solidFill>
                  <a:srgbClr val="534F4F"/>
                </a:solidFill>
                <a:latin typeface="Arial Unicode MS" panose="020B0604020202020204" charset="-122"/>
                <a:cs typeface="Arial Unicode MS" panose="020B0604020202020204" charset="-122"/>
              </a:rPr>
              <a:t>if </a:t>
            </a:r>
            <a:r>
              <a:rPr sz="641" spc="13" dirty="0">
                <a:solidFill>
                  <a:srgbClr val="534F4F"/>
                </a:solidFill>
                <a:latin typeface="Arial Unicode MS" panose="020B0604020202020204" charset="-122"/>
                <a:cs typeface="Arial Unicode MS" panose="020B0604020202020204" charset="-122"/>
              </a:rPr>
              <a:t>consumers want </a:t>
            </a:r>
            <a:r>
              <a:rPr sz="641" spc="6" dirty="0">
                <a:solidFill>
                  <a:srgbClr val="534F4F"/>
                </a:solidFill>
                <a:latin typeface="Arial Unicode MS" panose="020B0604020202020204" charset="-122"/>
                <a:cs typeface="Arial Unicode MS" panose="020B0604020202020204" charset="-122"/>
              </a:rPr>
              <a:t>to </a:t>
            </a:r>
            <a:r>
              <a:rPr sz="641" spc="10" dirty="0">
                <a:solidFill>
                  <a:srgbClr val="534F4F"/>
                </a:solidFill>
                <a:latin typeface="Arial Unicode MS" panose="020B0604020202020204" charset="-122"/>
                <a:cs typeface="Arial Unicode MS" panose="020B0604020202020204" charset="-122"/>
              </a:rPr>
              <a:t>experience </a:t>
            </a:r>
            <a:r>
              <a:rPr sz="641" spc="13" dirty="0">
                <a:solidFill>
                  <a:srgbClr val="534F4F"/>
                </a:solidFill>
                <a:latin typeface="Arial Unicode MS" panose="020B0604020202020204" charset="-122"/>
                <a:cs typeface="Arial Unicode MS" panose="020B0604020202020204" charset="-122"/>
              </a:rPr>
              <a:t>more  </a:t>
            </a:r>
            <a:r>
              <a:rPr sz="641" spc="10" dirty="0">
                <a:solidFill>
                  <a:srgbClr val="534F4F"/>
                </a:solidFill>
                <a:latin typeface="Arial Unicode MS" panose="020B0604020202020204" charset="-122"/>
                <a:cs typeface="Arial Unicode MS" panose="020B0604020202020204" charset="-122"/>
              </a:rPr>
              <a:t>superior services and </a:t>
            </a:r>
            <a:r>
              <a:rPr sz="641" spc="13" dirty="0">
                <a:solidFill>
                  <a:srgbClr val="534F4F"/>
                </a:solidFill>
                <a:latin typeface="Arial Unicode MS" panose="020B0604020202020204" charset="-122"/>
                <a:cs typeface="Arial Unicode MS" panose="020B0604020202020204" charset="-122"/>
              </a:rPr>
              <a:t>experience, </a:t>
            </a:r>
            <a:r>
              <a:rPr sz="641" spc="10" dirty="0">
                <a:solidFill>
                  <a:srgbClr val="534F4F"/>
                </a:solidFill>
                <a:latin typeface="Arial Unicode MS" panose="020B0604020202020204" charset="-122"/>
                <a:cs typeface="Arial Unicode MS" panose="020B0604020202020204" charset="-122"/>
              </a:rPr>
              <a:t>they </a:t>
            </a:r>
            <a:r>
              <a:rPr sz="641" spc="13" dirty="0">
                <a:solidFill>
                  <a:srgbClr val="534F4F"/>
                </a:solidFill>
                <a:latin typeface="Arial Unicode MS" panose="020B0604020202020204" charset="-122"/>
                <a:cs typeface="Arial Unicode MS" panose="020B0604020202020204" charset="-122"/>
              </a:rPr>
              <a:t>have </a:t>
            </a:r>
            <a:r>
              <a:rPr sz="641" spc="6" dirty="0">
                <a:solidFill>
                  <a:srgbClr val="534F4F"/>
                </a:solidFill>
                <a:latin typeface="Arial Unicode MS" panose="020B0604020202020204" charset="-122"/>
                <a:cs typeface="Arial Unicode MS" panose="020B0604020202020204" charset="-122"/>
              </a:rPr>
              <a:t>to </a:t>
            </a:r>
            <a:r>
              <a:rPr sz="641" spc="13" dirty="0">
                <a:solidFill>
                  <a:srgbClr val="534F4F"/>
                </a:solidFill>
                <a:latin typeface="Arial Unicode MS" panose="020B0604020202020204" charset="-122"/>
                <a:cs typeface="Arial Unicode MS" panose="020B0604020202020204" charset="-122"/>
              </a:rPr>
              <a:t>pay  </a:t>
            </a:r>
            <a:r>
              <a:rPr sz="641" spc="16" dirty="0">
                <a:solidFill>
                  <a:srgbClr val="534F4F"/>
                </a:solidFill>
                <a:latin typeface="Arial Unicode MS" panose="020B0604020202020204" charset="-122"/>
                <a:cs typeface="Arial Unicode MS" panose="020B0604020202020204" charset="-122"/>
              </a:rPr>
              <a:t>AND </a:t>
            </a:r>
            <a:r>
              <a:rPr sz="641" spc="13" dirty="0">
                <a:solidFill>
                  <a:srgbClr val="534F4F"/>
                </a:solidFill>
                <a:latin typeface="Arial Unicode MS" panose="020B0604020202020204" charset="-122"/>
                <a:cs typeface="Arial Unicode MS" panose="020B0604020202020204" charset="-122"/>
              </a:rPr>
              <a:t>Points.</a:t>
            </a:r>
            <a:endParaRPr sz="641">
              <a:solidFill>
                <a:prstClr val="black"/>
              </a:solidFill>
              <a:latin typeface="Arial Unicode MS" panose="020B0604020202020204" charset="-122"/>
              <a:cs typeface="Arial Unicode MS" panose="020B0604020202020204" charset="-122"/>
            </a:endParaRPr>
          </a:p>
        </p:txBody>
      </p:sp>
      <p:sp>
        <p:nvSpPr>
          <p:cNvPr id="11" name="object 11"/>
          <p:cNvSpPr txBox="1"/>
          <p:nvPr/>
        </p:nvSpPr>
        <p:spPr>
          <a:xfrm>
            <a:off x="6336926" y="4930990"/>
            <a:ext cx="1914457" cy="675794"/>
          </a:xfrm>
          <a:prstGeom prst="rect">
            <a:avLst/>
          </a:prstGeom>
        </p:spPr>
        <p:txBody>
          <a:bodyPr vert="horz" wrap="square" lIns="0" tIns="70453" rIns="0" bIns="0" rtlCol="0">
            <a:spAutoFit/>
          </a:bodyPr>
          <a:lstStyle/>
          <a:p>
            <a:pPr marL="13846" defTabSz="586405">
              <a:spcBef>
                <a:spcPts val="555"/>
              </a:spcBef>
            </a:pPr>
            <a:r>
              <a:rPr sz="770" b="1" spc="-3" dirty="0">
                <a:solidFill>
                  <a:srgbClr val="534F4F"/>
                </a:solidFill>
                <a:latin typeface="Trebuchet MS" panose="020B0603020202020204"/>
                <a:cs typeface="Trebuchet MS" panose="020B0603020202020204"/>
              </a:rPr>
              <a:t>Virtual</a:t>
            </a:r>
            <a:r>
              <a:rPr sz="770" b="1" spc="-10" dirty="0">
                <a:solidFill>
                  <a:srgbClr val="534F4F"/>
                </a:solidFill>
                <a:latin typeface="Trebuchet MS" panose="020B0603020202020204"/>
                <a:cs typeface="Trebuchet MS" panose="020B0603020202020204"/>
              </a:rPr>
              <a:t> </a:t>
            </a:r>
            <a:r>
              <a:rPr sz="770" b="1" spc="-3" dirty="0">
                <a:solidFill>
                  <a:srgbClr val="534F4F"/>
                </a:solidFill>
                <a:latin typeface="Trebuchet MS" panose="020B0603020202020204"/>
                <a:cs typeface="Trebuchet MS" panose="020B0603020202020204"/>
              </a:rPr>
              <a:t>mall</a:t>
            </a:r>
            <a:endParaRPr sz="770">
              <a:solidFill>
                <a:prstClr val="black"/>
              </a:solidFill>
              <a:latin typeface="Trebuchet MS" panose="020B0603020202020204"/>
              <a:cs typeface="Trebuchet MS" panose="020B0603020202020204"/>
            </a:endParaRPr>
          </a:p>
          <a:p>
            <a:pPr marL="8145" marR="3258" defTabSz="586405">
              <a:lnSpc>
                <a:spcPct val="116000"/>
              </a:lnSpc>
              <a:spcBef>
                <a:spcPts val="282"/>
              </a:spcBef>
              <a:tabLst>
                <a:tab pos="328631" algn="l"/>
                <a:tab pos="596178" algn="l"/>
                <a:tab pos="771285" algn="l"/>
                <a:tab pos="1182176" algn="l"/>
                <a:tab pos="1577592" algn="l"/>
              </a:tabLst>
            </a:pPr>
            <a:r>
              <a:rPr sz="641" spc="-3" dirty="0">
                <a:solidFill>
                  <a:prstClr val="black"/>
                </a:solidFill>
                <a:latin typeface="Arial Unicode MS" panose="020B0604020202020204" charset="-122"/>
                <a:cs typeface="Arial Unicode MS" panose="020B0604020202020204" charset="-122"/>
              </a:rPr>
              <a:t>Virtual mall </a:t>
            </a:r>
            <a:r>
              <a:rPr sz="641" spc="16" dirty="0">
                <a:solidFill>
                  <a:srgbClr val="534F4F"/>
                </a:solidFill>
                <a:latin typeface="Arial Unicode MS" panose="020B0604020202020204" charset="-122"/>
                <a:cs typeface="Arial Unicode MS" panose="020B0604020202020204" charset="-122"/>
              </a:rPr>
              <a:t>offers </a:t>
            </a:r>
            <a:r>
              <a:rPr sz="641" spc="10" dirty="0">
                <a:solidFill>
                  <a:srgbClr val="534F4F"/>
                </a:solidFill>
                <a:latin typeface="Arial Unicode MS" panose="020B0604020202020204" charset="-122"/>
                <a:cs typeface="Arial Unicode MS" panose="020B0604020202020204" charset="-122"/>
              </a:rPr>
              <a:t>a </a:t>
            </a:r>
            <a:r>
              <a:rPr sz="641" spc="16" dirty="0">
                <a:solidFill>
                  <a:srgbClr val="534F4F"/>
                </a:solidFill>
                <a:latin typeface="Arial Unicode MS" panose="020B0604020202020204" charset="-122"/>
                <a:cs typeface="Arial Unicode MS" panose="020B0604020202020204" charset="-122"/>
              </a:rPr>
              <a:t>huge </a:t>
            </a:r>
            <a:r>
              <a:rPr sz="641" spc="19" dirty="0">
                <a:solidFill>
                  <a:srgbClr val="534F4F"/>
                </a:solidFill>
                <a:latin typeface="Arial Unicode MS" panose="020B0604020202020204" charset="-122"/>
                <a:cs typeface="Arial Unicode MS" panose="020B0604020202020204" charset="-122"/>
              </a:rPr>
              <a:t>amount </a:t>
            </a:r>
            <a:r>
              <a:rPr sz="641" spc="10" dirty="0">
                <a:solidFill>
                  <a:srgbClr val="534F4F"/>
                </a:solidFill>
                <a:latin typeface="Arial Unicode MS" panose="020B0604020202020204" charset="-122"/>
                <a:cs typeface="Arial Unicode MS" panose="020B0604020202020204" charset="-122"/>
              </a:rPr>
              <a:t>of </a:t>
            </a:r>
            <a:r>
              <a:rPr sz="641" spc="16" dirty="0">
                <a:solidFill>
                  <a:srgbClr val="534F4F"/>
                </a:solidFill>
                <a:latin typeface="Arial Unicode MS" panose="020B0604020202020204" charset="-122"/>
                <a:cs typeface="Arial Unicode MS" panose="020B0604020202020204" charset="-122"/>
              </a:rPr>
              <a:t>virtual  </a:t>
            </a:r>
            <a:r>
              <a:rPr sz="641" spc="19" dirty="0">
                <a:solidFill>
                  <a:srgbClr val="534F4F"/>
                </a:solidFill>
                <a:latin typeface="Arial Unicode MS" panose="020B0604020202020204" charset="-122"/>
                <a:cs typeface="Arial Unicode MS" panose="020B0604020202020204" charset="-122"/>
              </a:rPr>
              <a:t>goods	</a:t>
            </a:r>
            <a:r>
              <a:rPr sz="641" spc="16" dirty="0">
                <a:solidFill>
                  <a:srgbClr val="534F4F"/>
                </a:solidFill>
                <a:latin typeface="Arial Unicode MS" panose="020B0604020202020204" charset="-122"/>
                <a:cs typeface="Arial Unicode MS" panose="020B0604020202020204" charset="-122"/>
              </a:rPr>
              <a:t>such	</a:t>
            </a:r>
            <a:r>
              <a:rPr sz="641" spc="13" dirty="0">
                <a:solidFill>
                  <a:srgbClr val="534F4F"/>
                </a:solidFill>
                <a:latin typeface="Arial Unicode MS" panose="020B0604020202020204" charset="-122"/>
                <a:cs typeface="Arial Unicode MS" panose="020B0604020202020204" charset="-122"/>
              </a:rPr>
              <a:t>as	</a:t>
            </a:r>
            <a:r>
              <a:rPr sz="641" spc="16" dirty="0">
                <a:solidFill>
                  <a:srgbClr val="534F4F"/>
                </a:solidFill>
                <a:latin typeface="Arial Unicode MS" panose="020B0604020202020204" charset="-122"/>
                <a:cs typeface="Arial Unicode MS" panose="020B0604020202020204" charset="-122"/>
              </a:rPr>
              <a:t>clothing,	</a:t>
            </a:r>
            <a:r>
              <a:rPr sz="641" spc="19" dirty="0">
                <a:solidFill>
                  <a:srgbClr val="534F4F"/>
                </a:solidFill>
                <a:latin typeface="Arial Unicode MS" panose="020B0604020202020204" charset="-122"/>
                <a:cs typeface="Arial Unicode MS" panose="020B0604020202020204" charset="-122"/>
              </a:rPr>
              <a:t>weather	system,  </a:t>
            </a:r>
            <a:r>
              <a:rPr sz="641" spc="22" dirty="0">
                <a:solidFill>
                  <a:srgbClr val="534F4F"/>
                </a:solidFill>
                <a:latin typeface="Arial Unicode MS" panose="020B0604020202020204" charset="-122"/>
                <a:cs typeface="Arial Unicode MS" panose="020B0604020202020204" charset="-122"/>
              </a:rPr>
              <a:t>transportation, </a:t>
            </a:r>
            <a:r>
              <a:rPr sz="641" spc="19" dirty="0">
                <a:solidFill>
                  <a:srgbClr val="534F4F"/>
                </a:solidFill>
                <a:latin typeface="Arial Unicode MS" panose="020B0604020202020204" charset="-122"/>
                <a:cs typeface="Arial Unicode MS" panose="020B0604020202020204" charset="-122"/>
              </a:rPr>
              <a:t>private </a:t>
            </a:r>
            <a:r>
              <a:rPr sz="641" spc="22" dirty="0">
                <a:solidFill>
                  <a:srgbClr val="534F4F"/>
                </a:solidFill>
                <a:latin typeface="Arial Unicode MS" panose="020B0604020202020204" charset="-122"/>
                <a:cs typeface="Arial Unicode MS" panose="020B0604020202020204" charset="-122"/>
              </a:rPr>
              <a:t>properties, </a:t>
            </a:r>
            <a:r>
              <a:rPr sz="641" spc="19" dirty="0">
                <a:solidFill>
                  <a:srgbClr val="534F4F"/>
                </a:solidFill>
                <a:latin typeface="Arial Unicode MS" panose="020B0604020202020204" charset="-122"/>
                <a:cs typeface="Arial Unicode MS" panose="020B0604020202020204" charset="-122"/>
              </a:rPr>
              <a:t>time </a:t>
            </a:r>
            <a:r>
              <a:rPr sz="641" spc="26" dirty="0">
                <a:solidFill>
                  <a:srgbClr val="534F4F"/>
                </a:solidFill>
                <a:latin typeface="Arial Unicode MS" panose="020B0604020202020204" charset="-122"/>
                <a:cs typeface="Arial Unicode MS" panose="020B0604020202020204" charset="-122"/>
              </a:rPr>
              <a:t>machine,  </a:t>
            </a:r>
            <a:r>
              <a:rPr sz="641" spc="16" dirty="0">
                <a:solidFill>
                  <a:srgbClr val="534F4F"/>
                </a:solidFill>
                <a:latin typeface="Arial Unicode MS" panose="020B0604020202020204" charset="-122"/>
                <a:cs typeface="Arial Unicode MS" panose="020B0604020202020204" charset="-122"/>
              </a:rPr>
              <a:t>etc..</a:t>
            </a:r>
            <a:endParaRPr sz="641">
              <a:solidFill>
                <a:prstClr val="black"/>
              </a:solidFill>
              <a:latin typeface="Arial Unicode MS" panose="020B0604020202020204" charset="-122"/>
              <a:cs typeface="Arial Unicode MS" panose="020B0604020202020204" charset="-122"/>
            </a:endParaRPr>
          </a:p>
        </p:txBody>
      </p:sp>
      <p:sp>
        <p:nvSpPr>
          <p:cNvPr id="12" name="object 12"/>
          <p:cNvSpPr/>
          <p:nvPr/>
        </p:nvSpPr>
        <p:spPr>
          <a:xfrm>
            <a:off x="7846338" y="5934695"/>
            <a:ext cx="154427" cy="154427"/>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 name="object 13"/>
          <p:cNvSpPr txBox="1"/>
          <p:nvPr/>
        </p:nvSpPr>
        <p:spPr>
          <a:xfrm>
            <a:off x="6336925" y="5933981"/>
            <a:ext cx="1842375" cy="674561"/>
          </a:xfrm>
          <a:prstGeom prst="rect">
            <a:avLst/>
          </a:prstGeom>
        </p:spPr>
        <p:txBody>
          <a:bodyPr vert="horz" wrap="square" lIns="0" tIns="69232" rIns="0" bIns="0" rtlCol="0">
            <a:spAutoFit/>
          </a:bodyPr>
          <a:lstStyle/>
          <a:p>
            <a:pPr marL="13846" defTabSz="586405">
              <a:spcBef>
                <a:spcPts val="545"/>
              </a:spcBef>
            </a:pPr>
            <a:r>
              <a:rPr sz="770" b="1" spc="-13" dirty="0">
                <a:solidFill>
                  <a:srgbClr val="534F4F"/>
                </a:solidFill>
                <a:latin typeface="Trebuchet MS" panose="020B0603020202020204"/>
                <a:cs typeface="Trebuchet MS" panose="020B0603020202020204"/>
              </a:rPr>
              <a:t>Exchange </a:t>
            </a:r>
            <a:r>
              <a:rPr sz="770" b="1" spc="-22" dirty="0">
                <a:solidFill>
                  <a:srgbClr val="534F4F"/>
                </a:solidFill>
                <a:latin typeface="Trebuchet MS" panose="020B0603020202020204"/>
                <a:cs typeface="Trebuchet MS" panose="020B0603020202020204"/>
              </a:rPr>
              <a:t>and</a:t>
            </a:r>
            <a:r>
              <a:rPr sz="770" b="1" spc="93" dirty="0">
                <a:solidFill>
                  <a:srgbClr val="534F4F"/>
                </a:solidFill>
                <a:latin typeface="Trebuchet MS" panose="020B0603020202020204"/>
                <a:cs typeface="Trebuchet MS" panose="020B0603020202020204"/>
              </a:rPr>
              <a:t> </a:t>
            </a:r>
            <a:r>
              <a:rPr sz="770" b="1" spc="-13" dirty="0">
                <a:solidFill>
                  <a:srgbClr val="534F4F"/>
                </a:solidFill>
                <a:latin typeface="Trebuchet MS" panose="020B0603020202020204"/>
                <a:cs typeface="Trebuchet MS" panose="020B0603020202020204"/>
              </a:rPr>
              <a:t>Bancor</a:t>
            </a:r>
            <a:endParaRPr sz="770">
              <a:solidFill>
                <a:prstClr val="black"/>
              </a:solidFill>
              <a:latin typeface="Trebuchet MS" panose="020B0603020202020204"/>
              <a:cs typeface="Trebuchet MS" panose="020B0603020202020204"/>
            </a:endParaRPr>
          </a:p>
          <a:p>
            <a:pPr marL="8145" marR="3258" defTabSz="586405">
              <a:lnSpc>
                <a:spcPct val="116000"/>
              </a:lnSpc>
              <a:spcBef>
                <a:spcPts val="276"/>
              </a:spcBef>
            </a:pPr>
            <a:r>
              <a:rPr sz="641" spc="19" dirty="0">
                <a:solidFill>
                  <a:srgbClr val="534F4F"/>
                </a:solidFill>
                <a:latin typeface="Arial Unicode MS" panose="020B0604020202020204" charset="-122"/>
                <a:cs typeface="Arial Unicode MS" panose="020B0604020202020204" charset="-122"/>
              </a:rPr>
              <a:t>Contributors </a:t>
            </a:r>
            <a:r>
              <a:rPr sz="641" spc="16" dirty="0">
                <a:solidFill>
                  <a:srgbClr val="534F4F"/>
                </a:solidFill>
                <a:latin typeface="Arial Unicode MS" panose="020B0604020202020204" charset="-122"/>
                <a:cs typeface="Arial Unicode MS" panose="020B0604020202020204" charset="-122"/>
              </a:rPr>
              <a:t>and </a:t>
            </a:r>
            <a:r>
              <a:rPr sz="641" spc="22" dirty="0">
                <a:solidFill>
                  <a:srgbClr val="534F4F"/>
                </a:solidFill>
                <a:latin typeface="Arial Unicode MS" panose="020B0604020202020204" charset="-122"/>
                <a:cs typeface="Arial Unicode MS" panose="020B0604020202020204" charset="-122"/>
              </a:rPr>
              <a:t>consumers </a:t>
            </a:r>
            <a:r>
              <a:rPr sz="641" spc="16" dirty="0">
                <a:solidFill>
                  <a:srgbClr val="534F4F"/>
                </a:solidFill>
                <a:latin typeface="Arial Unicode MS" panose="020B0604020202020204" charset="-122"/>
                <a:cs typeface="Arial Unicode MS" panose="020B0604020202020204" charset="-122"/>
              </a:rPr>
              <a:t>can </a:t>
            </a:r>
            <a:r>
              <a:rPr sz="641" spc="13" dirty="0">
                <a:solidFill>
                  <a:srgbClr val="534F4F"/>
                </a:solidFill>
                <a:latin typeface="Arial Unicode MS" panose="020B0604020202020204" charset="-122"/>
                <a:cs typeface="Arial Unicode MS" panose="020B0604020202020204" charset="-122"/>
              </a:rPr>
              <a:t>sell </a:t>
            </a:r>
            <a:r>
              <a:rPr sz="641" spc="16" dirty="0">
                <a:solidFill>
                  <a:srgbClr val="534F4F"/>
                </a:solidFill>
                <a:latin typeface="Arial Unicode MS" panose="020B0604020202020204" charset="-122"/>
                <a:cs typeface="Arial Unicode MS" panose="020B0604020202020204" charset="-122"/>
              </a:rPr>
              <a:t>and </a:t>
            </a:r>
            <a:r>
              <a:rPr sz="641" spc="13" dirty="0">
                <a:solidFill>
                  <a:srgbClr val="534F4F"/>
                </a:solidFill>
                <a:latin typeface="Arial Unicode MS" panose="020B0604020202020204" charset="-122"/>
                <a:cs typeface="Arial Unicode MS" panose="020B0604020202020204" charset="-122"/>
              </a:rPr>
              <a:t>but  </a:t>
            </a:r>
            <a:r>
              <a:rPr sz="641" spc="22" dirty="0">
                <a:solidFill>
                  <a:srgbClr val="534F4F"/>
                </a:solidFill>
                <a:latin typeface="Arial Unicode MS" panose="020B0604020202020204" charset="-122"/>
                <a:cs typeface="Arial Unicode MS" panose="020B0604020202020204" charset="-122"/>
              </a:rPr>
              <a:t>AND </a:t>
            </a:r>
            <a:r>
              <a:rPr sz="641" spc="19" dirty="0">
                <a:solidFill>
                  <a:srgbClr val="534F4F"/>
                </a:solidFill>
                <a:latin typeface="Arial Unicode MS" panose="020B0604020202020204" charset="-122"/>
                <a:cs typeface="Arial Unicode MS" panose="020B0604020202020204" charset="-122"/>
              </a:rPr>
              <a:t>tokens </a:t>
            </a:r>
            <a:r>
              <a:rPr sz="641" spc="13" dirty="0">
                <a:solidFill>
                  <a:srgbClr val="534F4F"/>
                </a:solidFill>
                <a:latin typeface="Arial Unicode MS" panose="020B0604020202020204" charset="-122"/>
                <a:cs typeface="Arial Unicode MS" panose="020B0604020202020204" charset="-122"/>
              </a:rPr>
              <a:t>on </a:t>
            </a:r>
            <a:r>
              <a:rPr sz="641" spc="19" dirty="0">
                <a:solidFill>
                  <a:srgbClr val="534F4F"/>
                </a:solidFill>
                <a:latin typeface="Arial Unicode MS" panose="020B0604020202020204" charset="-122"/>
                <a:cs typeface="Arial Unicode MS" panose="020B0604020202020204" charset="-122"/>
              </a:rPr>
              <a:t>exchange, </a:t>
            </a:r>
            <a:r>
              <a:rPr sz="641" spc="16" dirty="0">
                <a:solidFill>
                  <a:srgbClr val="534F4F"/>
                </a:solidFill>
                <a:latin typeface="Arial Unicode MS" panose="020B0604020202020204" charset="-122"/>
                <a:cs typeface="Arial Unicode MS" panose="020B0604020202020204" charset="-122"/>
              </a:rPr>
              <a:t>while </a:t>
            </a:r>
            <a:r>
              <a:rPr sz="641" spc="19" dirty="0">
                <a:solidFill>
                  <a:srgbClr val="534F4F"/>
                </a:solidFill>
                <a:latin typeface="Arial Unicode MS" panose="020B0604020202020204" charset="-122"/>
                <a:cs typeface="Arial Unicode MS" panose="020B0604020202020204" charset="-122"/>
              </a:rPr>
              <a:t>Bancor </a:t>
            </a:r>
            <a:r>
              <a:rPr sz="641" spc="16" dirty="0">
                <a:solidFill>
                  <a:srgbClr val="534F4F"/>
                </a:solidFill>
                <a:latin typeface="Arial Unicode MS" panose="020B0604020202020204" charset="-122"/>
                <a:cs typeface="Arial Unicode MS" panose="020B0604020202020204" charset="-122"/>
              </a:rPr>
              <a:t>offers  </a:t>
            </a:r>
            <a:r>
              <a:rPr sz="641" spc="19" dirty="0">
                <a:solidFill>
                  <a:srgbClr val="534F4F"/>
                </a:solidFill>
                <a:latin typeface="Arial Unicode MS" panose="020B0604020202020204" charset="-122"/>
                <a:cs typeface="Arial Unicode MS" panose="020B0604020202020204" charset="-122"/>
              </a:rPr>
              <a:t>seamless </a:t>
            </a:r>
            <a:r>
              <a:rPr sz="641" spc="16" dirty="0">
                <a:solidFill>
                  <a:srgbClr val="534F4F"/>
                </a:solidFill>
                <a:latin typeface="Arial Unicode MS" panose="020B0604020202020204" charset="-122"/>
                <a:cs typeface="Arial Unicode MS" panose="020B0604020202020204" charset="-122"/>
              </a:rPr>
              <a:t>convertibility </a:t>
            </a:r>
            <a:r>
              <a:rPr sz="641" spc="19" dirty="0">
                <a:solidFill>
                  <a:srgbClr val="534F4F"/>
                </a:solidFill>
                <a:latin typeface="Arial Unicode MS" panose="020B0604020202020204" charset="-122"/>
                <a:cs typeface="Arial Unicode MS" panose="020B0604020202020204" charset="-122"/>
              </a:rPr>
              <a:t>between AND </a:t>
            </a:r>
            <a:r>
              <a:rPr sz="641" spc="16" dirty="0">
                <a:solidFill>
                  <a:srgbClr val="534F4F"/>
                </a:solidFill>
                <a:latin typeface="Arial Unicode MS" panose="020B0604020202020204" charset="-122"/>
                <a:cs typeface="Arial Unicode MS" panose="020B0604020202020204" charset="-122"/>
              </a:rPr>
              <a:t>and </a:t>
            </a:r>
            <a:r>
              <a:rPr sz="641" spc="19" dirty="0">
                <a:solidFill>
                  <a:srgbClr val="534F4F"/>
                </a:solidFill>
                <a:latin typeface="Arial Unicode MS" panose="020B0604020202020204" charset="-122"/>
                <a:cs typeface="Arial Unicode MS" panose="020B0604020202020204" charset="-122"/>
              </a:rPr>
              <a:t>AND  </a:t>
            </a:r>
            <a:r>
              <a:rPr sz="641" spc="16" dirty="0">
                <a:solidFill>
                  <a:srgbClr val="534F4F"/>
                </a:solidFill>
                <a:latin typeface="Arial Unicode MS" panose="020B0604020202020204" charset="-122"/>
                <a:cs typeface="Arial Unicode MS" panose="020B0604020202020204" charset="-122"/>
              </a:rPr>
              <a:t>Points.</a:t>
            </a:r>
            <a:endParaRPr sz="641">
              <a:solidFill>
                <a:prstClr val="black"/>
              </a:solidFill>
              <a:latin typeface="Arial Unicode MS" panose="020B0604020202020204" charset="-122"/>
              <a:cs typeface="Arial Unicode MS" panose="020B0604020202020204" charset="-122"/>
            </a:endParaRPr>
          </a:p>
        </p:txBody>
      </p:sp>
      <p:sp>
        <p:nvSpPr>
          <p:cNvPr id="14" name="object 14"/>
          <p:cNvSpPr/>
          <p:nvPr/>
        </p:nvSpPr>
        <p:spPr>
          <a:xfrm>
            <a:off x="3672895" y="2771871"/>
            <a:ext cx="94806" cy="189612"/>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 name="object 15"/>
          <p:cNvSpPr/>
          <p:nvPr/>
        </p:nvSpPr>
        <p:spPr>
          <a:xfrm>
            <a:off x="4001565" y="4204344"/>
            <a:ext cx="190037" cy="189059"/>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 name="object 16"/>
          <p:cNvSpPr/>
          <p:nvPr/>
        </p:nvSpPr>
        <p:spPr>
          <a:xfrm>
            <a:off x="3897729" y="1514094"/>
            <a:ext cx="220439" cy="220401"/>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5246805" y="1449726"/>
            <a:ext cx="192219" cy="103847"/>
          </a:xfrm>
          <a:custGeom>
            <a:avLst/>
            <a:gdLst/>
            <a:ahLst/>
            <a:cxnLst/>
            <a:rect l="l" t="t" r="r" b="b"/>
            <a:pathLst>
              <a:path w="299719" h="161925">
                <a:moveTo>
                  <a:pt x="275764" y="14527"/>
                </a:moveTo>
                <a:lnTo>
                  <a:pt x="265239" y="11633"/>
                </a:lnTo>
                <a:lnTo>
                  <a:pt x="268439" y="0"/>
                </a:lnTo>
                <a:lnTo>
                  <a:pt x="295314" y="7391"/>
                </a:lnTo>
                <a:lnTo>
                  <a:pt x="290194" y="7391"/>
                </a:lnTo>
                <a:lnTo>
                  <a:pt x="275764" y="14527"/>
                </a:lnTo>
                <a:close/>
              </a:path>
              <a:path w="299719" h="161925">
                <a:moveTo>
                  <a:pt x="284956" y="17055"/>
                </a:moveTo>
                <a:lnTo>
                  <a:pt x="275764" y="14527"/>
                </a:lnTo>
                <a:lnTo>
                  <a:pt x="290194" y="7391"/>
                </a:lnTo>
                <a:lnTo>
                  <a:pt x="292151" y="11341"/>
                </a:lnTo>
                <a:lnTo>
                  <a:pt x="286384" y="11341"/>
                </a:lnTo>
                <a:lnTo>
                  <a:pt x="284956" y="17055"/>
                </a:lnTo>
                <a:close/>
              </a:path>
              <a:path w="299719" h="161925">
                <a:moveTo>
                  <a:pt x="291744" y="39662"/>
                </a:moveTo>
                <a:lnTo>
                  <a:pt x="280034" y="36741"/>
                </a:lnTo>
                <a:lnTo>
                  <a:pt x="283131" y="24355"/>
                </a:lnTo>
                <a:lnTo>
                  <a:pt x="295554" y="18211"/>
                </a:lnTo>
                <a:lnTo>
                  <a:pt x="290194" y="7391"/>
                </a:lnTo>
                <a:lnTo>
                  <a:pt x="295314" y="7391"/>
                </a:lnTo>
                <a:lnTo>
                  <a:pt x="299516" y="8547"/>
                </a:lnTo>
                <a:lnTo>
                  <a:pt x="291744" y="39662"/>
                </a:lnTo>
                <a:close/>
              </a:path>
              <a:path w="299719" h="161925">
                <a:moveTo>
                  <a:pt x="290639" y="18618"/>
                </a:moveTo>
                <a:lnTo>
                  <a:pt x="284956" y="17055"/>
                </a:lnTo>
                <a:lnTo>
                  <a:pt x="286384" y="11341"/>
                </a:lnTo>
                <a:lnTo>
                  <a:pt x="290639" y="18618"/>
                </a:lnTo>
                <a:close/>
              </a:path>
              <a:path w="299719" h="161925">
                <a:moveTo>
                  <a:pt x="294732" y="18618"/>
                </a:moveTo>
                <a:lnTo>
                  <a:pt x="290639" y="18618"/>
                </a:lnTo>
                <a:lnTo>
                  <a:pt x="286384" y="11341"/>
                </a:lnTo>
                <a:lnTo>
                  <a:pt x="292151" y="11341"/>
                </a:lnTo>
                <a:lnTo>
                  <a:pt x="295554" y="18211"/>
                </a:lnTo>
                <a:lnTo>
                  <a:pt x="294732" y="18618"/>
                </a:lnTo>
                <a:close/>
              </a:path>
              <a:path w="299719" h="161925">
                <a:moveTo>
                  <a:pt x="5359" y="161721"/>
                </a:moveTo>
                <a:lnTo>
                  <a:pt x="0" y="150901"/>
                </a:lnTo>
                <a:lnTo>
                  <a:pt x="275764" y="14527"/>
                </a:lnTo>
                <a:lnTo>
                  <a:pt x="284956" y="17055"/>
                </a:lnTo>
                <a:lnTo>
                  <a:pt x="283131" y="24355"/>
                </a:lnTo>
                <a:lnTo>
                  <a:pt x="5359" y="161721"/>
                </a:lnTo>
                <a:close/>
              </a:path>
              <a:path w="299719" h="161925">
                <a:moveTo>
                  <a:pt x="283131" y="24355"/>
                </a:moveTo>
                <a:lnTo>
                  <a:pt x="284956" y="17055"/>
                </a:lnTo>
                <a:lnTo>
                  <a:pt x="290639" y="18618"/>
                </a:lnTo>
                <a:lnTo>
                  <a:pt x="294732" y="18618"/>
                </a:lnTo>
                <a:lnTo>
                  <a:pt x="283131" y="24355"/>
                </a:lnTo>
                <a:close/>
              </a:path>
            </a:pathLst>
          </a:custGeom>
          <a:solidFill>
            <a:srgbClr val="CE529E"/>
          </a:solid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4793224" y="1409677"/>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4847387" y="1409677"/>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4901551" y="1409677"/>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4955715" y="1409677"/>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5009878" y="1409677"/>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5064042" y="1409677"/>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5118205" y="1409677"/>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5172369" y="1409677"/>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5226532" y="1409677"/>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5280695" y="1409677"/>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5334860" y="1409677"/>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9" name="object 29"/>
          <p:cNvSpPr/>
          <p:nvPr/>
        </p:nvSpPr>
        <p:spPr>
          <a:xfrm>
            <a:off x="5389022" y="1409677"/>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0" name="object 30"/>
          <p:cNvSpPr/>
          <p:nvPr/>
        </p:nvSpPr>
        <p:spPr>
          <a:xfrm>
            <a:off x="5449296" y="1409270"/>
            <a:ext cx="27285" cy="24842"/>
          </a:xfrm>
          <a:custGeom>
            <a:avLst/>
            <a:gdLst/>
            <a:ahLst/>
            <a:cxnLst/>
            <a:rect l="l" t="t" r="r" b="b"/>
            <a:pathLst>
              <a:path w="42544" h="38735">
                <a:moveTo>
                  <a:pt x="30162" y="12065"/>
                </a:moveTo>
                <a:lnTo>
                  <a:pt x="0" y="12065"/>
                </a:lnTo>
                <a:lnTo>
                  <a:pt x="0" y="0"/>
                </a:lnTo>
                <a:lnTo>
                  <a:pt x="42227" y="0"/>
                </a:lnTo>
                <a:lnTo>
                  <a:pt x="42227" y="6032"/>
                </a:lnTo>
                <a:lnTo>
                  <a:pt x="30162" y="6032"/>
                </a:lnTo>
                <a:lnTo>
                  <a:pt x="30162" y="12065"/>
                </a:lnTo>
                <a:close/>
              </a:path>
              <a:path w="42544" h="38735">
                <a:moveTo>
                  <a:pt x="42227" y="38417"/>
                </a:moveTo>
                <a:lnTo>
                  <a:pt x="30162" y="38417"/>
                </a:lnTo>
                <a:lnTo>
                  <a:pt x="30162" y="6032"/>
                </a:lnTo>
                <a:lnTo>
                  <a:pt x="36194" y="12065"/>
                </a:lnTo>
                <a:lnTo>
                  <a:pt x="42227" y="12065"/>
                </a:lnTo>
                <a:lnTo>
                  <a:pt x="42227" y="38417"/>
                </a:lnTo>
                <a:close/>
              </a:path>
              <a:path w="42544" h="38735">
                <a:moveTo>
                  <a:pt x="42227" y="12065"/>
                </a:moveTo>
                <a:lnTo>
                  <a:pt x="36194" y="12065"/>
                </a:lnTo>
                <a:lnTo>
                  <a:pt x="30162" y="6032"/>
                </a:lnTo>
                <a:lnTo>
                  <a:pt x="42227" y="6032"/>
                </a:lnTo>
                <a:lnTo>
                  <a:pt x="42227" y="12065"/>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1" name="object 31"/>
          <p:cNvSpPr/>
          <p:nvPr/>
        </p:nvSpPr>
        <p:spPr>
          <a:xfrm>
            <a:off x="5449296" y="1801243"/>
            <a:ext cx="27285" cy="24842"/>
          </a:xfrm>
          <a:custGeom>
            <a:avLst/>
            <a:gdLst/>
            <a:ahLst/>
            <a:cxnLst/>
            <a:rect l="l" t="t" r="r" b="b"/>
            <a:pathLst>
              <a:path w="42544" h="38735">
                <a:moveTo>
                  <a:pt x="30162" y="32385"/>
                </a:moveTo>
                <a:lnTo>
                  <a:pt x="30162" y="0"/>
                </a:lnTo>
                <a:lnTo>
                  <a:pt x="42227" y="0"/>
                </a:lnTo>
                <a:lnTo>
                  <a:pt x="42227" y="26352"/>
                </a:lnTo>
                <a:lnTo>
                  <a:pt x="36194" y="26352"/>
                </a:lnTo>
                <a:lnTo>
                  <a:pt x="30162" y="32385"/>
                </a:lnTo>
                <a:close/>
              </a:path>
              <a:path w="42544" h="38735">
                <a:moveTo>
                  <a:pt x="42227" y="38417"/>
                </a:moveTo>
                <a:lnTo>
                  <a:pt x="0" y="38417"/>
                </a:lnTo>
                <a:lnTo>
                  <a:pt x="0" y="26352"/>
                </a:lnTo>
                <a:lnTo>
                  <a:pt x="30162" y="26352"/>
                </a:lnTo>
                <a:lnTo>
                  <a:pt x="30162" y="32385"/>
                </a:lnTo>
                <a:lnTo>
                  <a:pt x="42227" y="32385"/>
                </a:lnTo>
                <a:lnTo>
                  <a:pt x="42227" y="38417"/>
                </a:lnTo>
                <a:close/>
              </a:path>
              <a:path w="42544" h="38735">
                <a:moveTo>
                  <a:pt x="42227" y="32385"/>
                </a:moveTo>
                <a:lnTo>
                  <a:pt x="30162" y="32385"/>
                </a:lnTo>
                <a:lnTo>
                  <a:pt x="36194" y="26352"/>
                </a:lnTo>
                <a:lnTo>
                  <a:pt x="42227" y="26352"/>
                </a:lnTo>
                <a:lnTo>
                  <a:pt x="42227" y="32385"/>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2" name="object 32"/>
          <p:cNvSpPr/>
          <p:nvPr/>
        </p:nvSpPr>
        <p:spPr>
          <a:xfrm>
            <a:off x="5468639" y="1475040"/>
            <a:ext cx="7738" cy="30951"/>
          </a:xfrm>
          <a:custGeom>
            <a:avLst/>
            <a:gdLst/>
            <a:ahLst/>
            <a:cxnLst/>
            <a:rect l="l" t="t" r="r" b="b"/>
            <a:pathLst>
              <a:path w="12064" h="48260">
                <a:moveTo>
                  <a:pt x="12065" y="48259"/>
                </a:moveTo>
                <a:lnTo>
                  <a:pt x="0" y="48259"/>
                </a:lnTo>
                <a:lnTo>
                  <a:pt x="0" y="0"/>
                </a:lnTo>
                <a:lnTo>
                  <a:pt x="12065" y="0"/>
                </a:lnTo>
                <a:lnTo>
                  <a:pt x="12065" y="48259"/>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3" name="object 33"/>
          <p:cNvSpPr/>
          <p:nvPr/>
        </p:nvSpPr>
        <p:spPr>
          <a:xfrm>
            <a:off x="5468639" y="1529203"/>
            <a:ext cx="7738" cy="30951"/>
          </a:xfrm>
          <a:custGeom>
            <a:avLst/>
            <a:gdLst/>
            <a:ahLst/>
            <a:cxnLst/>
            <a:rect l="l" t="t" r="r" b="b"/>
            <a:pathLst>
              <a:path w="12064" h="48260">
                <a:moveTo>
                  <a:pt x="12065" y="48260"/>
                </a:moveTo>
                <a:lnTo>
                  <a:pt x="0" y="48260"/>
                </a:lnTo>
                <a:lnTo>
                  <a:pt x="0" y="0"/>
                </a:lnTo>
                <a:lnTo>
                  <a:pt x="12065" y="0"/>
                </a:lnTo>
                <a:lnTo>
                  <a:pt x="12065" y="48260"/>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4" name="object 34"/>
          <p:cNvSpPr/>
          <p:nvPr/>
        </p:nvSpPr>
        <p:spPr>
          <a:xfrm>
            <a:off x="5468639" y="1583366"/>
            <a:ext cx="7738" cy="30951"/>
          </a:xfrm>
          <a:custGeom>
            <a:avLst/>
            <a:gdLst/>
            <a:ahLst/>
            <a:cxnLst/>
            <a:rect l="l" t="t" r="r" b="b"/>
            <a:pathLst>
              <a:path w="12064" h="48260">
                <a:moveTo>
                  <a:pt x="12065" y="48260"/>
                </a:moveTo>
                <a:lnTo>
                  <a:pt x="0" y="48260"/>
                </a:lnTo>
                <a:lnTo>
                  <a:pt x="0" y="0"/>
                </a:lnTo>
                <a:lnTo>
                  <a:pt x="12065" y="0"/>
                </a:lnTo>
                <a:lnTo>
                  <a:pt x="12065" y="48260"/>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5" name="object 35"/>
          <p:cNvSpPr/>
          <p:nvPr/>
        </p:nvSpPr>
        <p:spPr>
          <a:xfrm>
            <a:off x="5468639" y="1637531"/>
            <a:ext cx="7738" cy="30951"/>
          </a:xfrm>
          <a:custGeom>
            <a:avLst/>
            <a:gdLst/>
            <a:ahLst/>
            <a:cxnLst/>
            <a:rect l="l" t="t" r="r" b="b"/>
            <a:pathLst>
              <a:path w="12064" h="48260">
                <a:moveTo>
                  <a:pt x="12065" y="48260"/>
                </a:moveTo>
                <a:lnTo>
                  <a:pt x="0" y="48260"/>
                </a:lnTo>
                <a:lnTo>
                  <a:pt x="0" y="0"/>
                </a:lnTo>
                <a:lnTo>
                  <a:pt x="12065" y="0"/>
                </a:lnTo>
                <a:lnTo>
                  <a:pt x="12065" y="48260"/>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6" name="object 36"/>
          <p:cNvSpPr/>
          <p:nvPr/>
        </p:nvSpPr>
        <p:spPr>
          <a:xfrm>
            <a:off x="5468639" y="1691693"/>
            <a:ext cx="7738" cy="30951"/>
          </a:xfrm>
          <a:custGeom>
            <a:avLst/>
            <a:gdLst/>
            <a:ahLst/>
            <a:cxnLst/>
            <a:rect l="l" t="t" r="r" b="b"/>
            <a:pathLst>
              <a:path w="12064" h="48260">
                <a:moveTo>
                  <a:pt x="12065" y="48259"/>
                </a:moveTo>
                <a:lnTo>
                  <a:pt x="0" y="48259"/>
                </a:lnTo>
                <a:lnTo>
                  <a:pt x="0" y="0"/>
                </a:lnTo>
                <a:lnTo>
                  <a:pt x="12065" y="0"/>
                </a:lnTo>
                <a:lnTo>
                  <a:pt x="12065" y="48259"/>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7" name="object 37"/>
          <p:cNvSpPr/>
          <p:nvPr/>
        </p:nvSpPr>
        <p:spPr>
          <a:xfrm>
            <a:off x="5468639" y="1745858"/>
            <a:ext cx="7738" cy="30951"/>
          </a:xfrm>
          <a:custGeom>
            <a:avLst/>
            <a:gdLst/>
            <a:ahLst/>
            <a:cxnLst/>
            <a:rect l="l" t="t" r="r" b="b"/>
            <a:pathLst>
              <a:path w="12064" h="48260">
                <a:moveTo>
                  <a:pt x="12065" y="48259"/>
                </a:moveTo>
                <a:lnTo>
                  <a:pt x="0" y="48259"/>
                </a:lnTo>
                <a:lnTo>
                  <a:pt x="0" y="0"/>
                </a:lnTo>
                <a:lnTo>
                  <a:pt x="12065" y="0"/>
                </a:lnTo>
                <a:lnTo>
                  <a:pt x="12065" y="48259"/>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8" name="object 38"/>
          <p:cNvSpPr/>
          <p:nvPr/>
        </p:nvSpPr>
        <p:spPr>
          <a:xfrm>
            <a:off x="5371512" y="1818144"/>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9" name="object 39"/>
          <p:cNvSpPr/>
          <p:nvPr/>
        </p:nvSpPr>
        <p:spPr>
          <a:xfrm>
            <a:off x="5317347" y="1818144"/>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0" name="object 40"/>
          <p:cNvSpPr/>
          <p:nvPr/>
        </p:nvSpPr>
        <p:spPr>
          <a:xfrm>
            <a:off x="5263184" y="1818144"/>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1" name="object 41"/>
          <p:cNvSpPr/>
          <p:nvPr/>
        </p:nvSpPr>
        <p:spPr>
          <a:xfrm>
            <a:off x="5209021" y="1818144"/>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2" name="object 42"/>
          <p:cNvSpPr/>
          <p:nvPr/>
        </p:nvSpPr>
        <p:spPr>
          <a:xfrm>
            <a:off x="5154857" y="1818144"/>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3" name="object 43"/>
          <p:cNvSpPr/>
          <p:nvPr/>
        </p:nvSpPr>
        <p:spPr>
          <a:xfrm>
            <a:off x="5100694" y="1818144"/>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4" name="object 44"/>
          <p:cNvSpPr/>
          <p:nvPr/>
        </p:nvSpPr>
        <p:spPr>
          <a:xfrm>
            <a:off x="5046530" y="1818144"/>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5" name="object 45"/>
          <p:cNvSpPr/>
          <p:nvPr/>
        </p:nvSpPr>
        <p:spPr>
          <a:xfrm>
            <a:off x="4992367" y="1818144"/>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6" name="object 46"/>
          <p:cNvSpPr/>
          <p:nvPr/>
        </p:nvSpPr>
        <p:spPr>
          <a:xfrm>
            <a:off x="4938203" y="1818144"/>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7" name="object 47"/>
          <p:cNvSpPr/>
          <p:nvPr/>
        </p:nvSpPr>
        <p:spPr>
          <a:xfrm>
            <a:off x="4884039" y="1818144"/>
            <a:ext cx="30951" cy="7738"/>
          </a:xfrm>
          <a:custGeom>
            <a:avLst/>
            <a:gdLst/>
            <a:ahLst/>
            <a:cxnLst/>
            <a:rect l="l" t="t" r="r" b="b"/>
            <a:pathLst>
              <a:path w="48260" h="12064">
                <a:moveTo>
                  <a:pt x="48260" y="12064"/>
                </a:moveTo>
                <a:lnTo>
                  <a:pt x="0" y="12064"/>
                </a:lnTo>
                <a:lnTo>
                  <a:pt x="0" y="0"/>
                </a:lnTo>
                <a:lnTo>
                  <a:pt x="48260" y="0"/>
                </a:lnTo>
                <a:lnTo>
                  <a:pt x="48260"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8" name="object 48"/>
          <p:cNvSpPr/>
          <p:nvPr/>
        </p:nvSpPr>
        <p:spPr>
          <a:xfrm>
            <a:off x="4829876" y="1818144"/>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9" name="object 49"/>
          <p:cNvSpPr/>
          <p:nvPr/>
        </p:nvSpPr>
        <p:spPr>
          <a:xfrm>
            <a:off x="4775712" y="1818144"/>
            <a:ext cx="30951" cy="7738"/>
          </a:xfrm>
          <a:custGeom>
            <a:avLst/>
            <a:gdLst/>
            <a:ahLst/>
            <a:cxnLst/>
            <a:rect l="l" t="t" r="r" b="b"/>
            <a:pathLst>
              <a:path w="48260" h="12064">
                <a:moveTo>
                  <a:pt x="48259" y="12064"/>
                </a:moveTo>
                <a:lnTo>
                  <a:pt x="0" y="12064"/>
                </a:lnTo>
                <a:lnTo>
                  <a:pt x="0" y="0"/>
                </a:lnTo>
                <a:lnTo>
                  <a:pt x="48259" y="0"/>
                </a:lnTo>
                <a:lnTo>
                  <a:pt x="48259" y="1206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0" name="object 50"/>
          <p:cNvSpPr/>
          <p:nvPr/>
        </p:nvSpPr>
        <p:spPr>
          <a:xfrm>
            <a:off x="4718902" y="1801243"/>
            <a:ext cx="24842" cy="24842"/>
          </a:xfrm>
          <a:custGeom>
            <a:avLst/>
            <a:gdLst/>
            <a:ahLst/>
            <a:cxnLst/>
            <a:rect l="l" t="t" r="r" b="b"/>
            <a:pathLst>
              <a:path w="38735" h="38735">
                <a:moveTo>
                  <a:pt x="38417" y="38417"/>
                </a:moveTo>
                <a:lnTo>
                  <a:pt x="0" y="38417"/>
                </a:lnTo>
                <a:lnTo>
                  <a:pt x="0" y="0"/>
                </a:lnTo>
                <a:lnTo>
                  <a:pt x="12064" y="0"/>
                </a:lnTo>
                <a:lnTo>
                  <a:pt x="12064" y="26352"/>
                </a:lnTo>
                <a:lnTo>
                  <a:pt x="6032" y="26352"/>
                </a:lnTo>
                <a:lnTo>
                  <a:pt x="12064" y="32385"/>
                </a:lnTo>
                <a:lnTo>
                  <a:pt x="38417" y="32385"/>
                </a:lnTo>
                <a:lnTo>
                  <a:pt x="38417" y="38417"/>
                </a:lnTo>
                <a:close/>
              </a:path>
              <a:path w="38735" h="38735">
                <a:moveTo>
                  <a:pt x="12064" y="32385"/>
                </a:moveTo>
                <a:lnTo>
                  <a:pt x="6032" y="26352"/>
                </a:lnTo>
                <a:lnTo>
                  <a:pt x="12064" y="26352"/>
                </a:lnTo>
                <a:lnTo>
                  <a:pt x="12064" y="32385"/>
                </a:lnTo>
                <a:close/>
              </a:path>
              <a:path w="38735" h="38735">
                <a:moveTo>
                  <a:pt x="38417" y="32385"/>
                </a:moveTo>
                <a:lnTo>
                  <a:pt x="12064" y="32385"/>
                </a:lnTo>
                <a:lnTo>
                  <a:pt x="12064" y="26352"/>
                </a:lnTo>
                <a:lnTo>
                  <a:pt x="38417" y="26352"/>
                </a:lnTo>
                <a:lnTo>
                  <a:pt x="38417" y="32385"/>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1" name="object 51"/>
          <p:cNvSpPr/>
          <p:nvPr/>
        </p:nvSpPr>
        <p:spPr>
          <a:xfrm>
            <a:off x="4719309" y="1729568"/>
            <a:ext cx="7738" cy="30951"/>
          </a:xfrm>
          <a:custGeom>
            <a:avLst/>
            <a:gdLst/>
            <a:ahLst/>
            <a:cxnLst/>
            <a:rect l="l" t="t" r="r" b="b"/>
            <a:pathLst>
              <a:path w="12064" h="48260">
                <a:moveTo>
                  <a:pt x="12065" y="48259"/>
                </a:moveTo>
                <a:lnTo>
                  <a:pt x="0" y="48259"/>
                </a:lnTo>
                <a:lnTo>
                  <a:pt x="0" y="0"/>
                </a:lnTo>
                <a:lnTo>
                  <a:pt x="12065" y="0"/>
                </a:lnTo>
                <a:lnTo>
                  <a:pt x="12065" y="48259"/>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2" name="object 52"/>
          <p:cNvSpPr/>
          <p:nvPr/>
        </p:nvSpPr>
        <p:spPr>
          <a:xfrm>
            <a:off x="4719309" y="1675404"/>
            <a:ext cx="7738" cy="30951"/>
          </a:xfrm>
          <a:custGeom>
            <a:avLst/>
            <a:gdLst/>
            <a:ahLst/>
            <a:cxnLst/>
            <a:rect l="l" t="t" r="r" b="b"/>
            <a:pathLst>
              <a:path w="12064" h="48260">
                <a:moveTo>
                  <a:pt x="12065" y="48259"/>
                </a:moveTo>
                <a:lnTo>
                  <a:pt x="0" y="48259"/>
                </a:lnTo>
                <a:lnTo>
                  <a:pt x="0" y="0"/>
                </a:lnTo>
                <a:lnTo>
                  <a:pt x="12065" y="0"/>
                </a:lnTo>
                <a:lnTo>
                  <a:pt x="12065" y="48259"/>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3" name="object 53"/>
          <p:cNvSpPr/>
          <p:nvPr/>
        </p:nvSpPr>
        <p:spPr>
          <a:xfrm>
            <a:off x="4719309" y="1621241"/>
            <a:ext cx="7738" cy="30951"/>
          </a:xfrm>
          <a:custGeom>
            <a:avLst/>
            <a:gdLst/>
            <a:ahLst/>
            <a:cxnLst/>
            <a:rect l="l" t="t" r="r" b="b"/>
            <a:pathLst>
              <a:path w="12064" h="48260">
                <a:moveTo>
                  <a:pt x="12065" y="48260"/>
                </a:moveTo>
                <a:lnTo>
                  <a:pt x="0" y="48260"/>
                </a:lnTo>
                <a:lnTo>
                  <a:pt x="0" y="0"/>
                </a:lnTo>
                <a:lnTo>
                  <a:pt x="12065" y="0"/>
                </a:lnTo>
                <a:lnTo>
                  <a:pt x="12065" y="48260"/>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4" name="object 54"/>
          <p:cNvSpPr/>
          <p:nvPr/>
        </p:nvSpPr>
        <p:spPr>
          <a:xfrm>
            <a:off x="4719309" y="1567077"/>
            <a:ext cx="7738" cy="30951"/>
          </a:xfrm>
          <a:custGeom>
            <a:avLst/>
            <a:gdLst/>
            <a:ahLst/>
            <a:cxnLst/>
            <a:rect l="l" t="t" r="r" b="b"/>
            <a:pathLst>
              <a:path w="12064" h="48260">
                <a:moveTo>
                  <a:pt x="12065" y="48260"/>
                </a:moveTo>
                <a:lnTo>
                  <a:pt x="0" y="48260"/>
                </a:lnTo>
                <a:lnTo>
                  <a:pt x="0" y="0"/>
                </a:lnTo>
                <a:lnTo>
                  <a:pt x="12065" y="0"/>
                </a:lnTo>
                <a:lnTo>
                  <a:pt x="12065" y="48260"/>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5" name="object 55"/>
          <p:cNvSpPr/>
          <p:nvPr/>
        </p:nvSpPr>
        <p:spPr>
          <a:xfrm>
            <a:off x="4719309" y="1512914"/>
            <a:ext cx="7738" cy="30951"/>
          </a:xfrm>
          <a:custGeom>
            <a:avLst/>
            <a:gdLst/>
            <a:ahLst/>
            <a:cxnLst/>
            <a:rect l="l" t="t" r="r" b="b"/>
            <a:pathLst>
              <a:path w="12064" h="48260">
                <a:moveTo>
                  <a:pt x="12065" y="48260"/>
                </a:moveTo>
                <a:lnTo>
                  <a:pt x="0" y="48260"/>
                </a:lnTo>
                <a:lnTo>
                  <a:pt x="0" y="0"/>
                </a:lnTo>
                <a:lnTo>
                  <a:pt x="12065" y="0"/>
                </a:lnTo>
                <a:lnTo>
                  <a:pt x="12065" y="48260"/>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6" name="object 56"/>
          <p:cNvSpPr/>
          <p:nvPr/>
        </p:nvSpPr>
        <p:spPr>
          <a:xfrm>
            <a:off x="4719309" y="1458750"/>
            <a:ext cx="7738" cy="30951"/>
          </a:xfrm>
          <a:custGeom>
            <a:avLst/>
            <a:gdLst/>
            <a:ahLst/>
            <a:cxnLst/>
            <a:rect l="l" t="t" r="r" b="b"/>
            <a:pathLst>
              <a:path w="12064" h="48260">
                <a:moveTo>
                  <a:pt x="12065" y="48259"/>
                </a:moveTo>
                <a:lnTo>
                  <a:pt x="0" y="48259"/>
                </a:lnTo>
                <a:lnTo>
                  <a:pt x="0" y="0"/>
                </a:lnTo>
                <a:lnTo>
                  <a:pt x="12065" y="0"/>
                </a:lnTo>
                <a:lnTo>
                  <a:pt x="12065" y="48259"/>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7" name="object 57"/>
          <p:cNvSpPr/>
          <p:nvPr/>
        </p:nvSpPr>
        <p:spPr>
          <a:xfrm>
            <a:off x="4718902" y="1409270"/>
            <a:ext cx="27285" cy="24842"/>
          </a:xfrm>
          <a:custGeom>
            <a:avLst/>
            <a:gdLst/>
            <a:ahLst/>
            <a:cxnLst/>
            <a:rect l="l" t="t" r="r" b="b"/>
            <a:pathLst>
              <a:path w="42544" h="38735">
                <a:moveTo>
                  <a:pt x="12064" y="38417"/>
                </a:moveTo>
                <a:lnTo>
                  <a:pt x="0" y="38417"/>
                </a:lnTo>
                <a:lnTo>
                  <a:pt x="0" y="0"/>
                </a:lnTo>
                <a:lnTo>
                  <a:pt x="42227" y="0"/>
                </a:lnTo>
                <a:lnTo>
                  <a:pt x="42227" y="6032"/>
                </a:lnTo>
                <a:lnTo>
                  <a:pt x="12064" y="6032"/>
                </a:lnTo>
                <a:lnTo>
                  <a:pt x="6032" y="12065"/>
                </a:lnTo>
                <a:lnTo>
                  <a:pt x="12064" y="12065"/>
                </a:lnTo>
                <a:lnTo>
                  <a:pt x="12064" y="38417"/>
                </a:lnTo>
                <a:close/>
              </a:path>
              <a:path w="42544" h="38735">
                <a:moveTo>
                  <a:pt x="12064" y="12065"/>
                </a:moveTo>
                <a:lnTo>
                  <a:pt x="6032" y="12065"/>
                </a:lnTo>
                <a:lnTo>
                  <a:pt x="12064" y="6032"/>
                </a:lnTo>
                <a:lnTo>
                  <a:pt x="12064" y="12065"/>
                </a:lnTo>
                <a:close/>
              </a:path>
              <a:path w="42544" h="38735">
                <a:moveTo>
                  <a:pt x="42227" y="12065"/>
                </a:moveTo>
                <a:lnTo>
                  <a:pt x="12064" y="12065"/>
                </a:lnTo>
                <a:lnTo>
                  <a:pt x="12064" y="6032"/>
                </a:lnTo>
                <a:lnTo>
                  <a:pt x="42227" y="6032"/>
                </a:lnTo>
                <a:lnTo>
                  <a:pt x="42227" y="12065"/>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8" name="object 58"/>
          <p:cNvSpPr/>
          <p:nvPr/>
        </p:nvSpPr>
        <p:spPr>
          <a:xfrm>
            <a:off x="4757998" y="1564430"/>
            <a:ext cx="453263" cy="223985"/>
          </a:xfrm>
          <a:custGeom>
            <a:avLst/>
            <a:gdLst/>
            <a:ahLst/>
            <a:cxnLst/>
            <a:rect l="l" t="t" r="r" b="b"/>
            <a:pathLst>
              <a:path w="706755" h="349250">
                <a:moveTo>
                  <a:pt x="706755" y="349249"/>
                </a:moveTo>
                <a:lnTo>
                  <a:pt x="0" y="349249"/>
                </a:lnTo>
                <a:lnTo>
                  <a:pt x="0" y="0"/>
                </a:lnTo>
                <a:lnTo>
                  <a:pt x="706755" y="0"/>
                </a:lnTo>
                <a:lnTo>
                  <a:pt x="706755" y="6032"/>
                </a:lnTo>
                <a:lnTo>
                  <a:pt x="12065" y="6032"/>
                </a:lnTo>
                <a:lnTo>
                  <a:pt x="6032" y="12064"/>
                </a:lnTo>
                <a:lnTo>
                  <a:pt x="12065" y="12064"/>
                </a:lnTo>
                <a:lnTo>
                  <a:pt x="12065" y="337184"/>
                </a:lnTo>
                <a:lnTo>
                  <a:pt x="6032" y="337184"/>
                </a:lnTo>
                <a:lnTo>
                  <a:pt x="12065" y="343217"/>
                </a:lnTo>
                <a:lnTo>
                  <a:pt x="706755" y="343217"/>
                </a:lnTo>
                <a:lnTo>
                  <a:pt x="706755" y="349249"/>
                </a:lnTo>
                <a:close/>
              </a:path>
              <a:path w="706755" h="349250">
                <a:moveTo>
                  <a:pt x="12065" y="12064"/>
                </a:moveTo>
                <a:lnTo>
                  <a:pt x="6032" y="12064"/>
                </a:lnTo>
                <a:lnTo>
                  <a:pt x="12065" y="6032"/>
                </a:lnTo>
                <a:lnTo>
                  <a:pt x="12065" y="12064"/>
                </a:lnTo>
                <a:close/>
              </a:path>
              <a:path w="706755" h="349250">
                <a:moveTo>
                  <a:pt x="694690" y="12064"/>
                </a:moveTo>
                <a:lnTo>
                  <a:pt x="12065" y="12064"/>
                </a:lnTo>
                <a:lnTo>
                  <a:pt x="12065" y="6032"/>
                </a:lnTo>
                <a:lnTo>
                  <a:pt x="694690" y="6032"/>
                </a:lnTo>
                <a:lnTo>
                  <a:pt x="694690" y="12064"/>
                </a:lnTo>
                <a:close/>
              </a:path>
              <a:path w="706755" h="349250">
                <a:moveTo>
                  <a:pt x="694690" y="343217"/>
                </a:moveTo>
                <a:lnTo>
                  <a:pt x="694690" y="6032"/>
                </a:lnTo>
                <a:lnTo>
                  <a:pt x="700722" y="12064"/>
                </a:lnTo>
                <a:lnTo>
                  <a:pt x="706755" y="12064"/>
                </a:lnTo>
                <a:lnTo>
                  <a:pt x="706755" y="337184"/>
                </a:lnTo>
                <a:lnTo>
                  <a:pt x="700722" y="337184"/>
                </a:lnTo>
                <a:lnTo>
                  <a:pt x="694690" y="343217"/>
                </a:lnTo>
                <a:close/>
              </a:path>
              <a:path w="706755" h="349250">
                <a:moveTo>
                  <a:pt x="706755" y="12064"/>
                </a:moveTo>
                <a:lnTo>
                  <a:pt x="700722" y="12064"/>
                </a:lnTo>
                <a:lnTo>
                  <a:pt x="694690" y="6032"/>
                </a:lnTo>
                <a:lnTo>
                  <a:pt x="706755" y="6032"/>
                </a:lnTo>
                <a:lnTo>
                  <a:pt x="706755" y="12064"/>
                </a:lnTo>
                <a:close/>
              </a:path>
              <a:path w="706755" h="349250">
                <a:moveTo>
                  <a:pt x="12065" y="343217"/>
                </a:moveTo>
                <a:lnTo>
                  <a:pt x="6032" y="337184"/>
                </a:lnTo>
                <a:lnTo>
                  <a:pt x="12065" y="337184"/>
                </a:lnTo>
                <a:lnTo>
                  <a:pt x="12065" y="343217"/>
                </a:lnTo>
                <a:close/>
              </a:path>
              <a:path w="706755" h="349250">
                <a:moveTo>
                  <a:pt x="694690" y="343217"/>
                </a:moveTo>
                <a:lnTo>
                  <a:pt x="12065" y="343217"/>
                </a:lnTo>
                <a:lnTo>
                  <a:pt x="12065" y="337184"/>
                </a:lnTo>
                <a:lnTo>
                  <a:pt x="694690" y="337184"/>
                </a:lnTo>
                <a:lnTo>
                  <a:pt x="694690" y="343217"/>
                </a:lnTo>
                <a:close/>
              </a:path>
              <a:path w="706755" h="349250">
                <a:moveTo>
                  <a:pt x="706755" y="343217"/>
                </a:moveTo>
                <a:lnTo>
                  <a:pt x="694690" y="343217"/>
                </a:lnTo>
                <a:lnTo>
                  <a:pt x="700722" y="337184"/>
                </a:lnTo>
                <a:lnTo>
                  <a:pt x="706755" y="337184"/>
                </a:lnTo>
                <a:lnTo>
                  <a:pt x="706755" y="343217"/>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59" name="object 59"/>
          <p:cNvSpPr/>
          <p:nvPr/>
        </p:nvSpPr>
        <p:spPr>
          <a:xfrm>
            <a:off x="5132044" y="4244711"/>
            <a:ext cx="199143" cy="38281"/>
          </a:xfrm>
          <a:custGeom>
            <a:avLst/>
            <a:gdLst/>
            <a:ahLst/>
            <a:cxnLst/>
            <a:rect l="l" t="t" r="r" b="b"/>
            <a:pathLst>
              <a:path w="310514" h="59690">
                <a:moveTo>
                  <a:pt x="11455" y="59690"/>
                </a:moveTo>
                <a:lnTo>
                  <a:pt x="0" y="59690"/>
                </a:lnTo>
                <a:lnTo>
                  <a:pt x="0" y="0"/>
                </a:lnTo>
                <a:lnTo>
                  <a:pt x="11455" y="0"/>
                </a:lnTo>
                <a:lnTo>
                  <a:pt x="11455" y="24117"/>
                </a:lnTo>
                <a:lnTo>
                  <a:pt x="4483" y="24117"/>
                </a:lnTo>
                <a:lnTo>
                  <a:pt x="4432" y="35572"/>
                </a:lnTo>
                <a:lnTo>
                  <a:pt x="11455" y="35601"/>
                </a:lnTo>
                <a:lnTo>
                  <a:pt x="11455" y="59690"/>
                </a:lnTo>
                <a:close/>
              </a:path>
              <a:path w="310514" h="59690">
                <a:moveTo>
                  <a:pt x="11455" y="35601"/>
                </a:moveTo>
                <a:lnTo>
                  <a:pt x="4432" y="35572"/>
                </a:lnTo>
                <a:lnTo>
                  <a:pt x="4483" y="24117"/>
                </a:lnTo>
                <a:lnTo>
                  <a:pt x="11455" y="24146"/>
                </a:lnTo>
                <a:lnTo>
                  <a:pt x="11455" y="35601"/>
                </a:lnTo>
                <a:close/>
              </a:path>
              <a:path w="310514" h="59690">
                <a:moveTo>
                  <a:pt x="11455" y="24146"/>
                </a:moveTo>
                <a:lnTo>
                  <a:pt x="4483" y="24117"/>
                </a:lnTo>
                <a:lnTo>
                  <a:pt x="11455" y="24117"/>
                </a:lnTo>
                <a:close/>
              </a:path>
              <a:path w="310514" h="59690">
                <a:moveTo>
                  <a:pt x="309867" y="36842"/>
                </a:moveTo>
                <a:lnTo>
                  <a:pt x="11455" y="35601"/>
                </a:lnTo>
                <a:lnTo>
                  <a:pt x="11455" y="24146"/>
                </a:lnTo>
                <a:lnTo>
                  <a:pt x="309918" y="25387"/>
                </a:lnTo>
                <a:lnTo>
                  <a:pt x="309867" y="36842"/>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60" name="object 60"/>
          <p:cNvSpPr/>
          <p:nvPr/>
        </p:nvSpPr>
        <p:spPr>
          <a:xfrm>
            <a:off x="5022902" y="4243489"/>
            <a:ext cx="7738" cy="15475"/>
          </a:xfrm>
          <a:custGeom>
            <a:avLst/>
            <a:gdLst/>
            <a:ahLst/>
            <a:cxnLst/>
            <a:rect l="l" t="t" r="r" b="b"/>
            <a:pathLst>
              <a:path w="12064" h="24129">
                <a:moveTo>
                  <a:pt x="0" y="24131"/>
                </a:moveTo>
                <a:lnTo>
                  <a:pt x="0" y="0"/>
                </a:lnTo>
                <a:lnTo>
                  <a:pt x="11455" y="0"/>
                </a:lnTo>
                <a:lnTo>
                  <a:pt x="11455" y="24117"/>
                </a:lnTo>
                <a:lnTo>
                  <a:pt x="0" y="24131"/>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61" name="object 61"/>
          <p:cNvSpPr/>
          <p:nvPr/>
        </p:nvSpPr>
        <p:spPr>
          <a:xfrm>
            <a:off x="5022902" y="4258956"/>
            <a:ext cx="4480" cy="7738"/>
          </a:xfrm>
          <a:custGeom>
            <a:avLst/>
            <a:gdLst/>
            <a:ahLst/>
            <a:cxnLst/>
            <a:rect l="l" t="t" r="r" b="b"/>
            <a:pathLst>
              <a:path w="6985" h="12065">
                <a:moveTo>
                  <a:pt x="0" y="11469"/>
                </a:moveTo>
                <a:lnTo>
                  <a:pt x="0" y="14"/>
                </a:lnTo>
                <a:lnTo>
                  <a:pt x="6350" y="0"/>
                </a:lnTo>
                <a:lnTo>
                  <a:pt x="6375" y="11455"/>
                </a:lnTo>
                <a:lnTo>
                  <a:pt x="0" y="11469"/>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62" name="object 62"/>
          <p:cNvSpPr/>
          <p:nvPr/>
        </p:nvSpPr>
        <p:spPr>
          <a:xfrm>
            <a:off x="5026983" y="4258965"/>
            <a:ext cx="3665" cy="7330"/>
          </a:xfrm>
          <a:custGeom>
            <a:avLst/>
            <a:gdLst/>
            <a:ahLst/>
            <a:cxnLst/>
            <a:rect l="l" t="t" r="r" b="b"/>
            <a:pathLst>
              <a:path w="5714" h="11429">
                <a:moveTo>
                  <a:pt x="0" y="0"/>
                </a:moveTo>
                <a:lnTo>
                  <a:pt x="5092" y="0"/>
                </a:lnTo>
                <a:lnTo>
                  <a:pt x="5092" y="11430"/>
                </a:lnTo>
                <a:lnTo>
                  <a:pt x="0" y="11430"/>
                </a:lnTo>
                <a:lnTo>
                  <a:pt x="0" y="0"/>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63" name="object 63"/>
          <p:cNvSpPr/>
          <p:nvPr/>
        </p:nvSpPr>
        <p:spPr>
          <a:xfrm>
            <a:off x="5022902" y="4266295"/>
            <a:ext cx="7738" cy="15475"/>
          </a:xfrm>
          <a:custGeom>
            <a:avLst/>
            <a:gdLst/>
            <a:ahLst/>
            <a:cxnLst/>
            <a:rect l="l" t="t" r="r" b="b"/>
            <a:pathLst>
              <a:path w="12064" h="24129">
                <a:moveTo>
                  <a:pt x="0" y="0"/>
                </a:moveTo>
                <a:lnTo>
                  <a:pt x="11455" y="0"/>
                </a:lnTo>
                <a:lnTo>
                  <a:pt x="11455" y="24129"/>
                </a:lnTo>
                <a:lnTo>
                  <a:pt x="0" y="24129"/>
                </a:lnTo>
                <a:lnTo>
                  <a:pt x="0" y="0"/>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64" name="object 64"/>
          <p:cNvSpPr/>
          <p:nvPr/>
        </p:nvSpPr>
        <p:spPr>
          <a:xfrm>
            <a:off x="4845343" y="4262838"/>
            <a:ext cx="177559" cy="0"/>
          </a:xfrm>
          <a:custGeom>
            <a:avLst/>
            <a:gdLst/>
            <a:ahLst/>
            <a:cxnLst/>
            <a:rect l="l" t="t" r="r" b="b"/>
            <a:pathLst>
              <a:path w="276860">
                <a:moveTo>
                  <a:pt x="0" y="0"/>
                </a:moveTo>
                <a:lnTo>
                  <a:pt x="276859" y="0"/>
                </a:lnTo>
              </a:path>
            </a:pathLst>
          </a:custGeom>
          <a:ln w="12076">
            <a:solidFill>
              <a:srgbClr val="7E7E7E"/>
            </a:solidFill>
          </a:ln>
        </p:spPr>
        <p:txBody>
          <a:bodyPr wrap="square" lIns="0" tIns="0" rIns="0" bIns="0" rtlCol="0"/>
          <a:lstStyle/>
          <a:p>
            <a:pPr defTabSz="586405"/>
            <a:endParaRPr sz="1154">
              <a:solidFill>
                <a:prstClr val="black"/>
              </a:solidFill>
              <a:latin typeface="Calibri"/>
            </a:endParaRPr>
          </a:p>
        </p:txBody>
      </p:sp>
      <p:sp>
        <p:nvSpPr>
          <p:cNvPr id="65" name="object 65"/>
          <p:cNvSpPr/>
          <p:nvPr/>
        </p:nvSpPr>
        <p:spPr>
          <a:xfrm>
            <a:off x="5044169" y="4225245"/>
            <a:ext cx="74281" cy="75259"/>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6" name="object 66"/>
          <p:cNvSpPr/>
          <p:nvPr/>
        </p:nvSpPr>
        <p:spPr>
          <a:xfrm>
            <a:off x="4807641" y="3896843"/>
            <a:ext cx="243369" cy="242391"/>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7" name="object 67"/>
          <p:cNvSpPr/>
          <p:nvPr/>
        </p:nvSpPr>
        <p:spPr>
          <a:xfrm>
            <a:off x="5135066" y="3892933"/>
            <a:ext cx="253143" cy="252165"/>
          </a:xfrm>
          <a:prstGeom prst="rect">
            <a:avLst/>
          </a:prstGeom>
          <a:blipFill>
            <a:blip r:embed="rId1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8" name="object 68"/>
          <p:cNvSpPr/>
          <p:nvPr/>
        </p:nvSpPr>
        <p:spPr>
          <a:xfrm>
            <a:off x="5030484" y="3713094"/>
            <a:ext cx="143757" cy="197514"/>
          </a:xfrm>
          <a:custGeom>
            <a:avLst/>
            <a:gdLst/>
            <a:ahLst/>
            <a:cxnLst/>
            <a:rect l="l" t="t" r="r" b="b"/>
            <a:pathLst>
              <a:path w="224155" h="307975">
                <a:moveTo>
                  <a:pt x="201168" y="77724"/>
                </a:moveTo>
                <a:lnTo>
                  <a:pt x="1524" y="77724"/>
                </a:lnTo>
                <a:lnTo>
                  <a:pt x="0" y="47244"/>
                </a:lnTo>
                <a:lnTo>
                  <a:pt x="57912" y="47244"/>
                </a:lnTo>
                <a:lnTo>
                  <a:pt x="56387" y="0"/>
                </a:lnTo>
                <a:lnTo>
                  <a:pt x="85343" y="0"/>
                </a:lnTo>
                <a:lnTo>
                  <a:pt x="85343" y="45720"/>
                </a:lnTo>
                <a:lnTo>
                  <a:pt x="137159" y="45720"/>
                </a:lnTo>
                <a:lnTo>
                  <a:pt x="146303" y="47244"/>
                </a:lnTo>
                <a:lnTo>
                  <a:pt x="163068" y="50291"/>
                </a:lnTo>
                <a:lnTo>
                  <a:pt x="184403" y="57912"/>
                </a:lnTo>
                <a:lnTo>
                  <a:pt x="199644" y="71627"/>
                </a:lnTo>
                <a:lnTo>
                  <a:pt x="201168" y="77724"/>
                </a:lnTo>
                <a:close/>
              </a:path>
              <a:path w="224155" h="307975">
                <a:moveTo>
                  <a:pt x="137159" y="45720"/>
                </a:moveTo>
                <a:lnTo>
                  <a:pt x="108203" y="45720"/>
                </a:lnTo>
                <a:lnTo>
                  <a:pt x="108203" y="0"/>
                </a:lnTo>
                <a:lnTo>
                  <a:pt x="135636" y="0"/>
                </a:lnTo>
                <a:lnTo>
                  <a:pt x="137159" y="45720"/>
                </a:lnTo>
                <a:close/>
              </a:path>
              <a:path w="224155" h="307975">
                <a:moveTo>
                  <a:pt x="38100" y="143256"/>
                </a:moveTo>
                <a:lnTo>
                  <a:pt x="38100" y="89915"/>
                </a:lnTo>
                <a:lnTo>
                  <a:pt x="36575" y="83820"/>
                </a:lnTo>
                <a:lnTo>
                  <a:pt x="32003" y="77724"/>
                </a:lnTo>
                <a:lnTo>
                  <a:pt x="103631" y="77724"/>
                </a:lnTo>
                <a:lnTo>
                  <a:pt x="86868" y="79248"/>
                </a:lnTo>
                <a:lnTo>
                  <a:pt x="88391" y="135636"/>
                </a:lnTo>
                <a:lnTo>
                  <a:pt x="190500" y="135636"/>
                </a:lnTo>
                <a:lnTo>
                  <a:pt x="182880" y="141732"/>
                </a:lnTo>
                <a:lnTo>
                  <a:pt x="187070" y="143128"/>
                </a:lnTo>
                <a:lnTo>
                  <a:pt x="40258" y="143128"/>
                </a:lnTo>
                <a:lnTo>
                  <a:pt x="38100" y="143256"/>
                </a:lnTo>
                <a:close/>
              </a:path>
              <a:path w="224155" h="307975">
                <a:moveTo>
                  <a:pt x="190500" y="135636"/>
                </a:moveTo>
                <a:lnTo>
                  <a:pt x="105156" y="135636"/>
                </a:lnTo>
                <a:lnTo>
                  <a:pt x="126491" y="132587"/>
                </a:lnTo>
                <a:lnTo>
                  <a:pt x="146303" y="124968"/>
                </a:lnTo>
                <a:lnTo>
                  <a:pt x="153924" y="106679"/>
                </a:lnTo>
                <a:lnTo>
                  <a:pt x="144780" y="88391"/>
                </a:lnTo>
                <a:lnTo>
                  <a:pt x="126491" y="80772"/>
                </a:lnTo>
                <a:lnTo>
                  <a:pt x="103631" y="77724"/>
                </a:lnTo>
                <a:lnTo>
                  <a:pt x="201358" y="78359"/>
                </a:lnTo>
                <a:lnTo>
                  <a:pt x="205739" y="92963"/>
                </a:lnTo>
                <a:lnTo>
                  <a:pt x="205739" y="109727"/>
                </a:lnTo>
                <a:lnTo>
                  <a:pt x="201168" y="123444"/>
                </a:lnTo>
                <a:lnTo>
                  <a:pt x="193547" y="134112"/>
                </a:lnTo>
                <a:lnTo>
                  <a:pt x="190500" y="135636"/>
                </a:lnTo>
                <a:close/>
              </a:path>
              <a:path w="224155" h="307975">
                <a:moveTo>
                  <a:pt x="201358" y="78359"/>
                </a:moveTo>
                <a:lnTo>
                  <a:pt x="200913" y="78359"/>
                </a:lnTo>
                <a:lnTo>
                  <a:pt x="201168" y="77724"/>
                </a:lnTo>
                <a:lnTo>
                  <a:pt x="201358" y="78359"/>
                </a:lnTo>
                <a:close/>
              </a:path>
              <a:path w="224155" h="307975">
                <a:moveTo>
                  <a:pt x="88391" y="227075"/>
                </a:moveTo>
                <a:lnTo>
                  <a:pt x="36575" y="227075"/>
                </a:lnTo>
                <a:lnTo>
                  <a:pt x="39624" y="220979"/>
                </a:lnTo>
                <a:lnTo>
                  <a:pt x="39561" y="214884"/>
                </a:lnTo>
                <a:lnTo>
                  <a:pt x="38100" y="143256"/>
                </a:lnTo>
                <a:lnTo>
                  <a:pt x="41147" y="143256"/>
                </a:lnTo>
                <a:lnTo>
                  <a:pt x="40258" y="143128"/>
                </a:lnTo>
                <a:lnTo>
                  <a:pt x="187070" y="143128"/>
                </a:lnTo>
                <a:lnTo>
                  <a:pt x="201168" y="147827"/>
                </a:lnTo>
                <a:lnTo>
                  <a:pt x="214883" y="158496"/>
                </a:lnTo>
                <a:lnTo>
                  <a:pt x="216407" y="163068"/>
                </a:lnTo>
                <a:lnTo>
                  <a:pt x="108203" y="163068"/>
                </a:lnTo>
                <a:lnTo>
                  <a:pt x="88391" y="164591"/>
                </a:lnTo>
                <a:lnTo>
                  <a:pt x="88391" y="227075"/>
                </a:lnTo>
                <a:close/>
              </a:path>
              <a:path w="224155" h="307975">
                <a:moveTo>
                  <a:pt x="215519" y="227584"/>
                </a:moveTo>
                <a:lnTo>
                  <a:pt x="214421" y="227581"/>
                </a:lnTo>
                <a:lnTo>
                  <a:pt x="214883" y="227075"/>
                </a:lnTo>
                <a:lnTo>
                  <a:pt x="109727" y="227075"/>
                </a:lnTo>
                <a:lnTo>
                  <a:pt x="135636" y="224027"/>
                </a:lnTo>
                <a:lnTo>
                  <a:pt x="158495" y="214884"/>
                </a:lnTo>
                <a:lnTo>
                  <a:pt x="167639" y="195072"/>
                </a:lnTo>
                <a:lnTo>
                  <a:pt x="158495" y="173736"/>
                </a:lnTo>
                <a:lnTo>
                  <a:pt x="135636" y="166115"/>
                </a:lnTo>
                <a:lnTo>
                  <a:pt x="108203" y="163068"/>
                </a:lnTo>
                <a:lnTo>
                  <a:pt x="216407" y="163068"/>
                </a:lnTo>
                <a:lnTo>
                  <a:pt x="222503" y="175260"/>
                </a:lnTo>
                <a:lnTo>
                  <a:pt x="224027" y="199644"/>
                </a:lnTo>
                <a:lnTo>
                  <a:pt x="216443" y="226949"/>
                </a:lnTo>
                <a:lnTo>
                  <a:pt x="216153" y="226949"/>
                </a:lnTo>
                <a:lnTo>
                  <a:pt x="215519" y="227584"/>
                </a:lnTo>
                <a:close/>
              </a:path>
              <a:path w="224155" h="307975">
                <a:moveTo>
                  <a:pt x="36575" y="227075"/>
                </a:moveTo>
                <a:lnTo>
                  <a:pt x="28956" y="227075"/>
                </a:lnTo>
                <a:lnTo>
                  <a:pt x="28828" y="226949"/>
                </a:lnTo>
                <a:lnTo>
                  <a:pt x="36575" y="227075"/>
                </a:lnTo>
                <a:close/>
              </a:path>
              <a:path w="224155" h="307975">
                <a:moveTo>
                  <a:pt x="216407" y="227075"/>
                </a:moveTo>
                <a:lnTo>
                  <a:pt x="216153" y="226949"/>
                </a:lnTo>
                <a:lnTo>
                  <a:pt x="216443" y="226949"/>
                </a:lnTo>
                <a:close/>
              </a:path>
              <a:path w="224155" h="307975">
                <a:moveTo>
                  <a:pt x="140207" y="306324"/>
                </a:moveTo>
                <a:lnTo>
                  <a:pt x="112775" y="306324"/>
                </a:lnTo>
                <a:lnTo>
                  <a:pt x="111251" y="260603"/>
                </a:lnTo>
                <a:lnTo>
                  <a:pt x="3047" y="260603"/>
                </a:lnTo>
                <a:lnTo>
                  <a:pt x="9143" y="227075"/>
                </a:lnTo>
                <a:lnTo>
                  <a:pt x="28956" y="227075"/>
                </a:lnTo>
                <a:lnTo>
                  <a:pt x="214421" y="227581"/>
                </a:lnTo>
                <a:lnTo>
                  <a:pt x="198119" y="245363"/>
                </a:lnTo>
                <a:lnTo>
                  <a:pt x="172212" y="254508"/>
                </a:lnTo>
                <a:lnTo>
                  <a:pt x="138683" y="260603"/>
                </a:lnTo>
                <a:lnTo>
                  <a:pt x="140207" y="306324"/>
                </a:lnTo>
                <a:close/>
              </a:path>
              <a:path w="224155" h="307975">
                <a:moveTo>
                  <a:pt x="89915" y="307848"/>
                </a:moveTo>
                <a:lnTo>
                  <a:pt x="60959" y="307848"/>
                </a:lnTo>
                <a:lnTo>
                  <a:pt x="60959" y="260603"/>
                </a:lnTo>
                <a:lnTo>
                  <a:pt x="88391" y="260603"/>
                </a:lnTo>
                <a:lnTo>
                  <a:pt x="89915" y="307848"/>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69" name="object 69"/>
          <p:cNvSpPr/>
          <p:nvPr/>
        </p:nvSpPr>
        <p:spPr>
          <a:xfrm>
            <a:off x="4713812" y="4107958"/>
            <a:ext cx="129014" cy="216002"/>
          </a:xfrm>
          <a:prstGeom prst="rect">
            <a:avLst/>
          </a:prstGeom>
          <a:blipFill>
            <a:blip r:embed="rId1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0" name="object 70"/>
          <p:cNvSpPr/>
          <p:nvPr/>
        </p:nvSpPr>
        <p:spPr>
          <a:xfrm>
            <a:off x="5361733" y="4197063"/>
            <a:ext cx="0" cy="81041"/>
          </a:xfrm>
          <a:custGeom>
            <a:avLst/>
            <a:gdLst/>
            <a:ahLst/>
            <a:cxnLst/>
            <a:rect l="l" t="t" r="r" b="b"/>
            <a:pathLst>
              <a:path h="126365">
                <a:moveTo>
                  <a:pt x="0" y="0"/>
                </a:moveTo>
                <a:lnTo>
                  <a:pt x="0" y="126365"/>
                </a:lnTo>
              </a:path>
            </a:pathLst>
          </a:custGeom>
          <a:ln w="35674">
            <a:solidFill>
              <a:srgbClr val="4B4B4B"/>
            </a:solidFill>
          </a:ln>
        </p:spPr>
        <p:txBody>
          <a:bodyPr wrap="square" lIns="0" tIns="0" rIns="0" bIns="0" rtlCol="0"/>
          <a:lstStyle/>
          <a:p>
            <a:pPr defTabSz="586405"/>
            <a:endParaRPr sz="1154">
              <a:solidFill>
                <a:prstClr val="black"/>
              </a:solidFill>
              <a:latin typeface="Calibri"/>
            </a:endParaRPr>
          </a:p>
        </p:txBody>
      </p:sp>
      <p:sp>
        <p:nvSpPr>
          <p:cNvPr id="71" name="object 71"/>
          <p:cNvSpPr/>
          <p:nvPr/>
        </p:nvSpPr>
        <p:spPr>
          <a:xfrm>
            <a:off x="5404494" y="4197063"/>
            <a:ext cx="0" cy="81041"/>
          </a:xfrm>
          <a:custGeom>
            <a:avLst/>
            <a:gdLst/>
            <a:ahLst/>
            <a:cxnLst/>
            <a:rect l="l" t="t" r="r" b="b"/>
            <a:pathLst>
              <a:path h="126365">
                <a:moveTo>
                  <a:pt x="0" y="0"/>
                </a:moveTo>
                <a:lnTo>
                  <a:pt x="0" y="126365"/>
                </a:lnTo>
              </a:path>
            </a:pathLst>
          </a:custGeom>
          <a:ln w="35674">
            <a:solidFill>
              <a:srgbClr val="4B4B4B"/>
            </a:solidFill>
          </a:ln>
        </p:spPr>
        <p:txBody>
          <a:bodyPr wrap="square" lIns="0" tIns="0" rIns="0" bIns="0" rtlCol="0"/>
          <a:lstStyle/>
          <a:p>
            <a:pPr defTabSz="586405"/>
            <a:endParaRPr sz="1154">
              <a:solidFill>
                <a:prstClr val="black"/>
              </a:solidFill>
              <a:latin typeface="Calibri"/>
            </a:endParaRPr>
          </a:p>
        </p:txBody>
      </p:sp>
      <p:sp>
        <p:nvSpPr>
          <p:cNvPr id="72" name="object 72"/>
          <p:cNvSpPr/>
          <p:nvPr/>
        </p:nvSpPr>
        <p:spPr>
          <a:xfrm>
            <a:off x="5446852" y="4197063"/>
            <a:ext cx="0" cy="81041"/>
          </a:xfrm>
          <a:custGeom>
            <a:avLst/>
            <a:gdLst/>
            <a:ahLst/>
            <a:cxnLst/>
            <a:rect l="l" t="t" r="r" b="b"/>
            <a:pathLst>
              <a:path h="126365">
                <a:moveTo>
                  <a:pt x="0" y="0"/>
                </a:moveTo>
                <a:lnTo>
                  <a:pt x="0" y="126365"/>
                </a:lnTo>
              </a:path>
            </a:pathLst>
          </a:custGeom>
          <a:ln w="35661">
            <a:solidFill>
              <a:srgbClr val="4B4B4B"/>
            </a:solidFill>
          </a:ln>
        </p:spPr>
        <p:txBody>
          <a:bodyPr wrap="square" lIns="0" tIns="0" rIns="0" bIns="0" rtlCol="0"/>
          <a:lstStyle/>
          <a:p>
            <a:pPr defTabSz="586405"/>
            <a:endParaRPr sz="1154">
              <a:solidFill>
                <a:prstClr val="black"/>
              </a:solidFill>
              <a:latin typeface="Calibri"/>
            </a:endParaRPr>
          </a:p>
        </p:txBody>
      </p:sp>
      <p:sp>
        <p:nvSpPr>
          <p:cNvPr id="73" name="object 73"/>
          <p:cNvSpPr/>
          <p:nvPr/>
        </p:nvSpPr>
        <p:spPr>
          <a:xfrm>
            <a:off x="5487169" y="4197063"/>
            <a:ext cx="0" cy="81041"/>
          </a:xfrm>
          <a:custGeom>
            <a:avLst/>
            <a:gdLst/>
            <a:ahLst/>
            <a:cxnLst/>
            <a:rect l="l" t="t" r="r" b="b"/>
            <a:pathLst>
              <a:path h="126365">
                <a:moveTo>
                  <a:pt x="0" y="0"/>
                </a:moveTo>
                <a:lnTo>
                  <a:pt x="0" y="126365"/>
                </a:lnTo>
              </a:path>
            </a:pathLst>
          </a:custGeom>
          <a:ln w="35661">
            <a:solidFill>
              <a:srgbClr val="4B4B4B"/>
            </a:solidFill>
          </a:ln>
        </p:spPr>
        <p:txBody>
          <a:bodyPr wrap="square" lIns="0" tIns="0" rIns="0" bIns="0" rtlCol="0"/>
          <a:lstStyle/>
          <a:p>
            <a:pPr defTabSz="586405"/>
            <a:endParaRPr sz="1154">
              <a:solidFill>
                <a:prstClr val="black"/>
              </a:solidFill>
              <a:latin typeface="Calibri"/>
            </a:endParaRPr>
          </a:p>
        </p:txBody>
      </p:sp>
      <p:sp>
        <p:nvSpPr>
          <p:cNvPr id="74" name="object 74"/>
          <p:cNvSpPr/>
          <p:nvPr/>
        </p:nvSpPr>
        <p:spPr>
          <a:xfrm>
            <a:off x="5336081" y="4300507"/>
            <a:ext cx="177559" cy="0"/>
          </a:xfrm>
          <a:custGeom>
            <a:avLst/>
            <a:gdLst/>
            <a:ahLst/>
            <a:cxnLst/>
            <a:rect l="l" t="t" r="r" b="b"/>
            <a:pathLst>
              <a:path w="276860">
                <a:moveTo>
                  <a:pt x="0" y="0"/>
                </a:moveTo>
                <a:lnTo>
                  <a:pt x="276860" y="0"/>
                </a:lnTo>
              </a:path>
            </a:pathLst>
          </a:custGeom>
          <a:ln w="35674">
            <a:solidFill>
              <a:srgbClr val="4B4B4B"/>
            </a:solidFill>
          </a:ln>
        </p:spPr>
        <p:txBody>
          <a:bodyPr wrap="square" lIns="0" tIns="0" rIns="0" bIns="0" rtlCol="0"/>
          <a:lstStyle/>
          <a:p>
            <a:pPr defTabSz="586405"/>
            <a:endParaRPr sz="1154">
              <a:solidFill>
                <a:prstClr val="black"/>
              </a:solidFill>
              <a:latin typeface="Calibri"/>
            </a:endParaRPr>
          </a:p>
        </p:txBody>
      </p:sp>
      <p:sp>
        <p:nvSpPr>
          <p:cNvPr id="75" name="object 75"/>
          <p:cNvSpPr/>
          <p:nvPr/>
        </p:nvSpPr>
        <p:spPr>
          <a:xfrm>
            <a:off x="5335430" y="4135325"/>
            <a:ext cx="177966" cy="50091"/>
          </a:xfrm>
          <a:custGeom>
            <a:avLst/>
            <a:gdLst/>
            <a:ahLst/>
            <a:cxnLst/>
            <a:rect l="l" t="t" r="r" b="b"/>
            <a:pathLst>
              <a:path w="277494" h="78104">
                <a:moveTo>
                  <a:pt x="277368" y="77724"/>
                </a:moveTo>
                <a:lnTo>
                  <a:pt x="0" y="77724"/>
                </a:lnTo>
                <a:lnTo>
                  <a:pt x="0" y="74675"/>
                </a:lnTo>
                <a:lnTo>
                  <a:pt x="140207" y="0"/>
                </a:lnTo>
                <a:lnTo>
                  <a:pt x="182880" y="22859"/>
                </a:lnTo>
                <a:lnTo>
                  <a:pt x="129539" y="22859"/>
                </a:lnTo>
                <a:lnTo>
                  <a:pt x="123443" y="30479"/>
                </a:lnTo>
                <a:lnTo>
                  <a:pt x="123443" y="47243"/>
                </a:lnTo>
                <a:lnTo>
                  <a:pt x="129539" y="54863"/>
                </a:lnTo>
                <a:lnTo>
                  <a:pt x="242315" y="54863"/>
                </a:lnTo>
                <a:lnTo>
                  <a:pt x="277368" y="74675"/>
                </a:lnTo>
                <a:lnTo>
                  <a:pt x="277368" y="77724"/>
                </a:lnTo>
                <a:close/>
              </a:path>
              <a:path w="277494" h="78104">
                <a:moveTo>
                  <a:pt x="242315" y="54863"/>
                </a:moveTo>
                <a:lnTo>
                  <a:pt x="147827" y="54863"/>
                </a:lnTo>
                <a:lnTo>
                  <a:pt x="155448" y="47243"/>
                </a:lnTo>
                <a:lnTo>
                  <a:pt x="155448" y="30479"/>
                </a:lnTo>
                <a:lnTo>
                  <a:pt x="147827" y="22859"/>
                </a:lnTo>
                <a:lnTo>
                  <a:pt x="182880" y="22859"/>
                </a:lnTo>
                <a:lnTo>
                  <a:pt x="242315" y="54863"/>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76" name="object 76"/>
          <p:cNvSpPr/>
          <p:nvPr/>
        </p:nvSpPr>
        <p:spPr>
          <a:xfrm>
            <a:off x="4716679" y="2447866"/>
            <a:ext cx="206440" cy="176418"/>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7" name="object 77"/>
          <p:cNvSpPr/>
          <p:nvPr/>
        </p:nvSpPr>
        <p:spPr>
          <a:xfrm>
            <a:off x="4726517" y="2607669"/>
            <a:ext cx="185704" cy="58643"/>
          </a:xfrm>
          <a:custGeom>
            <a:avLst/>
            <a:gdLst/>
            <a:ahLst/>
            <a:cxnLst/>
            <a:rect l="l" t="t" r="r" b="b"/>
            <a:pathLst>
              <a:path w="289560" h="91439">
                <a:moveTo>
                  <a:pt x="144779" y="91439"/>
                </a:moveTo>
                <a:lnTo>
                  <a:pt x="96011" y="83819"/>
                </a:lnTo>
                <a:lnTo>
                  <a:pt x="53339" y="62483"/>
                </a:lnTo>
                <a:lnTo>
                  <a:pt x="22859" y="33527"/>
                </a:lnTo>
                <a:lnTo>
                  <a:pt x="0" y="0"/>
                </a:lnTo>
                <a:lnTo>
                  <a:pt x="74675" y="0"/>
                </a:lnTo>
                <a:lnTo>
                  <a:pt x="67055" y="7619"/>
                </a:lnTo>
                <a:lnTo>
                  <a:pt x="67055" y="16763"/>
                </a:lnTo>
                <a:lnTo>
                  <a:pt x="74675" y="24383"/>
                </a:lnTo>
                <a:lnTo>
                  <a:pt x="77723" y="25907"/>
                </a:lnTo>
                <a:lnTo>
                  <a:pt x="272795" y="25907"/>
                </a:lnTo>
                <a:lnTo>
                  <a:pt x="266700" y="33527"/>
                </a:lnTo>
                <a:lnTo>
                  <a:pt x="236219" y="62483"/>
                </a:lnTo>
                <a:lnTo>
                  <a:pt x="193547" y="83819"/>
                </a:lnTo>
                <a:lnTo>
                  <a:pt x="170687" y="88391"/>
                </a:lnTo>
                <a:lnTo>
                  <a:pt x="144779" y="91439"/>
                </a:lnTo>
                <a:close/>
              </a:path>
              <a:path w="289560" h="91439">
                <a:moveTo>
                  <a:pt x="83819" y="19811"/>
                </a:moveTo>
                <a:lnTo>
                  <a:pt x="79247" y="19811"/>
                </a:lnTo>
                <a:lnTo>
                  <a:pt x="77723" y="18287"/>
                </a:lnTo>
                <a:lnTo>
                  <a:pt x="73151" y="15239"/>
                </a:lnTo>
                <a:lnTo>
                  <a:pt x="73151" y="10667"/>
                </a:lnTo>
                <a:lnTo>
                  <a:pt x="83819" y="0"/>
                </a:lnTo>
                <a:lnTo>
                  <a:pt x="103631" y="0"/>
                </a:lnTo>
                <a:lnTo>
                  <a:pt x="83819" y="19811"/>
                </a:lnTo>
                <a:close/>
              </a:path>
              <a:path w="289560" h="91439">
                <a:moveTo>
                  <a:pt x="272795" y="25907"/>
                </a:moveTo>
                <a:lnTo>
                  <a:pt x="85343" y="25907"/>
                </a:lnTo>
                <a:lnTo>
                  <a:pt x="88391" y="24383"/>
                </a:lnTo>
                <a:lnTo>
                  <a:pt x="114300" y="0"/>
                </a:lnTo>
                <a:lnTo>
                  <a:pt x="289559" y="0"/>
                </a:lnTo>
                <a:lnTo>
                  <a:pt x="278891" y="18287"/>
                </a:lnTo>
                <a:lnTo>
                  <a:pt x="272795" y="25907"/>
                </a:lnTo>
                <a:close/>
              </a:path>
            </a:pathLst>
          </a:custGeom>
          <a:solidFill>
            <a:srgbClr val="B5B5B5"/>
          </a:solidFill>
        </p:spPr>
        <p:txBody>
          <a:bodyPr wrap="square" lIns="0" tIns="0" rIns="0" bIns="0" rtlCol="0"/>
          <a:lstStyle/>
          <a:p>
            <a:pPr defTabSz="586405"/>
            <a:endParaRPr sz="1154">
              <a:solidFill>
                <a:prstClr val="black"/>
              </a:solidFill>
              <a:latin typeface="Calibri"/>
            </a:endParaRPr>
          </a:p>
        </p:txBody>
      </p:sp>
      <p:sp>
        <p:nvSpPr>
          <p:cNvPr id="78" name="object 78"/>
          <p:cNvSpPr/>
          <p:nvPr/>
        </p:nvSpPr>
        <p:spPr>
          <a:xfrm>
            <a:off x="4768546" y="2607669"/>
            <a:ext cx="30543" cy="16696"/>
          </a:xfrm>
          <a:custGeom>
            <a:avLst/>
            <a:gdLst/>
            <a:ahLst/>
            <a:cxnLst/>
            <a:rect l="l" t="t" r="r" b="b"/>
            <a:pathLst>
              <a:path w="47625" h="26035">
                <a:moveTo>
                  <a:pt x="18287" y="25907"/>
                </a:moveTo>
                <a:lnTo>
                  <a:pt x="10668" y="25907"/>
                </a:lnTo>
                <a:lnTo>
                  <a:pt x="7619" y="24383"/>
                </a:lnTo>
                <a:lnTo>
                  <a:pt x="0" y="16763"/>
                </a:lnTo>
                <a:lnTo>
                  <a:pt x="0" y="7619"/>
                </a:lnTo>
                <a:lnTo>
                  <a:pt x="9143" y="0"/>
                </a:lnTo>
                <a:lnTo>
                  <a:pt x="18287" y="0"/>
                </a:lnTo>
                <a:lnTo>
                  <a:pt x="6095" y="10667"/>
                </a:lnTo>
                <a:lnTo>
                  <a:pt x="6095" y="15239"/>
                </a:lnTo>
                <a:lnTo>
                  <a:pt x="10668" y="18287"/>
                </a:lnTo>
                <a:lnTo>
                  <a:pt x="13715" y="19811"/>
                </a:lnTo>
                <a:lnTo>
                  <a:pt x="27431" y="19811"/>
                </a:lnTo>
                <a:lnTo>
                  <a:pt x="21335" y="24383"/>
                </a:lnTo>
                <a:lnTo>
                  <a:pt x="18287" y="25907"/>
                </a:lnTo>
                <a:close/>
              </a:path>
              <a:path w="47625" h="26035">
                <a:moveTo>
                  <a:pt x="27431" y="19811"/>
                </a:moveTo>
                <a:lnTo>
                  <a:pt x="16763" y="19811"/>
                </a:lnTo>
                <a:lnTo>
                  <a:pt x="18287" y="18287"/>
                </a:lnTo>
                <a:lnTo>
                  <a:pt x="38100" y="0"/>
                </a:lnTo>
                <a:lnTo>
                  <a:pt x="47243" y="0"/>
                </a:lnTo>
                <a:lnTo>
                  <a:pt x="27431" y="19811"/>
                </a:lnTo>
                <a:close/>
              </a:path>
            </a:pathLst>
          </a:custGeom>
          <a:solidFill>
            <a:srgbClr val="AE9E9E"/>
          </a:solidFill>
        </p:spPr>
        <p:txBody>
          <a:bodyPr wrap="square" lIns="0" tIns="0" rIns="0" bIns="0" rtlCol="0"/>
          <a:lstStyle/>
          <a:p>
            <a:pPr defTabSz="586405"/>
            <a:endParaRPr sz="1154">
              <a:solidFill>
                <a:prstClr val="black"/>
              </a:solidFill>
              <a:latin typeface="Calibri"/>
            </a:endParaRPr>
          </a:p>
        </p:txBody>
      </p:sp>
      <p:sp>
        <p:nvSpPr>
          <p:cNvPr id="79" name="object 79"/>
          <p:cNvSpPr/>
          <p:nvPr/>
        </p:nvSpPr>
        <p:spPr>
          <a:xfrm>
            <a:off x="4713812" y="2597814"/>
            <a:ext cx="210545" cy="78598"/>
          </a:xfrm>
          <a:custGeom>
            <a:avLst/>
            <a:gdLst/>
            <a:ahLst/>
            <a:cxnLst/>
            <a:rect l="l" t="t" r="r" b="b"/>
            <a:pathLst>
              <a:path w="328294" h="122554">
                <a:moveTo>
                  <a:pt x="164591" y="122046"/>
                </a:moveTo>
                <a:lnTo>
                  <a:pt x="111252" y="112902"/>
                </a:lnTo>
                <a:lnTo>
                  <a:pt x="64008" y="90042"/>
                </a:lnTo>
                <a:lnTo>
                  <a:pt x="15240" y="39750"/>
                </a:lnTo>
                <a:lnTo>
                  <a:pt x="3047" y="15366"/>
                </a:lnTo>
                <a:lnTo>
                  <a:pt x="1524" y="13842"/>
                </a:lnTo>
                <a:lnTo>
                  <a:pt x="0" y="9270"/>
                </a:lnTo>
                <a:lnTo>
                  <a:pt x="101" y="7619"/>
                </a:lnTo>
                <a:lnTo>
                  <a:pt x="6096" y="126"/>
                </a:lnTo>
                <a:lnTo>
                  <a:pt x="6350" y="0"/>
                </a:lnTo>
                <a:lnTo>
                  <a:pt x="109728" y="126"/>
                </a:lnTo>
                <a:lnTo>
                  <a:pt x="94488" y="15366"/>
                </a:lnTo>
                <a:lnTo>
                  <a:pt x="19812" y="15366"/>
                </a:lnTo>
                <a:lnTo>
                  <a:pt x="21335" y="18414"/>
                </a:lnTo>
                <a:lnTo>
                  <a:pt x="56388" y="64134"/>
                </a:lnTo>
                <a:lnTo>
                  <a:pt x="92964" y="90042"/>
                </a:lnTo>
                <a:lnTo>
                  <a:pt x="138684" y="103758"/>
                </a:lnTo>
                <a:lnTo>
                  <a:pt x="164591" y="106806"/>
                </a:lnTo>
                <a:lnTo>
                  <a:pt x="234696" y="106806"/>
                </a:lnTo>
                <a:lnTo>
                  <a:pt x="217932" y="112902"/>
                </a:lnTo>
                <a:lnTo>
                  <a:pt x="190500" y="118998"/>
                </a:lnTo>
                <a:lnTo>
                  <a:pt x="164591" y="122046"/>
                </a:lnTo>
                <a:close/>
              </a:path>
              <a:path w="328294" h="122554">
                <a:moveTo>
                  <a:pt x="234696" y="106806"/>
                </a:moveTo>
                <a:lnTo>
                  <a:pt x="164591" y="106806"/>
                </a:lnTo>
                <a:lnTo>
                  <a:pt x="188976" y="103758"/>
                </a:lnTo>
                <a:lnTo>
                  <a:pt x="213359" y="99186"/>
                </a:lnTo>
                <a:lnTo>
                  <a:pt x="256032" y="77850"/>
                </a:lnTo>
                <a:lnTo>
                  <a:pt x="286512" y="48894"/>
                </a:lnTo>
                <a:lnTo>
                  <a:pt x="309372" y="15366"/>
                </a:lnTo>
                <a:lnTo>
                  <a:pt x="132588" y="15366"/>
                </a:lnTo>
                <a:lnTo>
                  <a:pt x="147828" y="126"/>
                </a:lnTo>
                <a:lnTo>
                  <a:pt x="321564" y="126"/>
                </a:lnTo>
                <a:lnTo>
                  <a:pt x="323215" y="0"/>
                </a:lnTo>
                <a:lnTo>
                  <a:pt x="324484" y="1269"/>
                </a:lnTo>
                <a:lnTo>
                  <a:pt x="325120" y="1269"/>
                </a:lnTo>
                <a:lnTo>
                  <a:pt x="326390" y="2539"/>
                </a:lnTo>
                <a:lnTo>
                  <a:pt x="327659" y="4698"/>
                </a:lnTo>
                <a:lnTo>
                  <a:pt x="312420" y="4698"/>
                </a:lnTo>
                <a:lnTo>
                  <a:pt x="320040" y="7746"/>
                </a:lnTo>
                <a:lnTo>
                  <a:pt x="327659" y="7746"/>
                </a:lnTo>
                <a:lnTo>
                  <a:pt x="327659" y="10794"/>
                </a:lnTo>
                <a:lnTo>
                  <a:pt x="326390" y="12064"/>
                </a:lnTo>
                <a:lnTo>
                  <a:pt x="316991" y="33654"/>
                </a:lnTo>
                <a:lnTo>
                  <a:pt x="301752" y="54990"/>
                </a:lnTo>
                <a:lnTo>
                  <a:pt x="283464" y="73278"/>
                </a:lnTo>
                <a:lnTo>
                  <a:pt x="263652" y="90042"/>
                </a:lnTo>
                <a:lnTo>
                  <a:pt x="240791" y="102234"/>
                </a:lnTo>
                <a:lnTo>
                  <a:pt x="234696" y="106806"/>
                </a:lnTo>
                <a:close/>
              </a:path>
              <a:path w="328294" h="122554">
                <a:moveTo>
                  <a:pt x="0" y="7746"/>
                </a:moveTo>
                <a:lnTo>
                  <a:pt x="0" y="4698"/>
                </a:lnTo>
                <a:lnTo>
                  <a:pt x="3047" y="1650"/>
                </a:lnTo>
                <a:lnTo>
                  <a:pt x="3809" y="634"/>
                </a:lnTo>
                <a:lnTo>
                  <a:pt x="6096" y="126"/>
                </a:lnTo>
                <a:lnTo>
                  <a:pt x="0" y="7746"/>
                </a:lnTo>
                <a:close/>
              </a:path>
              <a:path w="328294" h="122554">
                <a:moveTo>
                  <a:pt x="123444" y="15366"/>
                </a:moveTo>
                <a:lnTo>
                  <a:pt x="103632" y="15366"/>
                </a:lnTo>
                <a:lnTo>
                  <a:pt x="118872" y="126"/>
                </a:lnTo>
                <a:lnTo>
                  <a:pt x="138684" y="126"/>
                </a:lnTo>
                <a:lnTo>
                  <a:pt x="123444" y="15366"/>
                </a:lnTo>
                <a:close/>
              </a:path>
              <a:path w="328294" h="122554">
                <a:moveTo>
                  <a:pt x="327659" y="7746"/>
                </a:moveTo>
                <a:lnTo>
                  <a:pt x="328295" y="6984"/>
                </a:lnTo>
                <a:lnTo>
                  <a:pt x="328295" y="7619"/>
                </a:lnTo>
                <a:lnTo>
                  <a:pt x="327659" y="7746"/>
                </a:lnTo>
                <a:close/>
              </a:path>
            </a:pathLst>
          </a:custGeom>
          <a:solidFill>
            <a:srgbClr val="B5B5B5"/>
          </a:solidFill>
        </p:spPr>
        <p:txBody>
          <a:bodyPr wrap="square" lIns="0" tIns="0" rIns="0" bIns="0" rtlCol="0"/>
          <a:lstStyle/>
          <a:p>
            <a:pPr defTabSz="586405"/>
            <a:endParaRPr sz="1154">
              <a:solidFill>
                <a:prstClr val="black"/>
              </a:solidFill>
              <a:latin typeface="Calibri"/>
            </a:endParaRPr>
          </a:p>
        </p:txBody>
      </p:sp>
      <p:sp>
        <p:nvSpPr>
          <p:cNvPr id="80" name="object 80"/>
          <p:cNvSpPr/>
          <p:nvPr/>
        </p:nvSpPr>
        <p:spPr>
          <a:xfrm>
            <a:off x="4774409" y="2597894"/>
            <a:ext cx="34209" cy="9774"/>
          </a:xfrm>
          <a:custGeom>
            <a:avLst/>
            <a:gdLst/>
            <a:ahLst/>
            <a:cxnLst/>
            <a:rect l="l" t="t" r="r" b="b"/>
            <a:pathLst>
              <a:path w="53339" h="15239">
                <a:moveTo>
                  <a:pt x="38100" y="15239"/>
                </a:moveTo>
                <a:lnTo>
                  <a:pt x="28956" y="15239"/>
                </a:lnTo>
                <a:lnTo>
                  <a:pt x="44195" y="0"/>
                </a:lnTo>
                <a:lnTo>
                  <a:pt x="53339" y="0"/>
                </a:lnTo>
                <a:lnTo>
                  <a:pt x="38100" y="15239"/>
                </a:lnTo>
                <a:close/>
              </a:path>
              <a:path w="53339" h="15239">
                <a:moveTo>
                  <a:pt x="9143" y="15239"/>
                </a:moveTo>
                <a:lnTo>
                  <a:pt x="0" y="15239"/>
                </a:lnTo>
                <a:lnTo>
                  <a:pt x="15239" y="0"/>
                </a:lnTo>
                <a:lnTo>
                  <a:pt x="24383" y="0"/>
                </a:lnTo>
                <a:lnTo>
                  <a:pt x="9143" y="15239"/>
                </a:lnTo>
                <a:close/>
              </a:path>
            </a:pathLst>
          </a:custGeom>
          <a:solidFill>
            <a:srgbClr val="AE9E9E"/>
          </a:solidFill>
        </p:spPr>
        <p:txBody>
          <a:bodyPr wrap="square" lIns="0" tIns="0" rIns="0" bIns="0" rtlCol="0"/>
          <a:lstStyle/>
          <a:p>
            <a:pPr defTabSz="586405"/>
            <a:endParaRPr sz="1154">
              <a:solidFill>
                <a:prstClr val="black"/>
              </a:solidFill>
              <a:latin typeface="Calibri"/>
            </a:endParaRPr>
          </a:p>
        </p:txBody>
      </p:sp>
      <p:sp>
        <p:nvSpPr>
          <p:cNvPr id="81" name="object 81"/>
          <p:cNvSpPr/>
          <p:nvPr/>
        </p:nvSpPr>
        <p:spPr>
          <a:xfrm>
            <a:off x="5256278" y="2217773"/>
            <a:ext cx="206033" cy="198328"/>
          </a:xfrm>
          <a:prstGeom prst="rect">
            <a:avLst/>
          </a:prstGeom>
          <a:blipFill>
            <a:blip r:embed="rId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2" name="object 82"/>
          <p:cNvSpPr/>
          <p:nvPr/>
        </p:nvSpPr>
        <p:spPr>
          <a:xfrm>
            <a:off x="5267013" y="2377982"/>
            <a:ext cx="185704" cy="58643"/>
          </a:xfrm>
          <a:custGeom>
            <a:avLst/>
            <a:gdLst/>
            <a:ahLst/>
            <a:cxnLst/>
            <a:rect l="l" t="t" r="r" b="b"/>
            <a:pathLst>
              <a:path w="289560" h="91439">
                <a:moveTo>
                  <a:pt x="144780" y="91439"/>
                </a:moveTo>
                <a:lnTo>
                  <a:pt x="96012" y="83819"/>
                </a:lnTo>
                <a:lnTo>
                  <a:pt x="53339" y="62483"/>
                </a:lnTo>
                <a:lnTo>
                  <a:pt x="22860" y="35051"/>
                </a:lnTo>
                <a:lnTo>
                  <a:pt x="0" y="0"/>
                </a:lnTo>
                <a:lnTo>
                  <a:pt x="103631" y="0"/>
                </a:lnTo>
                <a:lnTo>
                  <a:pt x="108204" y="19811"/>
                </a:lnTo>
                <a:lnTo>
                  <a:pt x="117348" y="39623"/>
                </a:lnTo>
                <a:lnTo>
                  <a:pt x="128016" y="53339"/>
                </a:lnTo>
                <a:lnTo>
                  <a:pt x="141731" y="59435"/>
                </a:lnTo>
                <a:lnTo>
                  <a:pt x="239268" y="59435"/>
                </a:lnTo>
                <a:lnTo>
                  <a:pt x="236219" y="62483"/>
                </a:lnTo>
                <a:lnTo>
                  <a:pt x="216407" y="74675"/>
                </a:lnTo>
                <a:lnTo>
                  <a:pt x="193548" y="83819"/>
                </a:lnTo>
                <a:lnTo>
                  <a:pt x="170687" y="88391"/>
                </a:lnTo>
                <a:lnTo>
                  <a:pt x="144780" y="91439"/>
                </a:lnTo>
                <a:close/>
              </a:path>
              <a:path w="289560" h="91439">
                <a:moveTo>
                  <a:pt x="239268" y="59435"/>
                </a:moveTo>
                <a:lnTo>
                  <a:pt x="141731" y="59435"/>
                </a:lnTo>
                <a:lnTo>
                  <a:pt x="153924" y="53339"/>
                </a:lnTo>
                <a:lnTo>
                  <a:pt x="166116" y="39623"/>
                </a:lnTo>
                <a:lnTo>
                  <a:pt x="173736" y="19811"/>
                </a:lnTo>
                <a:lnTo>
                  <a:pt x="179831" y="0"/>
                </a:lnTo>
                <a:lnTo>
                  <a:pt x="289560" y="0"/>
                </a:lnTo>
                <a:lnTo>
                  <a:pt x="278892" y="18287"/>
                </a:lnTo>
                <a:lnTo>
                  <a:pt x="266700" y="35051"/>
                </a:lnTo>
                <a:lnTo>
                  <a:pt x="252983" y="48767"/>
                </a:lnTo>
                <a:lnTo>
                  <a:pt x="239268" y="59435"/>
                </a:lnTo>
                <a:close/>
              </a:path>
            </a:pathLst>
          </a:custGeom>
          <a:solidFill>
            <a:srgbClr val="B5B5B5"/>
          </a:solidFill>
        </p:spPr>
        <p:txBody>
          <a:bodyPr wrap="square" lIns="0" tIns="0" rIns="0" bIns="0" rtlCol="0"/>
          <a:lstStyle/>
          <a:p>
            <a:pPr defTabSz="586405"/>
            <a:endParaRPr sz="1154">
              <a:solidFill>
                <a:prstClr val="black"/>
              </a:solidFill>
              <a:latin typeface="Calibri"/>
            </a:endParaRPr>
          </a:p>
        </p:txBody>
      </p:sp>
      <p:sp>
        <p:nvSpPr>
          <p:cNvPr id="83" name="object 83"/>
          <p:cNvSpPr/>
          <p:nvPr/>
        </p:nvSpPr>
        <p:spPr>
          <a:xfrm>
            <a:off x="5332497" y="2377982"/>
            <a:ext cx="48869" cy="38281"/>
          </a:xfrm>
          <a:custGeom>
            <a:avLst/>
            <a:gdLst/>
            <a:ahLst/>
            <a:cxnLst/>
            <a:rect l="l" t="t" r="r" b="b"/>
            <a:pathLst>
              <a:path w="76200" h="59689">
                <a:moveTo>
                  <a:pt x="38100" y="59435"/>
                </a:moveTo>
                <a:lnTo>
                  <a:pt x="25908" y="53339"/>
                </a:lnTo>
                <a:lnTo>
                  <a:pt x="15240" y="39623"/>
                </a:lnTo>
                <a:lnTo>
                  <a:pt x="6096" y="19811"/>
                </a:lnTo>
                <a:lnTo>
                  <a:pt x="0" y="0"/>
                </a:lnTo>
                <a:lnTo>
                  <a:pt x="76200" y="0"/>
                </a:lnTo>
                <a:lnTo>
                  <a:pt x="71628" y="19811"/>
                </a:lnTo>
                <a:lnTo>
                  <a:pt x="62484" y="39623"/>
                </a:lnTo>
                <a:lnTo>
                  <a:pt x="51816" y="53339"/>
                </a:lnTo>
                <a:lnTo>
                  <a:pt x="38100" y="59435"/>
                </a:lnTo>
                <a:close/>
              </a:path>
            </a:pathLst>
          </a:custGeom>
          <a:solidFill>
            <a:srgbClr val="AE9E9E"/>
          </a:solidFill>
        </p:spPr>
        <p:txBody>
          <a:bodyPr wrap="square" lIns="0" tIns="0" rIns="0" bIns="0" rtlCol="0"/>
          <a:lstStyle/>
          <a:p>
            <a:pPr defTabSz="586405"/>
            <a:endParaRPr sz="1154">
              <a:solidFill>
                <a:prstClr val="black"/>
              </a:solidFill>
              <a:latin typeface="Calibri"/>
            </a:endParaRPr>
          </a:p>
        </p:txBody>
      </p:sp>
      <p:sp>
        <p:nvSpPr>
          <p:cNvPr id="84" name="object 84"/>
          <p:cNvSpPr/>
          <p:nvPr/>
        </p:nvSpPr>
        <p:spPr>
          <a:xfrm>
            <a:off x="5254287" y="2368209"/>
            <a:ext cx="210545" cy="78191"/>
          </a:xfrm>
          <a:custGeom>
            <a:avLst/>
            <a:gdLst/>
            <a:ahLst/>
            <a:cxnLst/>
            <a:rect l="l" t="t" r="r" b="b"/>
            <a:pathLst>
              <a:path w="328294" h="121920">
                <a:moveTo>
                  <a:pt x="163099" y="121920"/>
                </a:moveTo>
                <a:lnTo>
                  <a:pt x="111283" y="112775"/>
                </a:lnTo>
                <a:lnTo>
                  <a:pt x="64039" y="89915"/>
                </a:lnTo>
                <a:lnTo>
                  <a:pt x="28987" y="57912"/>
                </a:lnTo>
                <a:lnTo>
                  <a:pt x="31" y="7620"/>
                </a:lnTo>
                <a:lnTo>
                  <a:pt x="0" y="6096"/>
                </a:lnTo>
                <a:lnTo>
                  <a:pt x="4603" y="0"/>
                </a:lnTo>
                <a:lnTo>
                  <a:pt x="120427" y="0"/>
                </a:lnTo>
                <a:lnTo>
                  <a:pt x="120427" y="4572"/>
                </a:lnTo>
                <a:lnTo>
                  <a:pt x="121951" y="10668"/>
                </a:lnTo>
                <a:lnTo>
                  <a:pt x="121951" y="15239"/>
                </a:lnTo>
                <a:lnTo>
                  <a:pt x="18319" y="15239"/>
                </a:lnTo>
                <a:lnTo>
                  <a:pt x="19843" y="18287"/>
                </a:lnTo>
                <a:lnTo>
                  <a:pt x="56419" y="64008"/>
                </a:lnTo>
                <a:lnTo>
                  <a:pt x="92995" y="89915"/>
                </a:lnTo>
                <a:lnTo>
                  <a:pt x="138715" y="103632"/>
                </a:lnTo>
                <a:lnTo>
                  <a:pt x="163099" y="106680"/>
                </a:lnTo>
                <a:lnTo>
                  <a:pt x="234727" y="106680"/>
                </a:lnTo>
                <a:lnTo>
                  <a:pt x="216439" y="112775"/>
                </a:lnTo>
                <a:lnTo>
                  <a:pt x="190531" y="118872"/>
                </a:lnTo>
                <a:lnTo>
                  <a:pt x="163099" y="121920"/>
                </a:lnTo>
                <a:close/>
              </a:path>
              <a:path w="328294" h="121920">
                <a:moveTo>
                  <a:pt x="234727" y="106680"/>
                </a:moveTo>
                <a:lnTo>
                  <a:pt x="163099" y="106680"/>
                </a:lnTo>
                <a:lnTo>
                  <a:pt x="213391" y="99060"/>
                </a:lnTo>
                <a:lnTo>
                  <a:pt x="254539" y="77724"/>
                </a:lnTo>
                <a:lnTo>
                  <a:pt x="285019" y="50292"/>
                </a:lnTo>
                <a:lnTo>
                  <a:pt x="307879" y="15239"/>
                </a:lnTo>
                <a:lnTo>
                  <a:pt x="198151" y="15239"/>
                </a:lnTo>
                <a:lnTo>
                  <a:pt x="199675" y="10668"/>
                </a:lnTo>
                <a:lnTo>
                  <a:pt x="201199" y="4572"/>
                </a:lnTo>
                <a:lnTo>
                  <a:pt x="201199" y="0"/>
                </a:lnTo>
                <a:lnTo>
                  <a:pt x="321595" y="0"/>
                </a:lnTo>
                <a:lnTo>
                  <a:pt x="323119" y="508"/>
                </a:lnTo>
                <a:lnTo>
                  <a:pt x="324389" y="1143"/>
                </a:lnTo>
                <a:lnTo>
                  <a:pt x="325024" y="1777"/>
                </a:lnTo>
                <a:lnTo>
                  <a:pt x="326294" y="2412"/>
                </a:lnTo>
                <a:lnTo>
                  <a:pt x="327113" y="4572"/>
                </a:lnTo>
                <a:lnTo>
                  <a:pt x="312451" y="4572"/>
                </a:lnTo>
                <a:lnTo>
                  <a:pt x="320071" y="7620"/>
                </a:lnTo>
                <a:lnTo>
                  <a:pt x="327691" y="7620"/>
                </a:lnTo>
                <a:lnTo>
                  <a:pt x="327691" y="10668"/>
                </a:lnTo>
                <a:lnTo>
                  <a:pt x="327564" y="10668"/>
                </a:lnTo>
                <a:lnTo>
                  <a:pt x="326929" y="11937"/>
                </a:lnTo>
                <a:lnTo>
                  <a:pt x="326294" y="11937"/>
                </a:lnTo>
                <a:lnTo>
                  <a:pt x="315499" y="33527"/>
                </a:lnTo>
                <a:lnTo>
                  <a:pt x="283495" y="74675"/>
                </a:lnTo>
                <a:lnTo>
                  <a:pt x="240823" y="103632"/>
                </a:lnTo>
                <a:lnTo>
                  <a:pt x="234727" y="106680"/>
                </a:lnTo>
                <a:close/>
              </a:path>
              <a:path w="328294" h="121920">
                <a:moveTo>
                  <a:pt x="328199" y="6858"/>
                </a:moveTo>
                <a:lnTo>
                  <a:pt x="327691" y="6096"/>
                </a:lnTo>
                <a:lnTo>
                  <a:pt x="327113" y="4572"/>
                </a:lnTo>
                <a:lnTo>
                  <a:pt x="327691" y="4572"/>
                </a:lnTo>
                <a:lnTo>
                  <a:pt x="328199" y="6858"/>
                </a:lnTo>
                <a:close/>
              </a:path>
            </a:pathLst>
          </a:custGeom>
          <a:solidFill>
            <a:srgbClr val="B5B5B5"/>
          </a:solidFill>
        </p:spPr>
        <p:txBody>
          <a:bodyPr wrap="square" lIns="0" tIns="0" rIns="0" bIns="0" rtlCol="0"/>
          <a:lstStyle/>
          <a:p>
            <a:pPr defTabSz="586405"/>
            <a:endParaRPr sz="1154">
              <a:solidFill>
                <a:prstClr val="black"/>
              </a:solidFill>
              <a:latin typeface="Calibri"/>
            </a:endParaRPr>
          </a:p>
        </p:txBody>
      </p:sp>
      <p:sp>
        <p:nvSpPr>
          <p:cNvPr id="85" name="object 85"/>
          <p:cNvSpPr/>
          <p:nvPr/>
        </p:nvSpPr>
        <p:spPr>
          <a:xfrm>
            <a:off x="5332497" y="2368209"/>
            <a:ext cx="50906" cy="9774"/>
          </a:xfrm>
          <a:custGeom>
            <a:avLst/>
            <a:gdLst/>
            <a:ahLst/>
            <a:cxnLst/>
            <a:rect l="l" t="t" r="r" b="b"/>
            <a:pathLst>
              <a:path w="79375" h="15239">
                <a:moveTo>
                  <a:pt x="77724" y="15239"/>
                </a:moveTo>
                <a:lnTo>
                  <a:pt x="1524" y="15239"/>
                </a:lnTo>
                <a:lnTo>
                  <a:pt x="0" y="10668"/>
                </a:lnTo>
                <a:lnTo>
                  <a:pt x="0" y="0"/>
                </a:lnTo>
                <a:lnTo>
                  <a:pt x="79248" y="0"/>
                </a:lnTo>
                <a:lnTo>
                  <a:pt x="79248" y="10668"/>
                </a:lnTo>
                <a:lnTo>
                  <a:pt x="77724" y="15239"/>
                </a:lnTo>
                <a:close/>
              </a:path>
            </a:pathLst>
          </a:custGeom>
          <a:solidFill>
            <a:srgbClr val="AE9E9E"/>
          </a:solidFill>
        </p:spPr>
        <p:txBody>
          <a:bodyPr wrap="square" lIns="0" tIns="0" rIns="0" bIns="0" rtlCol="0"/>
          <a:lstStyle/>
          <a:p>
            <a:pPr defTabSz="586405"/>
            <a:endParaRPr sz="1154">
              <a:solidFill>
                <a:prstClr val="black"/>
              </a:solidFill>
              <a:latin typeface="Calibri"/>
            </a:endParaRPr>
          </a:p>
        </p:txBody>
      </p:sp>
      <p:sp>
        <p:nvSpPr>
          <p:cNvPr id="86" name="object 86"/>
          <p:cNvSpPr/>
          <p:nvPr/>
        </p:nvSpPr>
        <p:spPr>
          <a:xfrm>
            <a:off x="5030485" y="2689444"/>
            <a:ext cx="126653" cy="34616"/>
          </a:xfrm>
          <a:custGeom>
            <a:avLst/>
            <a:gdLst/>
            <a:ahLst/>
            <a:cxnLst/>
            <a:rect l="l" t="t" r="r" b="b"/>
            <a:pathLst>
              <a:path w="197485" h="53975">
                <a:moveTo>
                  <a:pt x="187451" y="53848"/>
                </a:moveTo>
                <a:lnTo>
                  <a:pt x="182880" y="53848"/>
                </a:lnTo>
                <a:lnTo>
                  <a:pt x="1524" y="44704"/>
                </a:lnTo>
                <a:lnTo>
                  <a:pt x="0" y="41656"/>
                </a:lnTo>
                <a:lnTo>
                  <a:pt x="4571" y="27939"/>
                </a:lnTo>
                <a:lnTo>
                  <a:pt x="44195" y="8127"/>
                </a:lnTo>
                <a:lnTo>
                  <a:pt x="85343" y="508"/>
                </a:lnTo>
                <a:lnTo>
                  <a:pt x="86613" y="0"/>
                </a:lnTo>
                <a:lnTo>
                  <a:pt x="86729" y="5080"/>
                </a:lnTo>
                <a:lnTo>
                  <a:pt x="86643" y="10160"/>
                </a:lnTo>
                <a:lnTo>
                  <a:pt x="85978" y="10160"/>
                </a:lnTo>
                <a:lnTo>
                  <a:pt x="86613" y="11430"/>
                </a:lnTo>
                <a:lnTo>
                  <a:pt x="94487" y="11430"/>
                </a:lnTo>
                <a:lnTo>
                  <a:pt x="94487" y="15748"/>
                </a:lnTo>
                <a:lnTo>
                  <a:pt x="108203" y="15748"/>
                </a:lnTo>
                <a:lnTo>
                  <a:pt x="118871" y="17272"/>
                </a:lnTo>
                <a:lnTo>
                  <a:pt x="141731" y="17272"/>
                </a:lnTo>
                <a:lnTo>
                  <a:pt x="141731" y="20320"/>
                </a:lnTo>
                <a:lnTo>
                  <a:pt x="179831" y="20320"/>
                </a:lnTo>
                <a:lnTo>
                  <a:pt x="179831" y="37084"/>
                </a:lnTo>
                <a:lnTo>
                  <a:pt x="18287" y="37084"/>
                </a:lnTo>
                <a:lnTo>
                  <a:pt x="182880" y="38608"/>
                </a:lnTo>
                <a:lnTo>
                  <a:pt x="183133" y="39370"/>
                </a:lnTo>
                <a:lnTo>
                  <a:pt x="196595" y="40132"/>
                </a:lnTo>
                <a:lnTo>
                  <a:pt x="197083" y="40132"/>
                </a:lnTo>
                <a:lnTo>
                  <a:pt x="196595" y="43180"/>
                </a:lnTo>
                <a:lnTo>
                  <a:pt x="196595" y="44704"/>
                </a:lnTo>
                <a:lnTo>
                  <a:pt x="195199" y="46355"/>
                </a:lnTo>
                <a:lnTo>
                  <a:pt x="193547" y="49275"/>
                </a:lnTo>
                <a:lnTo>
                  <a:pt x="192024" y="50800"/>
                </a:lnTo>
                <a:lnTo>
                  <a:pt x="187451" y="53848"/>
                </a:lnTo>
                <a:close/>
              </a:path>
              <a:path w="197485" h="53975">
                <a:moveTo>
                  <a:pt x="94856" y="508"/>
                </a:moveTo>
                <a:lnTo>
                  <a:pt x="92963" y="508"/>
                </a:lnTo>
                <a:lnTo>
                  <a:pt x="94868" y="0"/>
                </a:lnTo>
                <a:lnTo>
                  <a:pt x="94856" y="508"/>
                </a:lnTo>
                <a:close/>
              </a:path>
              <a:path w="197485" h="53975">
                <a:moveTo>
                  <a:pt x="94487" y="11175"/>
                </a:moveTo>
                <a:lnTo>
                  <a:pt x="86868" y="11175"/>
                </a:lnTo>
                <a:lnTo>
                  <a:pt x="86868" y="508"/>
                </a:lnTo>
                <a:lnTo>
                  <a:pt x="94487" y="508"/>
                </a:lnTo>
                <a:lnTo>
                  <a:pt x="94487" y="11175"/>
                </a:lnTo>
                <a:close/>
              </a:path>
              <a:path w="197485" h="53975">
                <a:moveTo>
                  <a:pt x="118871" y="17272"/>
                </a:moveTo>
                <a:lnTo>
                  <a:pt x="108203" y="15748"/>
                </a:lnTo>
                <a:lnTo>
                  <a:pt x="94487" y="15748"/>
                </a:lnTo>
                <a:lnTo>
                  <a:pt x="94856" y="508"/>
                </a:lnTo>
                <a:lnTo>
                  <a:pt x="111251" y="508"/>
                </a:lnTo>
                <a:lnTo>
                  <a:pt x="111251" y="9651"/>
                </a:lnTo>
                <a:lnTo>
                  <a:pt x="109727" y="12700"/>
                </a:lnTo>
                <a:lnTo>
                  <a:pt x="108838" y="14605"/>
                </a:lnTo>
                <a:lnTo>
                  <a:pt x="118871" y="14605"/>
                </a:lnTo>
                <a:lnTo>
                  <a:pt x="118871" y="17272"/>
                </a:lnTo>
                <a:close/>
              </a:path>
              <a:path w="197485" h="53975">
                <a:moveTo>
                  <a:pt x="118871" y="14605"/>
                </a:moveTo>
                <a:lnTo>
                  <a:pt x="108838" y="14605"/>
                </a:lnTo>
                <a:lnTo>
                  <a:pt x="110108" y="13335"/>
                </a:lnTo>
                <a:lnTo>
                  <a:pt x="111251" y="9651"/>
                </a:lnTo>
                <a:lnTo>
                  <a:pt x="111251" y="508"/>
                </a:lnTo>
                <a:lnTo>
                  <a:pt x="118871" y="2032"/>
                </a:lnTo>
                <a:lnTo>
                  <a:pt x="118871" y="14605"/>
                </a:lnTo>
                <a:close/>
              </a:path>
              <a:path w="197485" h="53975">
                <a:moveTo>
                  <a:pt x="141731" y="17272"/>
                </a:moveTo>
                <a:lnTo>
                  <a:pt x="118871" y="17272"/>
                </a:lnTo>
                <a:lnTo>
                  <a:pt x="118871" y="2032"/>
                </a:lnTo>
                <a:lnTo>
                  <a:pt x="123443" y="2032"/>
                </a:lnTo>
                <a:lnTo>
                  <a:pt x="134112" y="3556"/>
                </a:lnTo>
                <a:lnTo>
                  <a:pt x="141731" y="5080"/>
                </a:lnTo>
                <a:lnTo>
                  <a:pt x="141731" y="17272"/>
                </a:lnTo>
                <a:close/>
              </a:path>
              <a:path w="197485" h="53975">
                <a:moveTo>
                  <a:pt x="179831" y="20320"/>
                </a:moveTo>
                <a:lnTo>
                  <a:pt x="141731" y="20320"/>
                </a:lnTo>
                <a:lnTo>
                  <a:pt x="141731" y="5080"/>
                </a:lnTo>
                <a:lnTo>
                  <a:pt x="143256" y="5080"/>
                </a:lnTo>
                <a:lnTo>
                  <a:pt x="179831" y="20320"/>
                </a:lnTo>
                <a:close/>
              </a:path>
              <a:path w="197485" h="53975">
                <a:moveTo>
                  <a:pt x="86626" y="10899"/>
                </a:moveTo>
                <a:lnTo>
                  <a:pt x="85978" y="10160"/>
                </a:lnTo>
                <a:lnTo>
                  <a:pt x="86643" y="10160"/>
                </a:lnTo>
                <a:lnTo>
                  <a:pt x="86626" y="10899"/>
                </a:lnTo>
                <a:close/>
              </a:path>
              <a:path w="197485" h="53975">
                <a:moveTo>
                  <a:pt x="94487" y="11430"/>
                </a:moveTo>
                <a:lnTo>
                  <a:pt x="86613" y="11430"/>
                </a:lnTo>
                <a:lnTo>
                  <a:pt x="86626" y="10899"/>
                </a:lnTo>
                <a:lnTo>
                  <a:pt x="86868" y="11175"/>
                </a:lnTo>
                <a:lnTo>
                  <a:pt x="94487" y="11175"/>
                </a:lnTo>
                <a:lnTo>
                  <a:pt x="94487" y="11430"/>
                </a:lnTo>
                <a:close/>
              </a:path>
              <a:path w="197485" h="53975">
                <a:moveTo>
                  <a:pt x="197103" y="38735"/>
                </a:moveTo>
                <a:lnTo>
                  <a:pt x="182880" y="38608"/>
                </a:lnTo>
                <a:lnTo>
                  <a:pt x="179831" y="38608"/>
                </a:lnTo>
                <a:lnTo>
                  <a:pt x="179831" y="20320"/>
                </a:lnTo>
                <a:lnTo>
                  <a:pt x="196595" y="38608"/>
                </a:lnTo>
                <a:lnTo>
                  <a:pt x="197103" y="38735"/>
                </a:lnTo>
                <a:close/>
              </a:path>
              <a:path w="197485" h="53975">
                <a:moveTo>
                  <a:pt x="179831" y="38608"/>
                </a:moveTo>
                <a:lnTo>
                  <a:pt x="18287" y="37084"/>
                </a:lnTo>
                <a:lnTo>
                  <a:pt x="179831" y="37084"/>
                </a:lnTo>
                <a:lnTo>
                  <a:pt x="179831" y="38608"/>
                </a:lnTo>
                <a:close/>
              </a:path>
              <a:path w="197485" h="53975">
                <a:moveTo>
                  <a:pt x="197083" y="40132"/>
                </a:moveTo>
                <a:lnTo>
                  <a:pt x="196595" y="40132"/>
                </a:lnTo>
                <a:lnTo>
                  <a:pt x="197103" y="40005"/>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87" name="object 87"/>
          <p:cNvSpPr/>
          <p:nvPr/>
        </p:nvSpPr>
        <p:spPr>
          <a:xfrm>
            <a:off x="5093363" y="2331882"/>
            <a:ext cx="0" cy="357561"/>
          </a:xfrm>
          <a:custGeom>
            <a:avLst/>
            <a:gdLst/>
            <a:ahLst/>
            <a:cxnLst/>
            <a:rect l="l" t="t" r="r" b="b"/>
            <a:pathLst>
              <a:path h="557529">
                <a:moveTo>
                  <a:pt x="0" y="0"/>
                </a:moveTo>
                <a:lnTo>
                  <a:pt x="0" y="557530"/>
                </a:lnTo>
              </a:path>
            </a:pathLst>
          </a:custGeom>
          <a:ln w="12064">
            <a:solidFill>
              <a:srgbClr val="7E7E7E"/>
            </a:solidFill>
          </a:ln>
        </p:spPr>
        <p:txBody>
          <a:bodyPr wrap="square" lIns="0" tIns="0" rIns="0" bIns="0" rtlCol="0"/>
          <a:lstStyle/>
          <a:p>
            <a:pPr defTabSz="586405"/>
            <a:endParaRPr sz="1154">
              <a:solidFill>
                <a:prstClr val="black"/>
              </a:solidFill>
              <a:latin typeface="Calibri"/>
            </a:endParaRPr>
          </a:p>
        </p:txBody>
      </p:sp>
      <p:sp>
        <p:nvSpPr>
          <p:cNvPr id="88" name="object 88"/>
          <p:cNvSpPr/>
          <p:nvPr/>
        </p:nvSpPr>
        <p:spPr>
          <a:xfrm>
            <a:off x="4815329" y="2214702"/>
            <a:ext cx="550188" cy="239460"/>
          </a:xfrm>
          <a:custGeom>
            <a:avLst/>
            <a:gdLst/>
            <a:ahLst/>
            <a:cxnLst/>
            <a:rect l="l" t="t" r="r" b="b"/>
            <a:pathLst>
              <a:path w="857885" h="373379">
                <a:moveTo>
                  <a:pt x="4724" y="373049"/>
                </a:moveTo>
                <a:lnTo>
                  <a:pt x="0" y="361950"/>
                </a:lnTo>
                <a:lnTo>
                  <a:pt x="852804" y="0"/>
                </a:lnTo>
                <a:lnTo>
                  <a:pt x="857529" y="11099"/>
                </a:lnTo>
                <a:lnTo>
                  <a:pt x="4724" y="373049"/>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89" name="object 89"/>
          <p:cNvSpPr/>
          <p:nvPr/>
        </p:nvSpPr>
        <p:spPr>
          <a:xfrm>
            <a:off x="4997254" y="5354126"/>
            <a:ext cx="159314" cy="159314"/>
          </a:xfrm>
          <a:prstGeom prst="rect">
            <a:avLst/>
          </a:prstGeom>
          <a:blipFill>
            <a:blip r:embed="rId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0" name="object 90"/>
          <p:cNvSpPr/>
          <p:nvPr/>
        </p:nvSpPr>
        <p:spPr>
          <a:xfrm>
            <a:off x="4993710" y="5350502"/>
            <a:ext cx="167785" cy="167785"/>
          </a:xfrm>
          <a:custGeom>
            <a:avLst/>
            <a:gdLst/>
            <a:ahLst/>
            <a:cxnLst/>
            <a:rect l="l" t="t" r="r" b="b"/>
            <a:pathLst>
              <a:path w="261619" h="261620">
                <a:moveTo>
                  <a:pt x="130619" y="261239"/>
                </a:moveTo>
                <a:lnTo>
                  <a:pt x="79959" y="250583"/>
                </a:lnTo>
                <a:lnTo>
                  <a:pt x="38646" y="222592"/>
                </a:lnTo>
                <a:lnTo>
                  <a:pt x="10649" y="181254"/>
                </a:lnTo>
                <a:lnTo>
                  <a:pt x="0" y="130619"/>
                </a:lnTo>
                <a:lnTo>
                  <a:pt x="10655" y="79959"/>
                </a:lnTo>
                <a:lnTo>
                  <a:pt x="38646" y="38646"/>
                </a:lnTo>
                <a:lnTo>
                  <a:pt x="79959" y="10655"/>
                </a:lnTo>
                <a:lnTo>
                  <a:pt x="130619" y="0"/>
                </a:lnTo>
                <a:lnTo>
                  <a:pt x="181254" y="10655"/>
                </a:lnTo>
                <a:lnTo>
                  <a:pt x="183369" y="12065"/>
                </a:lnTo>
                <a:lnTo>
                  <a:pt x="129374" y="12065"/>
                </a:lnTo>
                <a:lnTo>
                  <a:pt x="130619" y="12327"/>
                </a:lnTo>
                <a:lnTo>
                  <a:pt x="87947" y="21310"/>
                </a:lnTo>
                <a:lnTo>
                  <a:pt x="85737" y="21310"/>
                </a:lnTo>
                <a:lnTo>
                  <a:pt x="83604" y="22225"/>
                </a:lnTo>
                <a:lnTo>
                  <a:pt x="84387" y="22225"/>
                </a:lnTo>
                <a:lnTo>
                  <a:pt x="48748" y="46367"/>
                </a:lnTo>
                <a:lnTo>
                  <a:pt x="47980" y="46367"/>
                </a:lnTo>
                <a:lnTo>
                  <a:pt x="46367" y="47980"/>
                </a:lnTo>
                <a:lnTo>
                  <a:pt x="46887" y="47980"/>
                </a:lnTo>
                <a:lnTo>
                  <a:pt x="22755" y="83604"/>
                </a:lnTo>
                <a:lnTo>
                  <a:pt x="22225" y="83604"/>
                </a:lnTo>
                <a:lnTo>
                  <a:pt x="21310" y="85737"/>
                </a:lnTo>
                <a:lnTo>
                  <a:pt x="21775" y="85737"/>
                </a:lnTo>
                <a:lnTo>
                  <a:pt x="12589" y="129374"/>
                </a:lnTo>
                <a:lnTo>
                  <a:pt x="12065" y="129374"/>
                </a:lnTo>
                <a:lnTo>
                  <a:pt x="12065" y="131864"/>
                </a:lnTo>
                <a:lnTo>
                  <a:pt x="12589" y="131864"/>
                </a:lnTo>
                <a:lnTo>
                  <a:pt x="21775" y="175501"/>
                </a:lnTo>
                <a:lnTo>
                  <a:pt x="21310" y="175501"/>
                </a:lnTo>
                <a:lnTo>
                  <a:pt x="22225" y="177634"/>
                </a:lnTo>
                <a:lnTo>
                  <a:pt x="22755" y="177634"/>
                </a:lnTo>
                <a:lnTo>
                  <a:pt x="46887" y="213258"/>
                </a:lnTo>
                <a:lnTo>
                  <a:pt x="46367" y="213258"/>
                </a:lnTo>
                <a:lnTo>
                  <a:pt x="47980" y="214871"/>
                </a:lnTo>
                <a:lnTo>
                  <a:pt x="48748" y="214871"/>
                </a:lnTo>
                <a:lnTo>
                  <a:pt x="84387" y="239014"/>
                </a:lnTo>
                <a:lnTo>
                  <a:pt x="83604" y="239014"/>
                </a:lnTo>
                <a:lnTo>
                  <a:pt x="85737" y="239928"/>
                </a:lnTo>
                <a:lnTo>
                  <a:pt x="87947" y="239928"/>
                </a:lnTo>
                <a:lnTo>
                  <a:pt x="130619" y="248911"/>
                </a:lnTo>
                <a:lnTo>
                  <a:pt x="129374" y="249174"/>
                </a:lnTo>
                <a:lnTo>
                  <a:pt x="183369" y="249174"/>
                </a:lnTo>
                <a:lnTo>
                  <a:pt x="181254" y="250583"/>
                </a:lnTo>
                <a:lnTo>
                  <a:pt x="130619" y="261239"/>
                </a:lnTo>
                <a:close/>
              </a:path>
              <a:path w="261619" h="261620">
                <a:moveTo>
                  <a:pt x="130619" y="12327"/>
                </a:moveTo>
                <a:lnTo>
                  <a:pt x="129374" y="12065"/>
                </a:lnTo>
                <a:lnTo>
                  <a:pt x="131864" y="12065"/>
                </a:lnTo>
                <a:lnTo>
                  <a:pt x="130619" y="12327"/>
                </a:lnTo>
                <a:close/>
              </a:path>
              <a:path w="261619" h="261620">
                <a:moveTo>
                  <a:pt x="176521" y="21990"/>
                </a:moveTo>
                <a:lnTo>
                  <a:pt x="130619" y="12327"/>
                </a:lnTo>
                <a:lnTo>
                  <a:pt x="131864" y="12065"/>
                </a:lnTo>
                <a:lnTo>
                  <a:pt x="183369" y="12065"/>
                </a:lnTo>
                <a:lnTo>
                  <a:pt x="197280" y="21336"/>
                </a:lnTo>
                <a:lnTo>
                  <a:pt x="175539" y="21336"/>
                </a:lnTo>
                <a:lnTo>
                  <a:pt x="176521" y="21990"/>
                </a:lnTo>
                <a:close/>
              </a:path>
              <a:path w="261619" h="261620">
                <a:moveTo>
                  <a:pt x="83604" y="22225"/>
                </a:moveTo>
                <a:lnTo>
                  <a:pt x="85737" y="21310"/>
                </a:lnTo>
                <a:lnTo>
                  <a:pt x="84717" y="21990"/>
                </a:lnTo>
                <a:lnTo>
                  <a:pt x="83604" y="22225"/>
                </a:lnTo>
                <a:close/>
              </a:path>
              <a:path w="261619" h="261620">
                <a:moveTo>
                  <a:pt x="84741" y="21985"/>
                </a:moveTo>
                <a:lnTo>
                  <a:pt x="85737" y="21310"/>
                </a:lnTo>
                <a:lnTo>
                  <a:pt x="87947" y="21310"/>
                </a:lnTo>
                <a:lnTo>
                  <a:pt x="84741" y="21985"/>
                </a:lnTo>
                <a:close/>
              </a:path>
              <a:path w="261619" h="261620">
                <a:moveTo>
                  <a:pt x="177634" y="22225"/>
                </a:moveTo>
                <a:lnTo>
                  <a:pt x="176513" y="21985"/>
                </a:lnTo>
                <a:lnTo>
                  <a:pt x="175539" y="21336"/>
                </a:lnTo>
                <a:lnTo>
                  <a:pt x="177634" y="22225"/>
                </a:lnTo>
                <a:close/>
              </a:path>
              <a:path w="261619" h="261620">
                <a:moveTo>
                  <a:pt x="198614" y="22225"/>
                </a:moveTo>
                <a:lnTo>
                  <a:pt x="177634" y="22225"/>
                </a:lnTo>
                <a:lnTo>
                  <a:pt x="175539" y="21336"/>
                </a:lnTo>
                <a:lnTo>
                  <a:pt x="197280" y="21336"/>
                </a:lnTo>
                <a:lnTo>
                  <a:pt x="198614" y="22225"/>
                </a:lnTo>
                <a:close/>
              </a:path>
              <a:path w="261619" h="261620">
                <a:moveTo>
                  <a:pt x="84387" y="22225"/>
                </a:moveTo>
                <a:lnTo>
                  <a:pt x="83604" y="22225"/>
                </a:lnTo>
                <a:lnTo>
                  <a:pt x="84741" y="21985"/>
                </a:lnTo>
                <a:lnTo>
                  <a:pt x="84387" y="22225"/>
                </a:lnTo>
                <a:close/>
              </a:path>
              <a:path w="261619" h="261620">
                <a:moveTo>
                  <a:pt x="214557" y="47348"/>
                </a:moveTo>
                <a:lnTo>
                  <a:pt x="176521" y="21990"/>
                </a:lnTo>
                <a:lnTo>
                  <a:pt x="177634" y="22225"/>
                </a:lnTo>
                <a:lnTo>
                  <a:pt x="198614" y="22225"/>
                </a:lnTo>
                <a:lnTo>
                  <a:pt x="223232" y="38646"/>
                </a:lnTo>
                <a:lnTo>
                  <a:pt x="228462" y="46367"/>
                </a:lnTo>
                <a:lnTo>
                  <a:pt x="213893" y="46367"/>
                </a:lnTo>
                <a:lnTo>
                  <a:pt x="214557" y="47348"/>
                </a:lnTo>
                <a:close/>
              </a:path>
              <a:path w="261619" h="261620">
                <a:moveTo>
                  <a:pt x="46367" y="47980"/>
                </a:moveTo>
                <a:lnTo>
                  <a:pt x="47980" y="46367"/>
                </a:lnTo>
                <a:lnTo>
                  <a:pt x="47301" y="47348"/>
                </a:lnTo>
                <a:lnTo>
                  <a:pt x="46367" y="47980"/>
                </a:lnTo>
                <a:close/>
              </a:path>
              <a:path w="261619" h="261620">
                <a:moveTo>
                  <a:pt x="47329" y="47329"/>
                </a:moveTo>
                <a:lnTo>
                  <a:pt x="47980" y="46367"/>
                </a:lnTo>
                <a:lnTo>
                  <a:pt x="48748" y="46367"/>
                </a:lnTo>
                <a:lnTo>
                  <a:pt x="47329" y="47329"/>
                </a:lnTo>
                <a:close/>
              </a:path>
              <a:path w="261619" h="261620">
                <a:moveTo>
                  <a:pt x="215544" y="48006"/>
                </a:moveTo>
                <a:lnTo>
                  <a:pt x="214544" y="47329"/>
                </a:lnTo>
                <a:lnTo>
                  <a:pt x="213893" y="46367"/>
                </a:lnTo>
                <a:lnTo>
                  <a:pt x="215544" y="48006"/>
                </a:lnTo>
                <a:close/>
              </a:path>
              <a:path w="261619" h="261620">
                <a:moveTo>
                  <a:pt x="229571" y="48006"/>
                </a:moveTo>
                <a:lnTo>
                  <a:pt x="215544" y="48006"/>
                </a:lnTo>
                <a:lnTo>
                  <a:pt x="213893" y="46367"/>
                </a:lnTo>
                <a:lnTo>
                  <a:pt x="228462" y="46367"/>
                </a:lnTo>
                <a:lnTo>
                  <a:pt x="229571" y="48006"/>
                </a:lnTo>
                <a:close/>
              </a:path>
              <a:path w="261619" h="261620">
                <a:moveTo>
                  <a:pt x="46887" y="47980"/>
                </a:moveTo>
                <a:lnTo>
                  <a:pt x="46367" y="47980"/>
                </a:lnTo>
                <a:lnTo>
                  <a:pt x="47329" y="47329"/>
                </a:lnTo>
                <a:lnTo>
                  <a:pt x="46887" y="47980"/>
                </a:lnTo>
                <a:close/>
              </a:path>
              <a:path w="261619" h="261620">
                <a:moveTo>
                  <a:pt x="239870" y="84714"/>
                </a:moveTo>
                <a:lnTo>
                  <a:pt x="214557" y="47348"/>
                </a:lnTo>
                <a:lnTo>
                  <a:pt x="215544" y="48006"/>
                </a:lnTo>
                <a:lnTo>
                  <a:pt x="229571" y="48006"/>
                </a:lnTo>
                <a:lnTo>
                  <a:pt x="251231" y="79984"/>
                </a:lnTo>
                <a:lnTo>
                  <a:pt x="251930" y="83527"/>
                </a:lnTo>
                <a:lnTo>
                  <a:pt x="239636" y="83527"/>
                </a:lnTo>
                <a:lnTo>
                  <a:pt x="239870" y="84714"/>
                </a:lnTo>
                <a:close/>
              </a:path>
              <a:path w="261619" h="261620">
                <a:moveTo>
                  <a:pt x="240563" y="85737"/>
                </a:moveTo>
                <a:lnTo>
                  <a:pt x="239870" y="84714"/>
                </a:lnTo>
                <a:lnTo>
                  <a:pt x="239636" y="83527"/>
                </a:lnTo>
                <a:lnTo>
                  <a:pt x="240563" y="85737"/>
                </a:lnTo>
                <a:close/>
              </a:path>
              <a:path w="261619" h="261620">
                <a:moveTo>
                  <a:pt x="252367" y="85737"/>
                </a:moveTo>
                <a:lnTo>
                  <a:pt x="240563" y="85737"/>
                </a:lnTo>
                <a:lnTo>
                  <a:pt x="239636" y="83527"/>
                </a:lnTo>
                <a:lnTo>
                  <a:pt x="251930" y="83527"/>
                </a:lnTo>
                <a:lnTo>
                  <a:pt x="252367" y="85737"/>
                </a:lnTo>
                <a:close/>
              </a:path>
              <a:path w="261619" h="261620">
                <a:moveTo>
                  <a:pt x="21310" y="85737"/>
                </a:moveTo>
                <a:lnTo>
                  <a:pt x="22225" y="83604"/>
                </a:lnTo>
                <a:lnTo>
                  <a:pt x="21985" y="84741"/>
                </a:lnTo>
                <a:lnTo>
                  <a:pt x="21310" y="85737"/>
                </a:lnTo>
                <a:close/>
              </a:path>
              <a:path w="261619" h="261620">
                <a:moveTo>
                  <a:pt x="21985" y="84741"/>
                </a:moveTo>
                <a:lnTo>
                  <a:pt x="22225" y="83604"/>
                </a:lnTo>
                <a:lnTo>
                  <a:pt x="22755" y="83604"/>
                </a:lnTo>
                <a:lnTo>
                  <a:pt x="21985" y="84741"/>
                </a:lnTo>
                <a:close/>
              </a:path>
              <a:path w="261619" h="261620">
                <a:moveTo>
                  <a:pt x="260995" y="131787"/>
                </a:moveTo>
                <a:lnTo>
                  <a:pt x="249161" y="131787"/>
                </a:lnTo>
                <a:lnTo>
                  <a:pt x="249161" y="129451"/>
                </a:lnTo>
                <a:lnTo>
                  <a:pt x="248700" y="129451"/>
                </a:lnTo>
                <a:lnTo>
                  <a:pt x="239870" y="84714"/>
                </a:lnTo>
                <a:lnTo>
                  <a:pt x="240563" y="85737"/>
                </a:lnTo>
                <a:lnTo>
                  <a:pt x="252367" y="85737"/>
                </a:lnTo>
                <a:lnTo>
                  <a:pt x="260995" y="129451"/>
                </a:lnTo>
                <a:lnTo>
                  <a:pt x="249161" y="129451"/>
                </a:lnTo>
                <a:lnTo>
                  <a:pt x="248930" y="130619"/>
                </a:lnTo>
                <a:lnTo>
                  <a:pt x="261226" y="130619"/>
                </a:lnTo>
                <a:lnTo>
                  <a:pt x="260995" y="131787"/>
                </a:lnTo>
                <a:close/>
              </a:path>
              <a:path w="261619" h="261620">
                <a:moveTo>
                  <a:pt x="21775" y="85737"/>
                </a:moveTo>
                <a:lnTo>
                  <a:pt x="21310" y="85737"/>
                </a:lnTo>
                <a:lnTo>
                  <a:pt x="21985" y="84741"/>
                </a:lnTo>
                <a:lnTo>
                  <a:pt x="21775" y="85737"/>
                </a:lnTo>
                <a:close/>
              </a:path>
              <a:path w="261619" h="261620">
                <a:moveTo>
                  <a:pt x="12065" y="131864"/>
                </a:moveTo>
                <a:lnTo>
                  <a:pt x="12065" y="129374"/>
                </a:lnTo>
                <a:lnTo>
                  <a:pt x="12327" y="130619"/>
                </a:lnTo>
                <a:lnTo>
                  <a:pt x="12065" y="131864"/>
                </a:lnTo>
                <a:close/>
              </a:path>
              <a:path w="261619" h="261620">
                <a:moveTo>
                  <a:pt x="12327" y="130619"/>
                </a:moveTo>
                <a:lnTo>
                  <a:pt x="12065" y="129374"/>
                </a:lnTo>
                <a:lnTo>
                  <a:pt x="12589" y="129374"/>
                </a:lnTo>
                <a:lnTo>
                  <a:pt x="12327" y="130619"/>
                </a:lnTo>
                <a:close/>
              </a:path>
              <a:path w="261619" h="261620">
                <a:moveTo>
                  <a:pt x="249161" y="131787"/>
                </a:moveTo>
                <a:lnTo>
                  <a:pt x="248930" y="130619"/>
                </a:lnTo>
                <a:lnTo>
                  <a:pt x="249161" y="129451"/>
                </a:lnTo>
                <a:lnTo>
                  <a:pt x="249161" y="131787"/>
                </a:lnTo>
                <a:close/>
              </a:path>
              <a:path w="261619" h="261620">
                <a:moveTo>
                  <a:pt x="12589" y="131864"/>
                </a:moveTo>
                <a:lnTo>
                  <a:pt x="12065" y="131864"/>
                </a:lnTo>
                <a:lnTo>
                  <a:pt x="12327" y="130619"/>
                </a:lnTo>
                <a:lnTo>
                  <a:pt x="12589" y="131864"/>
                </a:lnTo>
                <a:close/>
              </a:path>
              <a:path w="261619" h="261620">
                <a:moveTo>
                  <a:pt x="239870" y="176524"/>
                </a:moveTo>
                <a:lnTo>
                  <a:pt x="248930" y="130619"/>
                </a:lnTo>
                <a:lnTo>
                  <a:pt x="249161" y="131787"/>
                </a:lnTo>
                <a:lnTo>
                  <a:pt x="260995" y="131787"/>
                </a:lnTo>
                <a:lnTo>
                  <a:pt x="252367" y="175501"/>
                </a:lnTo>
                <a:lnTo>
                  <a:pt x="240563" y="175501"/>
                </a:lnTo>
                <a:lnTo>
                  <a:pt x="239870" y="176524"/>
                </a:lnTo>
                <a:close/>
              </a:path>
              <a:path w="261619" h="261620">
                <a:moveTo>
                  <a:pt x="22225" y="177634"/>
                </a:moveTo>
                <a:lnTo>
                  <a:pt x="21310" y="175501"/>
                </a:lnTo>
                <a:lnTo>
                  <a:pt x="21991" y="176524"/>
                </a:lnTo>
                <a:lnTo>
                  <a:pt x="22225" y="177634"/>
                </a:lnTo>
                <a:close/>
              </a:path>
              <a:path w="261619" h="261620">
                <a:moveTo>
                  <a:pt x="21985" y="176497"/>
                </a:moveTo>
                <a:lnTo>
                  <a:pt x="21310" y="175501"/>
                </a:lnTo>
                <a:lnTo>
                  <a:pt x="21775" y="175501"/>
                </a:lnTo>
                <a:lnTo>
                  <a:pt x="21985" y="176497"/>
                </a:lnTo>
                <a:close/>
              </a:path>
              <a:path w="261619" h="261620">
                <a:moveTo>
                  <a:pt x="239636" y="177711"/>
                </a:moveTo>
                <a:lnTo>
                  <a:pt x="239888" y="176497"/>
                </a:lnTo>
                <a:lnTo>
                  <a:pt x="240563" y="175501"/>
                </a:lnTo>
                <a:lnTo>
                  <a:pt x="239636" y="177711"/>
                </a:lnTo>
                <a:close/>
              </a:path>
              <a:path w="261619" h="261620">
                <a:moveTo>
                  <a:pt x="251930" y="177711"/>
                </a:moveTo>
                <a:lnTo>
                  <a:pt x="239636" y="177711"/>
                </a:lnTo>
                <a:lnTo>
                  <a:pt x="240563" y="175501"/>
                </a:lnTo>
                <a:lnTo>
                  <a:pt x="252367" y="175501"/>
                </a:lnTo>
                <a:lnTo>
                  <a:pt x="251930" y="177711"/>
                </a:lnTo>
                <a:close/>
              </a:path>
              <a:path w="261619" h="261620">
                <a:moveTo>
                  <a:pt x="22755" y="177634"/>
                </a:moveTo>
                <a:lnTo>
                  <a:pt x="22225" y="177634"/>
                </a:lnTo>
                <a:lnTo>
                  <a:pt x="21985" y="176497"/>
                </a:lnTo>
                <a:lnTo>
                  <a:pt x="22755" y="177634"/>
                </a:lnTo>
                <a:close/>
              </a:path>
              <a:path w="261619" h="261620">
                <a:moveTo>
                  <a:pt x="214557" y="213890"/>
                </a:moveTo>
                <a:lnTo>
                  <a:pt x="239870" y="176524"/>
                </a:lnTo>
                <a:lnTo>
                  <a:pt x="239636" y="177711"/>
                </a:lnTo>
                <a:lnTo>
                  <a:pt x="251930" y="177711"/>
                </a:lnTo>
                <a:lnTo>
                  <a:pt x="251214" y="181279"/>
                </a:lnTo>
                <a:lnTo>
                  <a:pt x="229571" y="213233"/>
                </a:lnTo>
                <a:lnTo>
                  <a:pt x="215544" y="213233"/>
                </a:lnTo>
                <a:lnTo>
                  <a:pt x="214557" y="213890"/>
                </a:lnTo>
                <a:close/>
              </a:path>
              <a:path w="261619" h="261620">
                <a:moveTo>
                  <a:pt x="213893" y="214871"/>
                </a:moveTo>
                <a:lnTo>
                  <a:pt x="214557" y="213890"/>
                </a:lnTo>
                <a:lnTo>
                  <a:pt x="215544" y="213233"/>
                </a:lnTo>
                <a:lnTo>
                  <a:pt x="213893" y="214871"/>
                </a:lnTo>
                <a:close/>
              </a:path>
              <a:path w="261619" h="261620">
                <a:moveTo>
                  <a:pt x="228462" y="214871"/>
                </a:moveTo>
                <a:lnTo>
                  <a:pt x="213893" y="214871"/>
                </a:lnTo>
                <a:lnTo>
                  <a:pt x="215544" y="213233"/>
                </a:lnTo>
                <a:lnTo>
                  <a:pt x="229571" y="213233"/>
                </a:lnTo>
                <a:lnTo>
                  <a:pt x="228462" y="214871"/>
                </a:lnTo>
                <a:close/>
              </a:path>
              <a:path w="261619" h="261620">
                <a:moveTo>
                  <a:pt x="47980" y="214871"/>
                </a:moveTo>
                <a:lnTo>
                  <a:pt x="46367" y="213258"/>
                </a:lnTo>
                <a:lnTo>
                  <a:pt x="47329" y="213909"/>
                </a:lnTo>
                <a:lnTo>
                  <a:pt x="47980" y="214871"/>
                </a:lnTo>
                <a:close/>
              </a:path>
              <a:path w="261619" h="261620">
                <a:moveTo>
                  <a:pt x="47329" y="213909"/>
                </a:moveTo>
                <a:lnTo>
                  <a:pt x="46367" y="213258"/>
                </a:lnTo>
                <a:lnTo>
                  <a:pt x="46887" y="213258"/>
                </a:lnTo>
                <a:lnTo>
                  <a:pt x="47329" y="213909"/>
                </a:lnTo>
                <a:close/>
              </a:path>
              <a:path w="261619" h="261620">
                <a:moveTo>
                  <a:pt x="176521" y="239248"/>
                </a:moveTo>
                <a:lnTo>
                  <a:pt x="214557" y="213890"/>
                </a:lnTo>
                <a:lnTo>
                  <a:pt x="213893" y="214871"/>
                </a:lnTo>
                <a:lnTo>
                  <a:pt x="228462" y="214871"/>
                </a:lnTo>
                <a:lnTo>
                  <a:pt x="223215" y="222618"/>
                </a:lnTo>
                <a:lnTo>
                  <a:pt x="198614" y="239014"/>
                </a:lnTo>
                <a:lnTo>
                  <a:pt x="177634" y="239014"/>
                </a:lnTo>
                <a:lnTo>
                  <a:pt x="176521" y="239248"/>
                </a:lnTo>
                <a:close/>
              </a:path>
              <a:path w="261619" h="261620">
                <a:moveTo>
                  <a:pt x="48748" y="214871"/>
                </a:moveTo>
                <a:lnTo>
                  <a:pt x="47980" y="214871"/>
                </a:lnTo>
                <a:lnTo>
                  <a:pt x="47329" y="213909"/>
                </a:lnTo>
                <a:lnTo>
                  <a:pt x="48748" y="214871"/>
                </a:lnTo>
                <a:close/>
              </a:path>
              <a:path w="261619" h="261620">
                <a:moveTo>
                  <a:pt x="85737" y="239928"/>
                </a:moveTo>
                <a:lnTo>
                  <a:pt x="83604" y="239014"/>
                </a:lnTo>
                <a:lnTo>
                  <a:pt x="84741" y="239253"/>
                </a:lnTo>
                <a:lnTo>
                  <a:pt x="85737" y="239928"/>
                </a:lnTo>
                <a:close/>
              </a:path>
              <a:path w="261619" h="261620">
                <a:moveTo>
                  <a:pt x="84741" y="239253"/>
                </a:moveTo>
                <a:lnTo>
                  <a:pt x="83604" y="239014"/>
                </a:lnTo>
                <a:lnTo>
                  <a:pt x="84387" y="239014"/>
                </a:lnTo>
                <a:lnTo>
                  <a:pt x="84741" y="239253"/>
                </a:lnTo>
                <a:close/>
              </a:path>
              <a:path w="261619" h="261620">
                <a:moveTo>
                  <a:pt x="175539" y="239902"/>
                </a:moveTo>
                <a:lnTo>
                  <a:pt x="176521" y="239248"/>
                </a:lnTo>
                <a:lnTo>
                  <a:pt x="177634" y="239014"/>
                </a:lnTo>
                <a:lnTo>
                  <a:pt x="175539" y="239902"/>
                </a:lnTo>
                <a:close/>
              </a:path>
              <a:path w="261619" h="261620">
                <a:moveTo>
                  <a:pt x="197280" y="239902"/>
                </a:moveTo>
                <a:lnTo>
                  <a:pt x="175539" y="239902"/>
                </a:lnTo>
                <a:lnTo>
                  <a:pt x="177634" y="239014"/>
                </a:lnTo>
                <a:lnTo>
                  <a:pt x="198614" y="239014"/>
                </a:lnTo>
                <a:lnTo>
                  <a:pt x="197280" y="239902"/>
                </a:lnTo>
                <a:close/>
              </a:path>
              <a:path w="261619" h="261620">
                <a:moveTo>
                  <a:pt x="183369" y="249174"/>
                </a:moveTo>
                <a:lnTo>
                  <a:pt x="131864" y="249174"/>
                </a:lnTo>
                <a:lnTo>
                  <a:pt x="130619" y="248911"/>
                </a:lnTo>
                <a:lnTo>
                  <a:pt x="176521" y="239248"/>
                </a:lnTo>
                <a:lnTo>
                  <a:pt x="175539" y="239902"/>
                </a:lnTo>
                <a:lnTo>
                  <a:pt x="197280" y="239902"/>
                </a:lnTo>
                <a:lnTo>
                  <a:pt x="183369" y="249174"/>
                </a:lnTo>
                <a:close/>
              </a:path>
              <a:path w="261619" h="261620">
                <a:moveTo>
                  <a:pt x="87947" y="239928"/>
                </a:moveTo>
                <a:lnTo>
                  <a:pt x="85737" y="239928"/>
                </a:lnTo>
                <a:lnTo>
                  <a:pt x="84741" y="239253"/>
                </a:lnTo>
                <a:lnTo>
                  <a:pt x="87947" y="239928"/>
                </a:lnTo>
                <a:close/>
              </a:path>
              <a:path w="261619" h="261620">
                <a:moveTo>
                  <a:pt x="131864" y="249174"/>
                </a:moveTo>
                <a:lnTo>
                  <a:pt x="129374" y="249174"/>
                </a:lnTo>
                <a:lnTo>
                  <a:pt x="130619" y="248911"/>
                </a:lnTo>
                <a:lnTo>
                  <a:pt x="131864" y="249174"/>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91" name="object 91"/>
          <p:cNvSpPr/>
          <p:nvPr/>
        </p:nvSpPr>
        <p:spPr>
          <a:xfrm>
            <a:off x="5021819" y="5375320"/>
            <a:ext cx="119323" cy="118101"/>
          </a:xfrm>
          <a:custGeom>
            <a:avLst/>
            <a:gdLst/>
            <a:ahLst/>
            <a:cxnLst/>
            <a:rect l="l" t="t" r="r" b="b"/>
            <a:pathLst>
              <a:path w="186055" h="184150">
                <a:moveTo>
                  <a:pt x="177164" y="183845"/>
                </a:moveTo>
                <a:lnTo>
                  <a:pt x="0" y="8585"/>
                </a:lnTo>
                <a:lnTo>
                  <a:pt x="8483" y="0"/>
                </a:lnTo>
                <a:lnTo>
                  <a:pt x="185648" y="175259"/>
                </a:lnTo>
                <a:lnTo>
                  <a:pt x="177164" y="183845"/>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92" name="object 92"/>
          <p:cNvSpPr txBox="1"/>
          <p:nvPr/>
        </p:nvSpPr>
        <p:spPr>
          <a:xfrm>
            <a:off x="5010612" y="5392326"/>
            <a:ext cx="142943" cy="67472"/>
          </a:xfrm>
          <a:prstGeom prst="rect">
            <a:avLst/>
          </a:prstGeom>
        </p:spPr>
        <p:txBody>
          <a:bodyPr vert="horz" wrap="square" lIns="0" tIns="8145" rIns="0" bIns="0" rtlCol="0">
            <a:spAutoFit/>
          </a:bodyPr>
          <a:lstStyle/>
          <a:p>
            <a:pPr marL="8145" defTabSz="586405">
              <a:spcBef>
                <a:spcPts val="64"/>
              </a:spcBef>
            </a:pPr>
            <a:r>
              <a:rPr sz="385" b="1" dirty="0">
                <a:solidFill>
                  <a:srgbClr val="D75B9F"/>
                </a:solidFill>
                <a:latin typeface="Trebuchet MS" panose="020B0603020202020204"/>
                <a:cs typeface="Trebuchet MS" panose="020B0603020202020204"/>
              </a:rPr>
              <a:t>A</a:t>
            </a:r>
            <a:r>
              <a:rPr sz="385" b="1" spc="-3" dirty="0">
                <a:solidFill>
                  <a:srgbClr val="D75B9F"/>
                </a:solidFill>
                <a:latin typeface="Trebuchet MS" panose="020B0603020202020204"/>
                <a:cs typeface="Trebuchet MS" panose="020B0603020202020204"/>
              </a:rPr>
              <a:t>.P.</a:t>
            </a:r>
            <a:r>
              <a:rPr sz="385" b="1" dirty="0">
                <a:solidFill>
                  <a:srgbClr val="D75B9F"/>
                </a:solidFill>
                <a:latin typeface="Trebuchet MS" panose="020B0603020202020204"/>
                <a:cs typeface="Trebuchet MS" panose="020B0603020202020204"/>
              </a:rPr>
              <a:t>I.</a:t>
            </a:r>
            <a:endParaRPr sz="385">
              <a:solidFill>
                <a:prstClr val="black"/>
              </a:solidFill>
              <a:latin typeface="Trebuchet MS" panose="020B0603020202020204"/>
              <a:cs typeface="Trebuchet MS" panose="020B0603020202020204"/>
            </a:endParaRPr>
          </a:p>
        </p:txBody>
      </p:sp>
      <p:sp>
        <p:nvSpPr>
          <p:cNvPr id="93" name="object 93"/>
          <p:cNvSpPr/>
          <p:nvPr/>
        </p:nvSpPr>
        <p:spPr>
          <a:xfrm>
            <a:off x="5181003" y="5077527"/>
            <a:ext cx="231722" cy="231722"/>
          </a:xfrm>
          <a:custGeom>
            <a:avLst/>
            <a:gdLst/>
            <a:ahLst/>
            <a:cxnLst/>
            <a:rect l="l" t="t" r="r" b="b"/>
            <a:pathLst>
              <a:path w="361314" h="361315">
                <a:moveTo>
                  <a:pt x="179831" y="361188"/>
                </a:moveTo>
                <a:lnTo>
                  <a:pt x="132587" y="355092"/>
                </a:lnTo>
                <a:lnTo>
                  <a:pt x="88392" y="336803"/>
                </a:lnTo>
                <a:lnTo>
                  <a:pt x="53340" y="309372"/>
                </a:lnTo>
                <a:lnTo>
                  <a:pt x="24384" y="271272"/>
                </a:lnTo>
                <a:lnTo>
                  <a:pt x="6095" y="228600"/>
                </a:lnTo>
                <a:lnTo>
                  <a:pt x="0" y="181355"/>
                </a:lnTo>
                <a:lnTo>
                  <a:pt x="6095" y="134112"/>
                </a:lnTo>
                <a:lnTo>
                  <a:pt x="24384" y="89916"/>
                </a:lnTo>
                <a:lnTo>
                  <a:pt x="53340" y="53340"/>
                </a:lnTo>
                <a:lnTo>
                  <a:pt x="88392" y="25908"/>
                </a:lnTo>
                <a:lnTo>
                  <a:pt x="132587" y="7620"/>
                </a:lnTo>
                <a:lnTo>
                  <a:pt x="179831" y="0"/>
                </a:lnTo>
                <a:lnTo>
                  <a:pt x="228600" y="7620"/>
                </a:lnTo>
                <a:lnTo>
                  <a:pt x="271272" y="25908"/>
                </a:lnTo>
                <a:lnTo>
                  <a:pt x="307848" y="53340"/>
                </a:lnTo>
                <a:lnTo>
                  <a:pt x="335280" y="89916"/>
                </a:lnTo>
                <a:lnTo>
                  <a:pt x="353568" y="134112"/>
                </a:lnTo>
                <a:lnTo>
                  <a:pt x="361188" y="181355"/>
                </a:lnTo>
                <a:lnTo>
                  <a:pt x="353568" y="228600"/>
                </a:lnTo>
                <a:lnTo>
                  <a:pt x="335280" y="271272"/>
                </a:lnTo>
                <a:lnTo>
                  <a:pt x="307848" y="309372"/>
                </a:lnTo>
                <a:lnTo>
                  <a:pt x="271272" y="336803"/>
                </a:lnTo>
                <a:lnTo>
                  <a:pt x="228600" y="355092"/>
                </a:lnTo>
                <a:lnTo>
                  <a:pt x="179831" y="361188"/>
                </a:lnTo>
                <a:close/>
              </a:path>
            </a:pathLst>
          </a:custGeom>
          <a:solidFill>
            <a:srgbClr val="F1F1F1"/>
          </a:solidFill>
        </p:spPr>
        <p:txBody>
          <a:bodyPr wrap="square" lIns="0" tIns="0" rIns="0" bIns="0" rtlCol="0"/>
          <a:lstStyle/>
          <a:p>
            <a:pPr defTabSz="586405"/>
            <a:endParaRPr sz="1154">
              <a:solidFill>
                <a:prstClr val="black"/>
              </a:solidFill>
              <a:latin typeface="Calibri"/>
            </a:endParaRPr>
          </a:p>
        </p:txBody>
      </p:sp>
      <p:sp>
        <p:nvSpPr>
          <p:cNvPr id="94" name="object 94"/>
          <p:cNvSpPr/>
          <p:nvPr/>
        </p:nvSpPr>
        <p:spPr>
          <a:xfrm>
            <a:off x="5177093" y="5074032"/>
            <a:ext cx="239053" cy="239460"/>
          </a:xfrm>
          <a:custGeom>
            <a:avLst/>
            <a:gdLst/>
            <a:ahLst/>
            <a:cxnLst/>
            <a:rect l="l" t="t" r="r" b="b"/>
            <a:pathLst>
              <a:path w="372744" h="373379">
                <a:moveTo>
                  <a:pt x="186308" y="372846"/>
                </a:moveTo>
                <a:lnTo>
                  <a:pt x="136448" y="366280"/>
                </a:lnTo>
                <a:lnTo>
                  <a:pt x="91794" y="347243"/>
                </a:lnTo>
                <a:lnTo>
                  <a:pt x="54380" y="318363"/>
                </a:lnTo>
                <a:lnTo>
                  <a:pt x="24840" y="280289"/>
                </a:lnTo>
                <a:lnTo>
                  <a:pt x="6438" y="236270"/>
                </a:lnTo>
                <a:lnTo>
                  <a:pt x="0" y="187299"/>
                </a:lnTo>
                <a:lnTo>
                  <a:pt x="0" y="185559"/>
                </a:lnTo>
                <a:lnTo>
                  <a:pt x="6453" y="137185"/>
                </a:lnTo>
                <a:lnTo>
                  <a:pt x="24827" y="92570"/>
                </a:lnTo>
                <a:lnTo>
                  <a:pt x="54380" y="54482"/>
                </a:lnTo>
                <a:lnTo>
                  <a:pt x="91794" y="25603"/>
                </a:lnTo>
                <a:lnTo>
                  <a:pt x="136448" y="6553"/>
                </a:lnTo>
                <a:lnTo>
                  <a:pt x="186308" y="0"/>
                </a:lnTo>
                <a:lnTo>
                  <a:pt x="235546" y="6565"/>
                </a:lnTo>
                <a:lnTo>
                  <a:pt x="248440" y="12065"/>
                </a:lnTo>
                <a:lnTo>
                  <a:pt x="185508" y="12065"/>
                </a:lnTo>
                <a:lnTo>
                  <a:pt x="186296" y="12170"/>
                </a:lnTo>
                <a:lnTo>
                  <a:pt x="142117" y="17983"/>
                </a:lnTo>
                <a:lnTo>
                  <a:pt x="140410" y="17983"/>
                </a:lnTo>
                <a:lnTo>
                  <a:pt x="138835" y="18415"/>
                </a:lnTo>
                <a:lnTo>
                  <a:pt x="139397" y="18415"/>
                </a:lnTo>
                <a:lnTo>
                  <a:pt x="99047" y="35623"/>
                </a:lnTo>
                <a:lnTo>
                  <a:pt x="98551" y="35623"/>
                </a:lnTo>
                <a:lnTo>
                  <a:pt x="97230" y="36398"/>
                </a:lnTo>
                <a:lnTo>
                  <a:pt x="97547" y="36398"/>
                </a:lnTo>
                <a:lnTo>
                  <a:pt x="63754" y="62483"/>
                </a:lnTo>
                <a:lnTo>
                  <a:pt x="63435" y="62483"/>
                </a:lnTo>
                <a:lnTo>
                  <a:pt x="62356" y="63563"/>
                </a:lnTo>
                <a:lnTo>
                  <a:pt x="62598" y="63563"/>
                </a:lnTo>
                <a:lnTo>
                  <a:pt x="35944" y="97917"/>
                </a:lnTo>
                <a:lnTo>
                  <a:pt x="35673" y="97917"/>
                </a:lnTo>
                <a:lnTo>
                  <a:pt x="34860" y="99314"/>
                </a:lnTo>
                <a:lnTo>
                  <a:pt x="35098" y="99314"/>
                </a:lnTo>
                <a:lnTo>
                  <a:pt x="18510" y="139598"/>
                </a:lnTo>
                <a:lnTo>
                  <a:pt x="18299" y="139598"/>
                </a:lnTo>
                <a:lnTo>
                  <a:pt x="17893" y="141097"/>
                </a:lnTo>
                <a:lnTo>
                  <a:pt x="18100" y="141097"/>
                </a:lnTo>
                <a:lnTo>
                  <a:pt x="12161" y="185635"/>
                </a:lnTo>
                <a:lnTo>
                  <a:pt x="11949" y="185635"/>
                </a:lnTo>
                <a:lnTo>
                  <a:pt x="11949" y="187223"/>
                </a:lnTo>
                <a:lnTo>
                  <a:pt x="12158" y="187223"/>
                </a:lnTo>
                <a:lnTo>
                  <a:pt x="18097" y="232359"/>
                </a:lnTo>
                <a:lnTo>
                  <a:pt x="17880" y="232359"/>
                </a:lnTo>
                <a:lnTo>
                  <a:pt x="18299" y="233895"/>
                </a:lnTo>
                <a:lnTo>
                  <a:pt x="18523" y="233895"/>
                </a:lnTo>
                <a:lnTo>
                  <a:pt x="35087" y="273532"/>
                </a:lnTo>
                <a:lnTo>
                  <a:pt x="34860" y="273532"/>
                </a:lnTo>
                <a:lnTo>
                  <a:pt x="35660" y="274904"/>
                </a:lnTo>
                <a:lnTo>
                  <a:pt x="35924" y="274904"/>
                </a:lnTo>
                <a:lnTo>
                  <a:pt x="62598" y="309283"/>
                </a:lnTo>
                <a:lnTo>
                  <a:pt x="62356" y="309283"/>
                </a:lnTo>
                <a:lnTo>
                  <a:pt x="63435" y="310362"/>
                </a:lnTo>
                <a:lnTo>
                  <a:pt x="63754" y="310362"/>
                </a:lnTo>
                <a:lnTo>
                  <a:pt x="97547" y="336448"/>
                </a:lnTo>
                <a:lnTo>
                  <a:pt x="97230" y="336448"/>
                </a:lnTo>
                <a:lnTo>
                  <a:pt x="98551" y="337223"/>
                </a:lnTo>
                <a:lnTo>
                  <a:pt x="99047" y="337223"/>
                </a:lnTo>
                <a:lnTo>
                  <a:pt x="139397" y="354431"/>
                </a:lnTo>
                <a:lnTo>
                  <a:pt x="138835" y="354431"/>
                </a:lnTo>
                <a:lnTo>
                  <a:pt x="140410" y="354863"/>
                </a:lnTo>
                <a:lnTo>
                  <a:pt x="142117" y="354863"/>
                </a:lnTo>
                <a:lnTo>
                  <a:pt x="186296" y="360676"/>
                </a:lnTo>
                <a:lnTo>
                  <a:pt x="185508" y="360781"/>
                </a:lnTo>
                <a:lnTo>
                  <a:pt x="248440" y="360781"/>
                </a:lnTo>
                <a:lnTo>
                  <a:pt x="235546" y="366280"/>
                </a:lnTo>
                <a:lnTo>
                  <a:pt x="186308" y="372846"/>
                </a:lnTo>
                <a:close/>
              </a:path>
              <a:path w="372744" h="373379">
                <a:moveTo>
                  <a:pt x="186296" y="12170"/>
                </a:moveTo>
                <a:lnTo>
                  <a:pt x="185508" y="12065"/>
                </a:lnTo>
                <a:lnTo>
                  <a:pt x="187095" y="12065"/>
                </a:lnTo>
                <a:lnTo>
                  <a:pt x="186296" y="12170"/>
                </a:lnTo>
                <a:close/>
              </a:path>
              <a:path w="372744" h="373379">
                <a:moveTo>
                  <a:pt x="232333" y="18308"/>
                </a:moveTo>
                <a:lnTo>
                  <a:pt x="186296" y="12170"/>
                </a:lnTo>
                <a:lnTo>
                  <a:pt x="187095" y="12065"/>
                </a:lnTo>
                <a:lnTo>
                  <a:pt x="248440" y="12065"/>
                </a:lnTo>
                <a:lnTo>
                  <a:pt x="262318" y="17983"/>
                </a:lnTo>
                <a:lnTo>
                  <a:pt x="231571" y="17983"/>
                </a:lnTo>
                <a:lnTo>
                  <a:pt x="232333" y="18308"/>
                </a:lnTo>
                <a:close/>
              </a:path>
              <a:path w="372744" h="373379">
                <a:moveTo>
                  <a:pt x="138835" y="18415"/>
                </a:moveTo>
                <a:lnTo>
                  <a:pt x="140410" y="17983"/>
                </a:lnTo>
                <a:lnTo>
                  <a:pt x="139645" y="18308"/>
                </a:lnTo>
                <a:lnTo>
                  <a:pt x="138835" y="18415"/>
                </a:lnTo>
                <a:close/>
              </a:path>
              <a:path w="372744" h="373379">
                <a:moveTo>
                  <a:pt x="139648" y="18308"/>
                </a:moveTo>
                <a:lnTo>
                  <a:pt x="140410" y="17983"/>
                </a:lnTo>
                <a:lnTo>
                  <a:pt x="142117" y="17983"/>
                </a:lnTo>
                <a:lnTo>
                  <a:pt x="139648" y="18308"/>
                </a:lnTo>
                <a:close/>
              </a:path>
              <a:path w="372744" h="373379">
                <a:moveTo>
                  <a:pt x="233133" y="18415"/>
                </a:moveTo>
                <a:lnTo>
                  <a:pt x="232332" y="18308"/>
                </a:lnTo>
                <a:lnTo>
                  <a:pt x="231571" y="17983"/>
                </a:lnTo>
                <a:lnTo>
                  <a:pt x="233133" y="18415"/>
                </a:lnTo>
                <a:close/>
              </a:path>
              <a:path w="372744" h="373379">
                <a:moveTo>
                  <a:pt x="263331" y="18415"/>
                </a:moveTo>
                <a:lnTo>
                  <a:pt x="233133" y="18415"/>
                </a:lnTo>
                <a:lnTo>
                  <a:pt x="231571" y="17983"/>
                </a:lnTo>
                <a:lnTo>
                  <a:pt x="262318" y="17983"/>
                </a:lnTo>
                <a:lnTo>
                  <a:pt x="263331" y="18415"/>
                </a:lnTo>
                <a:close/>
              </a:path>
              <a:path w="372744" h="373379">
                <a:moveTo>
                  <a:pt x="139397" y="18415"/>
                </a:moveTo>
                <a:lnTo>
                  <a:pt x="138835" y="18415"/>
                </a:lnTo>
                <a:lnTo>
                  <a:pt x="139648" y="18308"/>
                </a:lnTo>
                <a:lnTo>
                  <a:pt x="139397" y="18415"/>
                </a:lnTo>
                <a:close/>
              </a:path>
              <a:path w="372744" h="373379">
                <a:moveTo>
                  <a:pt x="274042" y="36095"/>
                </a:moveTo>
                <a:lnTo>
                  <a:pt x="232333" y="18308"/>
                </a:lnTo>
                <a:lnTo>
                  <a:pt x="233133" y="18415"/>
                </a:lnTo>
                <a:lnTo>
                  <a:pt x="263331" y="18415"/>
                </a:lnTo>
                <a:lnTo>
                  <a:pt x="280186" y="25603"/>
                </a:lnTo>
                <a:lnTo>
                  <a:pt x="293168" y="35623"/>
                </a:lnTo>
                <a:lnTo>
                  <a:pt x="273430" y="35623"/>
                </a:lnTo>
                <a:lnTo>
                  <a:pt x="274042" y="36095"/>
                </a:lnTo>
                <a:close/>
              </a:path>
              <a:path w="372744" h="373379">
                <a:moveTo>
                  <a:pt x="97230" y="36398"/>
                </a:moveTo>
                <a:lnTo>
                  <a:pt x="98551" y="35623"/>
                </a:lnTo>
                <a:lnTo>
                  <a:pt x="97939" y="36095"/>
                </a:lnTo>
                <a:lnTo>
                  <a:pt x="97230" y="36398"/>
                </a:lnTo>
                <a:close/>
              </a:path>
              <a:path w="372744" h="373379">
                <a:moveTo>
                  <a:pt x="97939" y="36095"/>
                </a:moveTo>
                <a:lnTo>
                  <a:pt x="98551" y="35623"/>
                </a:lnTo>
                <a:lnTo>
                  <a:pt x="99047" y="35623"/>
                </a:lnTo>
                <a:lnTo>
                  <a:pt x="97939" y="36095"/>
                </a:lnTo>
                <a:close/>
              </a:path>
              <a:path w="372744" h="373379">
                <a:moveTo>
                  <a:pt x="274751" y="36398"/>
                </a:moveTo>
                <a:lnTo>
                  <a:pt x="274042" y="36095"/>
                </a:lnTo>
                <a:lnTo>
                  <a:pt x="273430" y="35623"/>
                </a:lnTo>
                <a:lnTo>
                  <a:pt x="274751" y="36398"/>
                </a:lnTo>
                <a:close/>
              </a:path>
              <a:path w="372744" h="373379">
                <a:moveTo>
                  <a:pt x="294171" y="36398"/>
                </a:moveTo>
                <a:lnTo>
                  <a:pt x="274751" y="36398"/>
                </a:lnTo>
                <a:lnTo>
                  <a:pt x="273430" y="35623"/>
                </a:lnTo>
                <a:lnTo>
                  <a:pt x="293168" y="35623"/>
                </a:lnTo>
                <a:lnTo>
                  <a:pt x="294171" y="36398"/>
                </a:lnTo>
                <a:close/>
              </a:path>
              <a:path w="372744" h="373379">
                <a:moveTo>
                  <a:pt x="97547" y="36398"/>
                </a:moveTo>
                <a:lnTo>
                  <a:pt x="97230" y="36398"/>
                </a:lnTo>
                <a:lnTo>
                  <a:pt x="97939" y="36095"/>
                </a:lnTo>
                <a:lnTo>
                  <a:pt x="97547" y="36398"/>
                </a:lnTo>
                <a:close/>
              </a:path>
              <a:path w="372744" h="373379">
                <a:moveTo>
                  <a:pt x="309022" y="63097"/>
                </a:moveTo>
                <a:lnTo>
                  <a:pt x="274042" y="36095"/>
                </a:lnTo>
                <a:lnTo>
                  <a:pt x="274751" y="36398"/>
                </a:lnTo>
                <a:lnTo>
                  <a:pt x="294171" y="36398"/>
                </a:lnTo>
                <a:lnTo>
                  <a:pt x="317600" y="54482"/>
                </a:lnTo>
                <a:lnTo>
                  <a:pt x="323809" y="62483"/>
                </a:lnTo>
                <a:lnTo>
                  <a:pt x="308545" y="62483"/>
                </a:lnTo>
                <a:lnTo>
                  <a:pt x="309022" y="63097"/>
                </a:lnTo>
                <a:close/>
              </a:path>
              <a:path w="372744" h="373379">
                <a:moveTo>
                  <a:pt x="62356" y="63563"/>
                </a:moveTo>
                <a:lnTo>
                  <a:pt x="63435" y="62483"/>
                </a:lnTo>
                <a:lnTo>
                  <a:pt x="62959" y="63097"/>
                </a:lnTo>
                <a:lnTo>
                  <a:pt x="62356" y="63563"/>
                </a:lnTo>
                <a:close/>
              </a:path>
              <a:path w="372744" h="373379">
                <a:moveTo>
                  <a:pt x="62959" y="63097"/>
                </a:moveTo>
                <a:lnTo>
                  <a:pt x="63435" y="62483"/>
                </a:lnTo>
                <a:lnTo>
                  <a:pt x="63754" y="62483"/>
                </a:lnTo>
                <a:lnTo>
                  <a:pt x="62959" y="63097"/>
                </a:lnTo>
                <a:close/>
              </a:path>
              <a:path w="372744" h="373379">
                <a:moveTo>
                  <a:pt x="309625" y="63563"/>
                </a:moveTo>
                <a:lnTo>
                  <a:pt x="309022" y="63097"/>
                </a:lnTo>
                <a:lnTo>
                  <a:pt x="308545" y="62483"/>
                </a:lnTo>
                <a:lnTo>
                  <a:pt x="309625" y="63563"/>
                </a:lnTo>
                <a:close/>
              </a:path>
              <a:path w="372744" h="373379">
                <a:moveTo>
                  <a:pt x="324646" y="63563"/>
                </a:moveTo>
                <a:lnTo>
                  <a:pt x="309625" y="63563"/>
                </a:lnTo>
                <a:lnTo>
                  <a:pt x="308545" y="62483"/>
                </a:lnTo>
                <a:lnTo>
                  <a:pt x="323809" y="62483"/>
                </a:lnTo>
                <a:lnTo>
                  <a:pt x="324646" y="63563"/>
                </a:lnTo>
                <a:close/>
              </a:path>
              <a:path w="372744" h="373379">
                <a:moveTo>
                  <a:pt x="62598" y="63563"/>
                </a:moveTo>
                <a:lnTo>
                  <a:pt x="62356" y="63563"/>
                </a:lnTo>
                <a:lnTo>
                  <a:pt x="62959" y="63097"/>
                </a:lnTo>
                <a:lnTo>
                  <a:pt x="62598" y="63563"/>
                </a:lnTo>
                <a:close/>
              </a:path>
              <a:path w="372744" h="373379">
                <a:moveTo>
                  <a:pt x="336614" y="98661"/>
                </a:moveTo>
                <a:lnTo>
                  <a:pt x="309022" y="63097"/>
                </a:lnTo>
                <a:lnTo>
                  <a:pt x="309625" y="63563"/>
                </a:lnTo>
                <a:lnTo>
                  <a:pt x="324646" y="63563"/>
                </a:lnTo>
                <a:lnTo>
                  <a:pt x="347153" y="92570"/>
                </a:lnTo>
                <a:lnTo>
                  <a:pt x="349354" y="97917"/>
                </a:lnTo>
                <a:lnTo>
                  <a:pt x="336307" y="97917"/>
                </a:lnTo>
                <a:lnTo>
                  <a:pt x="336614" y="98661"/>
                </a:lnTo>
                <a:close/>
              </a:path>
              <a:path w="372744" h="373379">
                <a:moveTo>
                  <a:pt x="34860" y="99314"/>
                </a:moveTo>
                <a:lnTo>
                  <a:pt x="35673" y="97917"/>
                </a:lnTo>
                <a:lnTo>
                  <a:pt x="35367" y="98661"/>
                </a:lnTo>
                <a:lnTo>
                  <a:pt x="34860" y="99314"/>
                </a:lnTo>
                <a:close/>
              </a:path>
              <a:path w="372744" h="373379">
                <a:moveTo>
                  <a:pt x="35367" y="98661"/>
                </a:moveTo>
                <a:lnTo>
                  <a:pt x="35673" y="97917"/>
                </a:lnTo>
                <a:lnTo>
                  <a:pt x="35944" y="97917"/>
                </a:lnTo>
                <a:lnTo>
                  <a:pt x="35367" y="98661"/>
                </a:lnTo>
                <a:close/>
              </a:path>
              <a:path w="372744" h="373379">
                <a:moveTo>
                  <a:pt x="337120" y="99314"/>
                </a:moveTo>
                <a:lnTo>
                  <a:pt x="336614" y="98661"/>
                </a:lnTo>
                <a:lnTo>
                  <a:pt x="336307" y="97917"/>
                </a:lnTo>
                <a:lnTo>
                  <a:pt x="337120" y="99314"/>
                </a:lnTo>
                <a:close/>
              </a:path>
              <a:path w="372744" h="373379">
                <a:moveTo>
                  <a:pt x="349929" y="99314"/>
                </a:moveTo>
                <a:lnTo>
                  <a:pt x="337120" y="99314"/>
                </a:lnTo>
                <a:lnTo>
                  <a:pt x="336307" y="97917"/>
                </a:lnTo>
                <a:lnTo>
                  <a:pt x="349354" y="97917"/>
                </a:lnTo>
                <a:lnTo>
                  <a:pt x="349929" y="99314"/>
                </a:lnTo>
                <a:close/>
              </a:path>
              <a:path w="372744" h="373379">
                <a:moveTo>
                  <a:pt x="35098" y="99314"/>
                </a:moveTo>
                <a:lnTo>
                  <a:pt x="34860" y="99314"/>
                </a:lnTo>
                <a:lnTo>
                  <a:pt x="35367" y="98661"/>
                </a:lnTo>
                <a:lnTo>
                  <a:pt x="35098" y="99314"/>
                </a:lnTo>
                <a:close/>
              </a:path>
              <a:path w="372744" h="373379">
                <a:moveTo>
                  <a:pt x="353800" y="140398"/>
                </a:moveTo>
                <a:lnTo>
                  <a:pt x="336614" y="98661"/>
                </a:lnTo>
                <a:lnTo>
                  <a:pt x="337120" y="99314"/>
                </a:lnTo>
                <a:lnTo>
                  <a:pt x="349929" y="99314"/>
                </a:lnTo>
                <a:lnTo>
                  <a:pt x="365523" y="137223"/>
                </a:lnTo>
                <a:lnTo>
                  <a:pt x="365883" y="139674"/>
                </a:lnTo>
                <a:lnTo>
                  <a:pt x="353694" y="139674"/>
                </a:lnTo>
                <a:lnTo>
                  <a:pt x="353800" y="140398"/>
                </a:lnTo>
                <a:close/>
              </a:path>
              <a:path w="372744" h="373379">
                <a:moveTo>
                  <a:pt x="17893" y="141097"/>
                </a:moveTo>
                <a:lnTo>
                  <a:pt x="18299" y="139598"/>
                </a:lnTo>
                <a:lnTo>
                  <a:pt x="18181" y="140398"/>
                </a:lnTo>
                <a:lnTo>
                  <a:pt x="17893" y="141097"/>
                </a:lnTo>
                <a:close/>
              </a:path>
              <a:path w="372744" h="373379">
                <a:moveTo>
                  <a:pt x="18199" y="140355"/>
                </a:moveTo>
                <a:lnTo>
                  <a:pt x="18299" y="139598"/>
                </a:lnTo>
                <a:lnTo>
                  <a:pt x="18510" y="139598"/>
                </a:lnTo>
                <a:lnTo>
                  <a:pt x="18199" y="140355"/>
                </a:lnTo>
                <a:close/>
              </a:path>
              <a:path w="372744" h="373379">
                <a:moveTo>
                  <a:pt x="354087" y="141097"/>
                </a:moveTo>
                <a:lnTo>
                  <a:pt x="353800" y="140398"/>
                </a:lnTo>
                <a:lnTo>
                  <a:pt x="353694" y="139674"/>
                </a:lnTo>
                <a:lnTo>
                  <a:pt x="354087" y="141097"/>
                </a:lnTo>
                <a:close/>
              </a:path>
              <a:path w="372744" h="373379">
                <a:moveTo>
                  <a:pt x="366092" y="141097"/>
                </a:moveTo>
                <a:lnTo>
                  <a:pt x="354087" y="141097"/>
                </a:lnTo>
                <a:lnTo>
                  <a:pt x="353694" y="139674"/>
                </a:lnTo>
                <a:lnTo>
                  <a:pt x="365883" y="139674"/>
                </a:lnTo>
                <a:lnTo>
                  <a:pt x="366092" y="141097"/>
                </a:lnTo>
                <a:close/>
              </a:path>
              <a:path w="372744" h="373379">
                <a:moveTo>
                  <a:pt x="18100" y="141097"/>
                </a:moveTo>
                <a:lnTo>
                  <a:pt x="17893" y="141097"/>
                </a:lnTo>
                <a:lnTo>
                  <a:pt x="18199" y="140355"/>
                </a:lnTo>
                <a:lnTo>
                  <a:pt x="18100" y="141097"/>
                </a:lnTo>
                <a:close/>
              </a:path>
              <a:path w="372744" h="373379">
                <a:moveTo>
                  <a:pt x="360552" y="186435"/>
                </a:moveTo>
                <a:lnTo>
                  <a:pt x="353800" y="140398"/>
                </a:lnTo>
                <a:lnTo>
                  <a:pt x="354087" y="141097"/>
                </a:lnTo>
                <a:lnTo>
                  <a:pt x="366092" y="141097"/>
                </a:lnTo>
                <a:lnTo>
                  <a:pt x="372619" y="185559"/>
                </a:lnTo>
                <a:lnTo>
                  <a:pt x="360679" y="185559"/>
                </a:lnTo>
                <a:lnTo>
                  <a:pt x="360552" y="186435"/>
                </a:lnTo>
                <a:close/>
              </a:path>
              <a:path w="372744" h="373379">
                <a:moveTo>
                  <a:pt x="372615" y="187299"/>
                </a:moveTo>
                <a:lnTo>
                  <a:pt x="360679" y="187299"/>
                </a:lnTo>
                <a:lnTo>
                  <a:pt x="360679" y="185559"/>
                </a:lnTo>
                <a:lnTo>
                  <a:pt x="372619" y="185559"/>
                </a:lnTo>
                <a:lnTo>
                  <a:pt x="372615" y="187299"/>
                </a:lnTo>
                <a:close/>
              </a:path>
              <a:path w="372744" h="373379">
                <a:moveTo>
                  <a:pt x="12055" y="186434"/>
                </a:moveTo>
                <a:lnTo>
                  <a:pt x="11949" y="185635"/>
                </a:lnTo>
                <a:lnTo>
                  <a:pt x="12161" y="185635"/>
                </a:lnTo>
                <a:lnTo>
                  <a:pt x="12055" y="186434"/>
                </a:lnTo>
                <a:close/>
              </a:path>
              <a:path w="372744" h="373379">
                <a:moveTo>
                  <a:pt x="12158" y="187223"/>
                </a:moveTo>
                <a:lnTo>
                  <a:pt x="11949" y="187223"/>
                </a:lnTo>
                <a:lnTo>
                  <a:pt x="12055" y="186434"/>
                </a:lnTo>
                <a:lnTo>
                  <a:pt x="12158" y="187223"/>
                </a:lnTo>
                <a:close/>
              </a:path>
              <a:path w="372744" h="373379">
                <a:moveTo>
                  <a:pt x="365878" y="233819"/>
                </a:moveTo>
                <a:lnTo>
                  <a:pt x="353694" y="233819"/>
                </a:lnTo>
                <a:lnTo>
                  <a:pt x="354100" y="232359"/>
                </a:lnTo>
                <a:lnTo>
                  <a:pt x="353905" y="232359"/>
                </a:lnTo>
                <a:lnTo>
                  <a:pt x="360552" y="186435"/>
                </a:lnTo>
                <a:lnTo>
                  <a:pt x="360679" y="187299"/>
                </a:lnTo>
                <a:lnTo>
                  <a:pt x="372615" y="187299"/>
                </a:lnTo>
                <a:lnTo>
                  <a:pt x="366089" y="232359"/>
                </a:lnTo>
                <a:lnTo>
                  <a:pt x="354100" y="232359"/>
                </a:lnTo>
                <a:lnTo>
                  <a:pt x="353802" y="233073"/>
                </a:lnTo>
                <a:lnTo>
                  <a:pt x="365986" y="233073"/>
                </a:lnTo>
                <a:lnTo>
                  <a:pt x="365878" y="233819"/>
                </a:lnTo>
                <a:close/>
              </a:path>
              <a:path w="372744" h="373379">
                <a:moveTo>
                  <a:pt x="18299" y="233895"/>
                </a:moveTo>
                <a:lnTo>
                  <a:pt x="17880" y="232359"/>
                </a:lnTo>
                <a:lnTo>
                  <a:pt x="18179" y="233073"/>
                </a:lnTo>
                <a:lnTo>
                  <a:pt x="18299" y="233895"/>
                </a:lnTo>
                <a:close/>
              </a:path>
              <a:path w="372744" h="373379">
                <a:moveTo>
                  <a:pt x="18197" y="233116"/>
                </a:moveTo>
                <a:lnTo>
                  <a:pt x="17880" y="232359"/>
                </a:lnTo>
                <a:lnTo>
                  <a:pt x="18097" y="232359"/>
                </a:lnTo>
                <a:lnTo>
                  <a:pt x="18197" y="233116"/>
                </a:lnTo>
                <a:close/>
              </a:path>
              <a:path w="372744" h="373379">
                <a:moveTo>
                  <a:pt x="353694" y="233819"/>
                </a:moveTo>
                <a:lnTo>
                  <a:pt x="353802" y="233073"/>
                </a:lnTo>
                <a:lnTo>
                  <a:pt x="354100" y="232359"/>
                </a:lnTo>
                <a:lnTo>
                  <a:pt x="353694" y="233819"/>
                </a:lnTo>
                <a:close/>
              </a:path>
              <a:path w="372744" h="373379">
                <a:moveTo>
                  <a:pt x="336628" y="274166"/>
                </a:moveTo>
                <a:lnTo>
                  <a:pt x="353802" y="233073"/>
                </a:lnTo>
                <a:lnTo>
                  <a:pt x="353694" y="233819"/>
                </a:lnTo>
                <a:lnTo>
                  <a:pt x="365878" y="233819"/>
                </a:lnTo>
                <a:lnTo>
                  <a:pt x="365517" y="236308"/>
                </a:lnTo>
                <a:lnTo>
                  <a:pt x="349964" y="273532"/>
                </a:lnTo>
                <a:lnTo>
                  <a:pt x="337120" y="273532"/>
                </a:lnTo>
                <a:lnTo>
                  <a:pt x="336628" y="274166"/>
                </a:lnTo>
                <a:close/>
              </a:path>
              <a:path w="372744" h="373379">
                <a:moveTo>
                  <a:pt x="18523" y="233895"/>
                </a:moveTo>
                <a:lnTo>
                  <a:pt x="18299" y="233895"/>
                </a:lnTo>
                <a:lnTo>
                  <a:pt x="18197" y="233116"/>
                </a:lnTo>
                <a:lnTo>
                  <a:pt x="18523" y="233895"/>
                </a:lnTo>
                <a:close/>
              </a:path>
              <a:path w="372744" h="373379">
                <a:moveTo>
                  <a:pt x="35660" y="274904"/>
                </a:moveTo>
                <a:lnTo>
                  <a:pt x="34860" y="273532"/>
                </a:lnTo>
                <a:lnTo>
                  <a:pt x="35352" y="274166"/>
                </a:lnTo>
                <a:lnTo>
                  <a:pt x="35660" y="274904"/>
                </a:lnTo>
                <a:close/>
              </a:path>
              <a:path w="372744" h="373379">
                <a:moveTo>
                  <a:pt x="35352" y="274166"/>
                </a:moveTo>
                <a:lnTo>
                  <a:pt x="34860" y="273532"/>
                </a:lnTo>
                <a:lnTo>
                  <a:pt x="35087" y="273532"/>
                </a:lnTo>
                <a:lnTo>
                  <a:pt x="35352" y="274166"/>
                </a:lnTo>
                <a:close/>
              </a:path>
              <a:path w="372744" h="373379">
                <a:moveTo>
                  <a:pt x="336320" y="274904"/>
                </a:moveTo>
                <a:lnTo>
                  <a:pt x="336628" y="274166"/>
                </a:lnTo>
                <a:lnTo>
                  <a:pt x="337120" y="273532"/>
                </a:lnTo>
                <a:lnTo>
                  <a:pt x="336320" y="274904"/>
                </a:lnTo>
                <a:close/>
              </a:path>
              <a:path w="372744" h="373379">
                <a:moveTo>
                  <a:pt x="349391" y="274904"/>
                </a:moveTo>
                <a:lnTo>
                  <a:pt x="336320" y="274904"/>
                </a:lnTo>
                <a:lnTo>
                  <a:pt x="337120" y="273532"/>
                </a:lnTo>
                <a:lnTo>
                  <a:pt x="349964" y="273532"/>
                </a:lnTo>
                <a:lnTo>
                  <a:pt x="349391" y="274904"/>
                </a:lnTo>
                <a:close/>
              </a:path>
              <a:path w="372744" h="373379">
                <a:moveTo>
                  <a:pt x="35924" y="274904"/>
                </a:moveTo>
                <a:lnTo>
                  <a:pt x="35660" y="274904"/>
                </a:lnTo>
                <a:lnTo>
                  <a:pt x="35352" y="274166"/>
                </a:lnTo>
                <a:lnTo>
                  <a:pt x="35924" y="274904"/>
                </a:lnTo>
                <a:close/>
              </a:path>
              <a:path w="372744" h="373379">
                <a:moveTo>
                  <a:pt x="309022" y="309748"/>
                </a:moveTo>
                <a:lnTo>
                  <a:pt x="336628" y="274166"/>
                </a:lnTo>
                <a:lnTo>
                  <a:pt x="336320" y="274904"/>
                </a:lnTo>
                <a:lnTo>
                  <a:pt x="349391" y="274904"/>
                </a:lnTo>
                <a:lnTo>
                  <a:pt x="347141" y="280289"/>
                </a:lnTo>
                <a:lnTo>
                  <a:pt x="324645" y="309283"/>
                </a:lnTo>
                <a:lnTo>
                  <a:pt x="309625" y="309283"/>
                </a:lnTo>
                <a:lnTo>
                  <a:pt x="309022" y="309748"/>
                </a:lnTo>
                <a:close/>
              </a:path>
              <a:path w="372744" h="373379">
                <a:moveTo>
                  <a:pt x="63435" y="310362"/>
                </a:moveTo>
                <a:lnTo>
                  <a:pt x="62356" y="309283"/>
                </a:lnTo>
                <a:lnTo>
                  <a:pt x="62959" y="309748"/>
                </a:lnTo>
                <a:lnTo>
                  <a:pt x="63435" y="310362"/>
                </a:lnTo>
                <a:close/>
              </a:path>
              <a:path w="372744" h="373379">
                <a:moveTo>
                  <a:pt x="62959" y="309748"/>
                </a:moveTo>
                <a:lnTo>
                  <a:pt x="62356" y="309283"/>
                </a:lnTo>
                <a:lnTo>
                  <a:pt x="62598" y="309283"/>
                </a:lnTo>
                <a:lnTo>
                  <a:pt x="62959" y="309748"/>
                </a:lnTo>
                <a:close/>
              </a:path>
              <a:path w="372744" h="373379">
                <a:moveTo>
                  <a:pt x="308545" y="310362"/>
                </a:moveTo>
                <a:lnTo>
                  <a:pt x="309022" y="309748"/>
                </a:lnTo>
                <a:lnTo>
                  <a:pt x="309625" y="309283"/>
                </a:lnTo>
                <a:lnTo>
                  <a:pt x="308545" y="310362"/>
                </a:lnTo>
                <a:close/>
              </a:path>
              <a:path w="372744" h="373379">
                <a:moveTo>
                  <a:pt x="323808" y="310362"/>
                </a:moveTo>
                <a:lnTo>
                  <a:pt x="308545" y="310362"/>
                </a:lnTo>
                <a:lnTo>
                  <a:pt x="309625" y="309283"/>
                </a:lnTo>
                <a:lnTo>
                  <a:pt x="324645" y="309283"/>
                </a:lnTo>
                <a:lnTo>
                  <a:pt x="323808" y="310362"/>
                </a:lnTo>
                <a:close/>
              </a:path>
              <a:path w="372744" h="373379">
                <a:moveTo>
                  <a:pt x="63754" y="310362"/>
                </a:moveTo>
                <a:lnTo>
                  <a:pt x="63435" y="310362"/>
                </a:lnTo>
                <a:lnTo>
                  <a:pt x="62959" y="309748"/>
                </a:lnTo>
                <a:lnTo>
                  <a:pt x="63754" y="310362"/>
                </a:lnTo>
                <a:close/>
              </a:path>
              <a:path w="372744" h="373379">
                <a:moveTo>
                  <a:pt x="274042" y="336750"/>
                </a:moveTo>
                <a:lnTo>
                  <a:pt x="309022" y="309748"/>
                </a:lnTo>
                <a:lnTo>
                  <a:pt x="308545" y="310362"/>
                </a:lnTo>
                <a:lnTo>
                  <a:pt x="323808" y="310362"/>
                </a:lnTo>
                <a:lnTo>
                  <a:pt x="317600" y="318363"/>
                </a:lnTo>
                <a:lnTo>
                  <a:pt x="294171" y="336448"/>
                </a:lnTo>
                <a:lnTo>
                  <a:pt x="274751" y="336448"/>
                </a:lnTo>
                <a:lnTo>
                  <a:pt x="274042" y="336750"/>
                </a:lnTo>
                <a:close/>
              </a:path>
              <a:path w="372744" h="373379">
                <a:moveTo>
                  <a:pt x="98551" y="337223"/>
                </a:moveTo>
                <a:lnTo>
                  <a:pt x="97230" y="336448"/>
                </a:lnTo>
                <a:lnTo>
                  <a:pt x="97939" y="336750"/>
                </a:lnTo>
                <a:lnTo>
                  <a:pt x="98551" y="337223"/>
                </a:lnTo>
                <a:close/>
              </a:path>
              <a:path w="372744" h="373379">
                <a:moveTo>
                  <a:pt x="97939" y="336750"/>
                </a:moveTo>
                <a:lnTo>
                  <a:pt x="97230" y="336448"/>
                </a:lnTo>
                <a:lnTo>
                  <a:pt x="97547" y="336448"/>
                </a:lnTo>
                <a:lnTo>
                  <a:pt x="97939" y="336750"/>
                </a:lnTo>
                <a:close/>
              </a:path>
              <a:path w="372744" h="373379">
                <a:moveTo>
                  <a:pt x="273430" y="337223"/>
                </a:moveTo>
                <a:lnTo>
                  <a:pt x="274042" y="336750"/>
                </a:lnTo>
                <a:lnTo>
                  <a:pt x="274751" y="336448"/>
                </a:lnTo>
                <a:lnTo>
                  <a:pt x="273430" y="337223"/>
                </a:lnTo>
                <a:close/>
              </a:path>
              <a:path w="372744" h="373379">
                <a:moveTo>
                  <a:pt x="293168" y="337223"/>
                </a:moveTo>
                <a:lnTo>
                  <a:pt x="273430" y="337223"/>
                </a:lnTo>
                <a:lnTo>
                  <a:pt x="274751" y="336448"/>
                </a:lnTo>
                <a:lnTo>
                  <a:pt x="294171" y="336448"/>
                </a:lnTo>
                <a:lnTo>
                  <a:pt x="293168" y="337223"/>
                </a:lnTo>
                <a:close/>
              </a:path>
              <a:path w="372744" h="373379">
                <a:moveTo>
                  <a:pt x="99047" y="337223"/>
                </a:moveTo>
                <a:lnTo>
                  <a:pt x="98551" y="337223"/>
                </a:lnTo>
                <a:lnTo>
                  <a:pt x="97939" y="336750"/>
                </a:lnTo>
                <a:lnTo>
                  <a:pt x="99047" y="337223"/>
                </a:lnTo>
                <a:close/>
              </a:path>
              <a:path w="372744" h="373379">
                <a:moveTo>
                  <a:pt x="232333" y="354538"/>
                </a:moveTo>
                <a:lnTo>
                  <a:pt x="274042" y="336750"/>
                </a:lnTo>
                <a:lnTo>
                  <a:pt x="273430" y="337223"/>
                </a:lnTo>
                <a:lnTo>
                  <a:pt x="293168" y="337223"/>
                </a:lnTo>
                <a:lnTo>
                  <a:pt x="280186" y="347243"/>
                </a:lnTo>
                <a:lnTo>
                  <a:pt x="263331" y="354431"/>
                </a:lnTo>
                <a:lnTo>
                  <a:pt x="233133" y="354431"/>
                </a:lnTo>
                <a:lnTo>
                  <a:pt x="232333" y="354538"/>
                </a:lnTo>
                <a:close/>
              </a:path>
              <a:path w="372744" h="373379">
                <a:moveTo>
                  <a:pt x="140410" y="354863"/>
                </a:moveTo>
                <a:lnTo>
                  <a:pt x="138835" y="354431"/>
                </a:lnTo>
                <a:lnTo>
                  <a:pt x="139648" y="354538"/>
                </a:lnTo>
                <a:lnTo>
                  <a:pt x="140410" y="354863"/>
                </a:lnTo>
                <a:close/>
              </a:path>
              <a:path w="372744" h="373379">
                <a:moveTo>
                  <a:pt x="139648" y="354538"/>
                </a:moveTo>
                <a:lnTo>
                  <a:pt x="138835" y="354431"/>
                </a:lnTo>
                <a:lnTo>
                  <a:pt x="139397" y="354431"/>
                </a:lnTo>
                <a:lnTo>
                  <a:pt x="139648" y="354538"/>
                </a:lnTo>
                <a:close/>
              </a:path>
              <a:path w="372744" h="373379">
                <a:moveTo>
                  <a:pt x="231571" y="354863"/>
                </a:moveTo>
                <a:lnTo>
                  <a:pt x="232333" y="354538"/>
                </a:lnTo>
                <a:lnTo>
                  <a:pt x="233133" y="354431"/>
                </a:lnTo>
                <a:lnTo>
                  <a:pt x="231571" y="354863"/>
                </a:lnTo>
                <a:close/>
              </a:path>
              <a:path w="372744" h="373379">
                <a:moveTo>
                  <a:pt x="262318" y="354863"/>
                </a:moveTo>
                <a:lnTo>
                  <a:pt x="231571" y="354863"/>
                </a:lnTo>
                <a:lnTo>
                  <a:pt x="233133" y="354431"/>
                </a:lnTo>
                <a:lnTo>
                  <a:pt x="263331" y="354431"/>
                </a:lnTo>
                <a:lnTo>
                  <a:pt x="262318" y="354863"/>
                </a:lnTo>
                <a:close/>
              </a:path>
              <a:path w="372744" h="373379">
                <a:moveTo>
                  <a:pt x="248440" y="360781"/>
                </a:moveTo>
                <a:lnTo>
                  <a:pt x="187095" y="360781"/>
                </a:lnTo>
                <a:lnTo>
                  <a:pt x="186296" y="360676"/>
                </a:lnTo>
                <a:lnTo>
                  <a:pt x="232333" y="354538"/>
                </a:lnTo>
                <a:lnTo>
                  <a:pt x="231571" y="354863"/>
                </a:lnTo>
                <a:lnTo>
                  <a:pt x="262318" y="354863"/>
                </a:lnTo>
                <a:lnTo>
                  <a:pt x="248440" y="360781"/>
                </a:lnTo>
                <a:close/>
              </a:path>
              <a:path w="372744" h="373379">
                <a:moveTo>
                  <a:pt x="142117" y="354863"/>
                </a:moveTo>
                <a:lnTo>
                  <a:pt x="140410" y="354863"/>
                </a:lnTo>
                <a:lnTo>
                  <a:pt x="139648" y="354538"/>
                </a:lnTo>
                <a:lnTo>
                  <a:pt x="142117" y="354863"/>
                </a:lnTo>
                <a:close/>
              </a:path>
              <a:path w="372744" h="373379">
                <a:moveTo>
                  <a:pt x="187095" y="360781"/>
                </a:moveTo>
                <a:lnTo>
                  <a:pt x="185508" y="360781"/>
                </a:lnTo>
                <a:lnTo>
                  <a:pt x="186296" y="360676"/>
                </a:lnTo>
                <a:lnTo>
                  <a:pt x="187095" y="360781"/>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95" name="object 95"/>
          <p:cNvSpPr/>
          <p:nvPr/>
        </p:nvSpPr>
        <p:spPr>
          <a:xfrm>
            <a:off x="5259193" y="5137147"/>
            <a:ext cx="82101" cy="109467"/>
          </a:xfrm>
          <a:prstGeom prst="rect">
            <a:avLst/>
          </a:prstGeom>
          <a:blipFill>
            <a:blip r:embed="rId1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6" name="object 96"/>
          <p:cNvSpPr/>
          <p:nvPr/>
        </p:nvSpPr>
        <p:spPr>
          <a:xfrm>
            <a:off x="5217296" y="5109389"/>
            <a:ext cx="170228" cy="168599"/>
          </a:xfrm>
          <a:custGeom>
            <a:avLst/>
            <a:gdLst/>
            <a:ahLst/>
            <a:cxnLst/>
            <a:rect l="l" t="t" r="r" b="b"/>
            <a:pathLst>
              <a:path w="265430" h="262890">
                <a:moveTo>
                  <a:pt x="256539" y="262572"/>
                </a:moveTo>
                <a:lnTo>
                  <a:pt x="0" y="8572"/>
                </a:lnTo>
                <a:lnTo>
                  <a:pt x="8483" y="0"/>
                </a:lnTo>
                <a:lnTo>
                  <a:pt x="265023" y="254000"/>
                </a:lnTo>
                <a:lnTo>
                  <a:pt x="256539" y="262572"/>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97" name="object 97"/>
          <p:cNvSpPr/>
          <p:nvPr/>
        </p:nvSpPr>
        <p:spPr>
          <a:xfrm>
            <a:off x="4694264" y="5129328"/>
            <a:ext cx="231722" cy="230908"/>
          </a:xfrm>
          <a:custGeom>
            <a:avLst/>
            <a:gdLst/>
            <a:ahLst/>
            <a:cxnLst/>
            <a:rect l="l" t="t" r="r" b="b"/>
            <a:pathLst>
              <a:path w="361314" h="360045">
                <a:moveTo>
                  <a:pt x="179831" y="359664"/>
                </a:moveTo>
                <a:lnTo>
                  <a:pt x="132587" y="353568"/>
                </a:lnTo>
                <a:lnTo>
                  <a:pt x="89915" y="335279"/>
                </a:lnTo>
                <a:lnTo>
                  <a:pt x="53339" y="307848"/>
                </a:lnTo>
                <a:lnTo>
                  <a:pt x="24383" y="271272"/>
                </a:lnTo>
                <a:lnTo>
                  <a:pt x="6095" y="228600"/>
                </a:lnTo>
                <a:lnTo>
                  <a:pt x="0" y="179831"/>
                </a:lnTo>
                <a:lnTo>
                  <a:pt x="6095" y="132588"/>
                </a:lnTo>
                <a:lnTo>
                  <a:pt x="24383" y="88392"/>
                </a:lnTo>
                <a:lnTo>
                  <a:pt x="53339" y="51816"/>
                </a:lnTo>
                <a:lnTo>
                  <a:pt x="89915" y="24383"/>
                </a:lnTo>
                <a:lnTo>
                  <a:pt x="132587" y="6096"/>
                </a:lnTo>
                <a:lnTo>
                  <a:pt x="179831" y="0"/>
                </a:lnTo>
                <a:lnTo>
                  <a:pt x="228600" y="6096"/>
                </a:lnTo>
                <a:lnTo>
                  <a:pt x="271271" y="24383"/>
                </a:lnTo>
                <a:lnTo>
                  <a:pt x="307847" y="51816"/>
                </a:lnTo>
                <a:lnTo>
                  <a:pt x="335280" y="88392"/>
                </a:lnTo>
                <a:lnTo>
                  <a:pt x="355092" y="132588"/>
                </a:lnTo>
                <a:lnTo>
                  <a:pt x="361188" y="179831"/>
                </a:lnTo>
                <a:lnTo>
                  <a:pt x="355092" y="228600"/>
                </a:lnTo>
                <a:lnTo>
                  <a:pt x="335280" y="271272"/>
                </a:lnTo>
                <a:lnTo>
                  <a:pt x="307847" y="307848"/>
                </a:lnTo>
                <a:lnTo>
                  <a:pt x="271271" y="335279"/>
                </a:lnTo>
                <a:lnTo>
                  <a:pt x="228600" y="353568"/>
                </a:lnTo>
                <a:lnTo>
                  <a:pt x="179831" y="359664"/>
                </a:lnTo>
                <a:close/>
              </a:path>
            </a:pathLst>
          </a:custGeom>
          <a:solidFill>
            <a:srgbClr val="F1F1F1"/>
          </a:solidFill>
        </p:spPr>
        <p:txBody>
          <a:bodyPr wrap="square" lIns="0" tIns="0" rIns="0" bIns="0" rtlCol="0"/>
          <a:lstStyle/>
          <a:p>
            <a:pPr defTabSz="586405"/>
            <a:endParaRPr sz="1154">
              <a:solidFill>
                <a:prstClr val="black"/>
              </a:solidFill>
              <a:latin typeface="Calibri"/>
            </a:endParaRPr>
          </a:p>
        </p:txBody>
      </p:sp>
      <p:sp>
        <p:nvSpPr>
          <p:cNvPr id="98" name="object 98"/>
          <p:cNvSpPr/>
          <p:nvPr/>
        </p:nvSpPr>
        <p:spPr>
          <a:xfrm>
            <a:off x="4690430" y="5124937"/>
            <a:ext cx="239053" cy="239460"/>
          </a:xfrm>
          <a:custGeom>
            <a:avLst/>
            <a:gdLst/>
            <a:ahLst/>
            <a:cxnLst/>
            <a:rect l="l" t="t" r="r" b="b"/>
            <a:pathLst>
              <a:path w="372744" h="373379">
                <a:moveTo>
                  <a:pt x="186318" y="372846"/>
                </a:moveTo>
                <a:lnTo>
                  <a:pt x="137080" y="366280"/>
                </a:lnTo>
                <a:lnTo>
                  <a:pt x="92448" y="347243"/>
                </a:lnTo>
                <a:lnTo>
                  <a:pt x="54403" y="318376"/>
                </a:lnTo>
                <a:lnTo>
                  <a:pt x="25498" y="280936"/>
                </a:lnTo>
                <a:lnTo>
                  <a:pt x="6460" y="236283"/>
                </a:lnTo>
                <a:lnTo>
                  <a:pt x="0" y="187223"/>
                </a:lnTo>
                <a:lnTo>
                  <a:pt x="0" y="185635"/>
                </a:lnTo>
                <a:lnTo>
                  <a:pt x="6460" y="137185"/>
                </a:lnTo>
                <a:lnTo>
                  <a:pt x="25485" y="92570"/>
                </a:lnTo>
                <a:lnTo>
                  <a:pt x="54377" y="54482"/>
                </a:lnTo>
                <a:lnTo>
                  <a:pt x="92465" y="25590"/>
                </a:lnTo>
                <a:lnTo>
                  <a:pt x="137080" y="6565"/>
                </a:lnTo>
                <a:lnTo>
                  <a:pt x="186318" y="0"/>
                </a:lnTo>
                <a:lnTo>
                  <a:pt x="236203" y="6565"/>
                </a:lnTo>
                <a:lnTo>
                  <a:pt x="248907" y="12065"/>
                </a:lnTo>
                <a:lnTo>
                  <a:pt x="185530" y="12065"/>
                </a:lnTo>
                <a:lnTo>
                  <a:pt x="186329" y="12170"/>
                </a:lnTo>
                <a:lnTo>
                  <a:pt x="142731" y="17983"/>
                </a:lnTo>
                <a:lnTo>
                  <a:pt x="141055" y="17983"/>
                </a:lnTo>
                <a:lnTo>
                  <a:pt x="139493" y="18415"/>
                </a:lnTo>
                <a:lnTo>
                  <a:pt x="140043" y="18415"/>
                </a:lnTo>
                <a:lnTo>
                  <a:pt x="99632" y="35648"/>
                </a:lnTo>
                <a:lnTo>
                  <a:pt x="99158" y="35648"/>
                </a:lnTo>
                <a:lnTo>
                  <a:pt x="97875" y="36398"/>
                </a:lnTo>
                <a:lnTo>
                  <a:pt x="98170" y="36398"/>
                </a:lnTo>
                <a:lnTo>
                  <a:pt x="63851" y="62433"/>
                </a:lnTo>
                <a:lnTo>
                  <a:pt x="63483" y="62433"/>
                </a:lnTo>
                <a:lnTo>
                  <a:pt x="62328" y="63588"/>
                </a:lnTo>
                <a:lnTo>
                  <a:pt x="62607" y="63588"/>
                </a:lnTo>
                <a:lnTo>
                  <a:pt x="36516" y="97980"/>
                </a:lnTo>
                <a:lnTo>
                  <a:pt x="36293" y="97980"/>
                </a:lnTo>
                <a:lnTo>
                  <a:pt x="35543" y="99263"/>
                </a:lnTo>
                <a:lnTo>
                  <a:pt x="35746" y="99263"/>
                </a:lnTo>
                <a:lnTo>
                  <a:pt x="18544" y="139598"/>
                </a:lnTo>
                <a:lnTo>
                  <a:pt x="18309" y="139598"/>
                </a:lnTo>
                <a:lnTo>
                  <a:pt x="17878" y="141160"/>
                </a:lnTo>
                <a:lnTo>
                  <a:pt x="18101" y="141160"/>
                </a:lnTo>
                <a:lnTo>
                  <a:pt x="12171" y="185635"/>
                </a:lnTo>
                <a:lnTo>
                  <a:pt x="11959" y="185635"/>
                </a:lnTo>
                <a:lnTo>
                  <a:pt x="11959" y="187223"/>
                </a:lnTo>
                <a:lnTo>
                  <a:pt x="12168" y="187223"/>
                </a:lnTo>
                <a:lnTo>
                  <a:pt x="18102" y="232321"/>
                </a:lnTo>
                <a:lnTo>
                  <a:pt x="17878" y="232321"/>
                </a:lnTo>
                <a:lnTo>
                  <a:pt x="18309" y="233895"/>
                </a:lnTo>
                <a:lnTo>
                  <a:pt x="18549" y="233895"/>
                </a:lnTo>
                <a:lnTo>
                  <a:pt x="35729" y="274180"/>
                </a:lnTo>
                <a:lnTo>
                  <a:pt x="35518" y="274180"/>
                </a:lnTo>
                <a:lnTo>
                  <a:pt x="36293" y="275501"/>
                </a:lnTo>
                <a:lnTo>
                  <a:pt x="36538" y="275501"/>
                </a:lnTo>
                <a:lnTo>
                  <a:pt x="62595" y="309257"/>
                </a:lnTo>
                <a:lnTo>
                  <a:pt x="62328" y="309257"/>
                </a:lnTo>
                <a:lnTo>
                  <a:pt x="63458" y="310375"/>
                </a:lnTo>
                <a:lnTo>
                  <a:pt x="63801" y="310375"/>
                </a:lnTo>
                <a:lnTo>
                  <a:pt x="98170" y="336448"/>
                </a:lnTo>
                <a:lnTo>
                  <a:pt x="97875" y="336448"/>
                </a:lnTo>
                <a:lnTo>
                  <a:pt x="99158" y="337197"/>
                </a:lnTo>
                <a:lnTo>
                  <a:pt x="99632" y="337197"/>
                </a:lnTo>
                <a:lnTo>
                  <a:pt x="140043" y="354431"/>
                </a:lnTo>
                <a:lnTo>
                  <a:pt x="139493" y="354431"/>
                </a:lnTo>
                <a:lnTo>
                  <a:pt x="141055" y="354863"/>
                </a:lnTo>
                <a:lnTo>
                  <a:pt x="142827" y="354876"/>
                </a:lnTo>
                <a:lnTo>
                  <a:pt x="186329" y="360676"/>
                </a:lnTo>
                <a:lnTo>
                  <a:pt x="185530" y="360781"/>
                </a:lnTo>
                <a:lnTo>
                  <a:pt x="248907" y="360781"/>
                </a:lnTo>
                <a:lnTo>
                  <a:pt x="236203" y="366280"/>
                </a:lnTo>
                <a:lnTo>
                  <a:pt x="186318" y="372846"/>
                </a:lnTo>
                <a:close/>
              </a:path>
              <a:path w="372744" h="373379">
                <a:moveTo>
                  <a:pt x="186329" y="12170"/>
                </a:moveTo>
                <a:lnTo>
                  <a:pt x="185530" y="12065"/>
                </a:lnTo>
                <a:lnTo>
                  <a:pt x="187118" y="12065"/>
                </a:lnTo>
                <a:lnTo>
                  <a:pt x="186329" y="12170"/>
                </a:lnTo>
                <a:close/>
              </a:path>
              <a:path w="372744" h="373379">
                <a:moveTo>
                  <a:pt x="232949" y="18304"/>
                </a:moveTo>
                <a:lnTo>
                  <a:pt x="186329" y="12170"/>
                </a:lnTo>
                <a:lnTo>
                  <a:pt x="187118" y="12065"/>
                </a:lnTo>
                <a:lnTo>
                  <a:pt x="248907" y="12065"/>
                </a:lnTo>
                <a:lnTo>
                  <a:pt x="262550" y="17970"/>
                </a:lnTo>
                <a:lnTo>
                  <a:pt x="232177" y="17970"/>
                </a:lnTo>
                <a:lnTo>
                  <a:pt x="232949" y="18304"/>
                </a:lnTo>
                <a:close/>
              </a:path>
              <a:path w="372744" h="373379">
                <a:moveTo>
                  <a:pt x="233790" y="18415"/>
                </a:moveTo>
                <a:lnTo>
                  <a:pt x="232949" y="18304"/>
                </a:lnTo>
                <a:lnTo>
                  <a:pt x="232177" y="17970"/>
                </a:lnTo>
                <a:lnTo>
                  <a:pt x="233790" y="18415"/>
                </a:lnTo>
                <a:close/>
              </a:path>
              <a:path w="372744" h="373379">
                <a:moveTo>
                  <a:pt x="263577" y="18415"/>
                </a:moveTo>
                <a:lnTo>
                  <a:pt x="233790" y="18415"/>
                </a:lnTo>
                <a:lnTo>
                  <a:pt x="232177" y="17970"/>
                </a:lnTo>
                <a:lnTo>
                  <a:pt x="262580" y="17983"/>
                </a:lnTo>
                <a:lnTo>
                  <a:pt x="263577" y="18415"/>
                </a:lnTo>
                <a:close/>
              </a:path>
              <a:path w="372744" h="373379">
                <a:moveTo>
                  <a:pt x="139493" y="18415"/>
                </a:moveTo>
                <a:lnTo>
                  <a:pt x="141055" y="17983"/>
                </a:lnTo>
                <a:lnTo>
                  <a:pt x="140292" y="18308"/>
                </a:lnTo>
                <a:lnTo>
                  <a:pt x="139493" y="18415"/>
                </a:lnTo>
                <a:close/>
              </a:path>
              <a:path w="372744" h="373379">
                <a:moveTo>
                  <a:pt x="140292" y="18308"/>
                </a:moveTo>
                <a:lnTo>
                  <a:pt x="141055" y="17983"/>
                </a:lnTo>
                <a:lnTo>
                  <a:pt x="142731" y="17983"/>
                </a:lnTo>
                <a:lnTo>
                  <a:pt x="140292" y="18308"/>
                </a:lnTo>
                <a:close/>
              </a:path>
              <a:path w="372744" h="373379">
                <a:moveTo>
                  <a:pt x="274085" y="36109"/>
                </a:moveTo>
                <a:lnTo>
                  <a:pt x="232949" y="18304"/>
                </a:lnTo>
                <a:lnTo>
                  <a:pt x="233790" y="18415"/>
                </a:lnTo>
                <a:lnTo>
                  <a:pt x="263577" y="18415"/>
                </a:lnTo>
                <a:lnTo>
                  <a:pt x="280183" y="25603"/>
                </a:lnTo>
                <a:lnTo>
                  <a:pt x="293428" y="35648"/>
                </a:lnTo>
                <a:lnTo>
                  <a:pt x="273478" y="35648"/>
                </a:lnTo>
                <a:lnTo>
                  <a:pt x="274085" y="36109"/>
                </a:lnTo>
                <a:close/>
              </a:path>
              <a:path w="372744" h="373379">
                <a:moveTo>
                  <a:pt x="140043" y="18415"/>
                </a:moveTo>
                <a:lnTo>
                  <a:pt x="139493" y="18415"/>
                </a:lnTo>
                <a:lnTo>
                  <a:pt x="140292" y="18308"/>
                </a:lnTo>
                <a:lnTo>
                  <a:pt x="140043" y="18415"/>
                </a:lnTo>
                <a:close/>
              </a:path>
              <a:path w="372744" h="373379">
                <a:moveTo>
                  <a:pt x="97875" y="36398"/>
                </a:moveTo>
                <a:lnTo>
                  <a:pt x="99158" y="35648"/>
                </a:lnTo>
                <a:lnTo>
                  <a:pt x="98549" y="36110"/>
                </a:lnTo>
                <a:lnTo>
                  <a:pt x="97875" y="36398"/>
                </a:lnTo>
                <a:close/>
              </a:path>
              <a:path w="372744" h="373379">
                <a:moveTo>
                  <a:pt x="98549" y="36110"/>
                </a:moveTo>
                <a:lnTo>
                  <a:pt x="99158" y="35648"/>
                </a:lnTo>
                <a:lnTo>
                  <a:pt x="99632" y="35648"/>
                </a:lnTo>
                <a:lnTo>
                  <a:pt x="98549" y="36110"/>
                </a:lnTo>
                <a:close/>
              </a:path>
              <a:path w="372744" h="373379">
                <a:moveTo>
                  <a:pt x="274722" y="36385"/>
                </a:moveTo>
                <a:lnTo>
                  <a:pt x="274085" y="36109"/>
                </a:lnTo>
                <a:lnTo>
                  <a:pt x="273478" y="35648"/>
                </a:lnTo>
                <a:lnTo>
                  <a:pt x="274722" y="36385"/>
                </a:lnTo>
                <a:close/>
              </a:path>
              <a:path w="372744" h="373379">
                <a:moveTo>
                  <a:pt x="294399" y="36385"/>
                </a:moveTo>
                <a:lnTo>
                  <a:pt x="274722" y="36385"/>
                </a:lnTo>
                <a:lnTo>
                  <a:pt x="273478" y="35648"/>
                </a:lnTo>
                <a:lnTo>
                  <a:pt x="293428" y="35648"/>
                </a:lnTo>
                <a:lnTo>
                  <a:pt x="294399" y="36385"/>
                </a:lnTo>
                <a:close/>
              </a:path>
              <a:path w="372744" h="373379">
                <a:moveTo>
                  <a:pt x="309651" y="63090"/>
                </a:moveTo>
                <a:lnTo>
                  <a:pt x="274085" y="36109"/>
                </a:lnTo>
                <a:lnTo>
                  <a:pt x="274722" y="36385"/>
                </a:lnTo>
                <a:lnTo>
                  <a:pt x="294415" y="36398"/>
                </a:lnTo>
                <a:lnTo>
                  <a:pt x="318258" y="54482"/>
                </a:lnTo>
                <a:lnTo>
                  <a:pt x="324289" y="62433"/>
                </a:lnTo>
                <a:lnTo>
                  <a:pt x="309152" y="62433"/>
                </a:lnTo>
                <a:lnTo>
                  <a:pt x="309651" y="63090"/>
                </a:lnTo>
                <a:close/>
              </a:path>
              <a:path w="372744" h="373379">
                <a:moveTo>
                  <a:pt x="98170" y="36398"/>
                </a:moveTo>
                <a:lnTo>
                  <a:pt x="97875" y="36398"/>
                </a:lnTo>
                <a:lnTo>
                  <a:pt x="98549" y="36110"/>
                </a:lnTo>
                <a:lnTo>
                  <a:pt x="98170" y="36398"/>
                </a:lnTo>
                <a:close/>
              </a:path>
              <a:path w="372744" h="373379">
                <a:moveTo>
                  <a:pt x="62328" y="63588"/>
                </a:moveTo>
                <a:lnTo>
                  <a:pt x="63483" y="62433"/>
                </a:lnTo>
                <a:lnTo>
                  <a:pt x="62985" y="63090"/>
                </a:lnTo>
                <a:lnTo>
                  <a:pt x="62328" y="63588"/>
                </a:lnTo>
                <a:close/>
              </a:path>
              <a:path w="372744" h="373379">
                <a:moveTo>
                  <a:pt x="62985" y="63090"/>
                </a:moveTo>
                <a:lnTo>
                  <a:pt x="63483" y="62433"/>
                </a:lnTo>
                <a:lnTo>
                  <a:pt x="63851" y="62433"/>
                </a:lnTo>
                <a:lnTo>
                  <a:pt x="62985" y="63090"/>
                </a:lnTo>
                <a:close/>
              </a:path>
              <a:path w="372744" h="373379">
                <a:moveTo>
                  <a:pt x="310308" y="63588"/>
                </a:moveTo>
                <a:lnTo>
                  <a:pt x="309651" y="63090"/>
                </a:lnTo>
                <a:lnTo>
                  <a:pt x="309152" y="62433"/>
                </a:lnTo>
                <a:lnTo>
                  <a:pt x="310308" y="63588"/>
                </a:lnTo>
                <a:close/>
              </a:path>
              <a:path w="372744" h="373379">
                <a:moveTo>
                  <a:pt x="325166" y="63588"/>
                </a:moveTo>
                <a:lnTo>
                  <a:pt x="310308" y="63588"/>
                </a:lnTo>
                <a:lnTo>
                  <a:pt x="309152" y="62433"/>
                </a:lnTo>
                <a:lnTo>
                  <a:pt x="324289" y="62433"/>
                </a:lnTo>
                <a:lnTo>
                  <a:pt x="325166" y="63588"/>
                </a:lnTo>
                <a:close/>
              </a:path>
              <a:path w="372744" h="373379">
                <a:moveTo>
                  <a:pt x="62607" y="63588"/>
                </a:moveTo>
                <a:lnTo>
                  <a:pt x="62328" y="63588"/>
                </a:lnTo>
                <a:lnTo>
                  <a:pt x="62985" y="63090"/>
                </a:lnTo>
                <a:lnTo>
                  <a:pt x="62607" y="63588"/>
                </a:lnTo>
                <a:close/>
              </a:path>
              <a:path w="372744" h="373379">
                <a:moveTo>
                  <a:pt x="336630" y="98654"/>
                </a:moveTo>
                <a:lnTo>
                  <a:pt x="309651" y="63090"/>
                </a:lnTo>
                <a:lnTo>
                  <a:pt x="310308" y="63588"/>
                </a:lnTo>
                <a:lnTo>
                  <a:pt x="325166" y="63588"/>
                </a:lnTo>
                <a:lnTo>
                  <a:pt x="347151" y="92570"/>
                </a:lnTo>
                <a:lnTo>
                  <a:pt x="349458" y="97980"/>
                </a:lnTo>
                <a:lnTo>
                  <a:pt x="336343" y="97980"/>
                </a:lnTo>
                <a:lnTo>
                  <a:pt x="336630" y="98654"/>
                </a:lnTo>
                <a:close/>
              </a:path>
              <a:path w="372744" h="373379">
                <a:moveTo>
                  <a:pt x="35543" y="99263"/>
                </a:moveTo>
                <a:lnTo>
                  <a:pt x="36293" y="97980"/>
                </a:lnTo>
                <a:lnTo>
                  <a:pt x="36005" y="98654"/>
                </a:lnTo>
                <a:lnTo>
                  <a:pt x="35543" y="99263"/>
                </a:lnTo>
                <a:close/>
              </a:path>
              <a:path w="372744" h="373379">
                <a:moveTo>
                  <a:pt x="36005" y="98654"/>
                </a:moveTo>
                <a:lnTo>
                  <a:pt x="36293" y="97980"/>
                </a:lnTo>
                <a:lnTo>
                  <a:pt x="36516" y="97980"/>
                </a:lnTo>
                <a:lnTo>
                  <a:pt x="36005" y="98654"/>
                </a:lnTo>
                <a:close/>
              </a:path>
              <a:path w="372744" h="373379">
                <a:moveTo>
                  <a:pt x="337092" y="99263"/>
                </a:moveTo>
                <a:lnTo>
                  <a:pt x="336630" y="98654"/>
                </a:lnTo>
                <a:lnTo>
                  <a:pt x="336343" y="97980"/>
                </a:lnTo>
                <a:lnTo>
                  <a:pt x="337092" y="99263"/>
                </a:lnTo>
                <a:close/>
              </a:path>
              <a:path w="372744" h="373379">
                <a:moveTo>
                  <a:pt x="350005" y="99263"/>
                </a:moveTo>
                <a:lnTo>
                  <a:pt x="337092" y="99263"/>
                </a:lnTo>
                <a:lnTo>
                  <a:pt x="336343" y="97980"/>
                </a:lnTo>
                <a:lnTo>
                  <a:pt x="349458" y="97980"/>
                </a:lnTo>
                <a:lnTo>
                  <a:pt x="350005" y="99263"/>
                </a:lnTo>
                <a:close/>
              </a:path>
              <a:path w="372744" h="373379">
                <a:moveTo>
                  <a:pt x="35746" y="99263"/>
                </a:moveTo>
                <a:lnTo>
                  <a:pt x="35543" y="99263"/>
                </a:lnTo>
                <a:lnTo>
                  <a:pt x="36005" y="98654"/>
                </a:lnTo>
                <a:lnTo>
                  <a:pt x="35746" y="99263"/>
                </a:lnTo>
                <a:close/>
              </a:path>
              <a:path w="372744" h="373379">
                <a:moveTo>
                  <a:pt x="354433" y="140397"/>
                </a:moveTo>
                <a:lnTo>
                  <a:pt x="336630" y="98654"/>
                </a:lnTo>
                <a:lnTo>
                  <a:pt x="337092" y="99263"/>
                </a:lnTo>
                <a:lnTo>
                  <a:pt x="350005" y="99263"/>
                </a:lnTo>
                <a:lnTo>
                  <a:pt x="366175" y="137185"/>
                </a:lnTo>
                <a:lnTo>
                  <a:pt x="366497" y="139598"/>
                </a:lnTo>
                <a:lnTo>
                  <a:pt x="354326" y="139598"/>
                </a:lnTo>
                <a:lnTo>
                  <a:pt x="354433" y="140397"/>
                </a:lnTo>
                <a:close/>
              </a:path>
              <a:path w="372744" h="373379">
                <a:moveTo>
                  <a:pt x="17878" y="141160"/>
                </a:moveTo>
                <a:lnTo>
                  <a:pt x="18309" y="139598"/>
                </a:lnTo>
                <a:lnTo>
                  <a:pt x="18203" y="140397"/>
                </a:lnTo>
                <a:lnTo>
                  <a:pt x="17878" y="141160"/>
                </a:lnTo>
                <a:close/>
              </a:path>
              <a:path w="372744" h="373379">
                <a:moveTo>
                  <a:pt x="18203" y="140397"/>
                </a:moveTo>
                <a:lnTo>
                  <a:pt x="18309" y="139598"/>
                </a:lnTo>
                <a:lnTo>
                  <a:pt x="18544" y="139598"/>
                </a:lnTo>
                <a:lnTo>
                  <a:pt x="18203" y="140397"/>
                </a:lnTo>
                <a:close/>
              </a:path>
              <a:path w="372744" h="373379">
                <a:moveTo>
                  <a:pt x="354758" y="141160"/>
                </a:moveTo>
                <a:lnTo>
                  <a:pt x="354433" y="140397"/>
                </a:lnTo>
                <a:lnTo>
                  <a:pt x="354326" y="139598"/>
                </a:lnTo>
                <a:lnTo>
                  <a:pt x="354758" y="141160"/>
                </a:lnTo>
                <a:close/>
              </a:path>
              <a:path w="372744" h="373379">
                <a:moveTo>
                  <a:pt x="366705" y="141160"/>
                </a:moveTo>
                <a:lnTo>
                  <a:pt x="354758" y="141160"/>
                </a:lnTo>
                <a:lnTo>
                  <a:pt x="354326" y="139598"/>
                </a:lnTo>
                <a:lnTo>
                  <a:pt x="366497" y="139598"/>
                </a:lnTo>
                <a:lnTo>
                  <a:pt x="366705" y="141160"/>
                </a:lnTo>
                <a:close/>
              </a:path>
              <a:path w="372744" h="373379">
                <a:moveTo>
                  <a:pt x="18101" y="141160"/>
                </a:moveTo>
                <a:lnTo>
                  <a:pt x="17878" y="141160"/>
                </a:lnTo>
                <a:lnTo>
                  <a:pt x="18203" y="140397"/>
                </a:lnTo>
                <a:lnTo>
                  <a:pt x="18101" y="141160"/>
                </a:lnTo>
                <a:close/>
              </a:path>
              <a:path w="372744" h="373379">
                <a:moveTo>
                  <a:pt x="360571" y="186434"/>
                </a:moveTo>
                <a:lnTo>
                  <a:pt x="354433" y="140397"/>
                </a:lnTo>
                <a:lnTo>
                  <a:pt x="354758" y="141160"/>
                </a:lnTo>
                <a:lnTo>
                  <a:pt x="366705" y="141160"/>
                </a:lnTo>
                <a:lnTo>
                  <a:pt x="372636" y="185635"/>
                </a:lnTo>
                <a:lnTo>
                  <a:pt x="360676" y="185635"/>
                </a:lnTo>
                <a:lnTo>
                  <a:pt x="360571" y="186434"/>
                </a:lnTo>
                <a:close/>
              </a:path>
              <a:path w="372744" h="373379">
                <a:moveTo>
                  <a:pt x="12065" y="186434"/>
                </a:moveTo>
                <a:lnTo>
                  <a:pt x="11959" y="185635"/>
                </a:lnTo>
                <a:lnTo>
                  <a:pt x="12171" y="185635"/>
                </a:lnTo>
                <a:lnTo>
                  <a:pt x="12065" y="186434"/>
                </a:lnTo>
                <a:close/>
              </a:path>
              <a:path w="372744" h="373379">
                <a:moveTo>
                  <a:pt x="372636" y="187223"/>
                </a:moveTo>
                <a:lnTo>
                  <a:pt x="360676" y="187223"/>
                </a:lnTo>
                <a:lnTo>
                  <a:pt x="360676" y="185635"/>
                </a:lnTo>
                <a:lnTo>
                  <a:pt x="372636" y="185635"/>
                </a:lnTo>
                <a:lnTo>
                  <a:pt x="372636" y="187223"/>
                </a:lnTo>
                <a:close/>
              </a:path>
              <a:path w="372744" h="373379">
                <a:moveTo>
                  <a:pt x="12168" y="187223"/>
                </a:moveTo>
                <a:lnTo>
                  <a:pt x="11959" y="187223"/>
                </a:lnTo>
                <a:lnTo>
                  <a:pt x="12065" y="186434"/>
                </a:lnTo>
                <a:lnTo>
                  <a:pt x="12168" y="187223"/>
                </a:lnTo>
                <a:close/>
              </a:path>
              <a:path w="372744" h="373379">
                <a:moveTo>
                  <a:pt x="366490" y="233895"/>
                </a:moveTo>
                <a:lnTo>
                  <a:pt x="354326" y="233895"/>
                </a:lnTo>
                <a:lnTo>
                  <a:pt x="354758" y="232321"/>
                </a:lnTo>
                <a:lnTo>
                  <a:pt x="354533" y="232321"/>
                </a:lnTo>
                <a:lnTo>
                  <a:pt x="360571" y="186434"/>
                </a:lnTo>
                <a:lnTo>
                  <a:pt x="360676" y="187223"/>
                </a:lnTo>
                <a:lnTo>
                  <a:pt x="372636" y="187223"/>
                </a:lnTo>
                <a:lnTo>
                  <a:pt x="366697" y="232321"/>
                </a:lnTo>
                <a:lnTo>
                  <a:pt x="354758" y="232321"/>
                </a:lnTo>
                <a:lnTo>
                  <a:pt x="354433" y="233082"/>
                </a:lnTo>
                <a:lnTo>
                  <a:pt x="366597" y="233082"/>
                </a:lnTo>
                <a:lnTo>
                  <a:pt x="366490" y="233895"/>
                </a:lnTo>
                <a:close/>
              </a:path>
              <a:path w="372744" h="373379">
                <a:moveTo>
                  <a:pt x="18309" y="233895"/>
                </a:moveTo>
                <a:lnTo>
                  <a:pt x="17878" y="232321"/>
                </a:lnTo>
                <a:lnTo>
                  <a:pt x="18202" y="233082"/>
                </a:lnTo>
                <a:lnTo>
                  <a:pt x="18309" y="233895"/>
                </a:lnTo>
                <a:close/>
              </a:path>
              <a:path w="372744" h="373379">
                <a:moveTo>
                  <a:pt x="18202" y="233082"/>
                </a:moveTo>
                <a:lnTo>
                  <a:pt x="17878" y="232321"/>
                </a:lnTo>
                <a:lnTo>
                  <a:pt x="18102" y="232321"/>
                </a:lnTo>
                <a:lnTo>
                  <a:pt x="18202" y="233082"/>
                </a:lnTo>
                <a:close/>
              </a:path>
              <a:path w="372744" h="373379">
                <a:moveTo>
                  <a:pt x="354326" y="233895"/>
                </a:moveTo>
                <a:lnTo>
                  <a:pt x="354433" y="233082"/>
                </a:lnTo>
                <a:lnTo>
                  <a:pt x="354758" y="232321"/>
                </a:lnTo>
                <a:lnTo>
                  <a:pt x="354326" y="233895"/>
                </a:lnTo>
                <a:close/>
              </a:path>
              <a:path w="372744" h="373379">
                <a:moveTo>
                  <a:pt x="18549" y="233895"/>
                </a:moveTo>
                <a:lnTo>
                  <a:pt x="18309" y="233895"/>
                </a:lnTo>
                <a:lnTo>
                  <a:pt x="18202" y="233082"/>
                </a:lnTo>
                <a:lnTo>
                  <a:pt x="18549" y="233895"/>
                </a:lnTo>
                <a:close/>
              </a:path>
              <a:path w="372744" h="373379">
                <a:moveTo>
                  <a:pt x="336645" y="274792"/>
                </a:moveTo>
                <a:lnTo>
                  <a:pt x="354433" y="233082"/>
                </a:lnTo>
                <a:lnTo>
                  <a:pt x="354326" y="233895"/>
                </a:lnTo>
                <a:lnTo>
                  <a:pt x="366490" y="233895"/>
                </a:lnTo>
                <a:lnTo>
                  <a:pt x="366175" y="236283"/>
                </a:lnTo>
                <a:lnTo>
                  <a:pt x="350018" y="274180"/>
                </a:lnTo>
                <a:lnTo>
                  <a:pt x="337118" y="274180"/>
                </a:lnTo>
                <a:lnTo>
                  <a:pt x="336645" y="274792"/>
                </a:lnTo>
                <a:close/>
              </a:path>
              <a:path w="372744" h="373379">
                <a:moveTo>
                  <a:pt x="36293" y="275501"/>
                </a:moveTo>
                <a:lnTo>
                  <a:pt x="35518" y="274180"/>
                </a:lnTo>
                <a:lnTo>
                  <a:pt x="35990" y="274792"/>
                </a:lnTo>
                <a:lnTo>
                  <a:pt x="36293" y="275501"/>
                </a:lnTo>
                <a:close/>
              </a:path>
              <a:path w="372744" h="373379">
                <a:moveTo>
                  <a:pt x="35990" y="274792"/>
                </a:moveTo>
                <a:lnTo>
                  <a:pt x="35518" y="274180"/>
                </a:lnTo>
                <a:lnTo>
                  <a:pt x="35729" y="274180"/>
                </a:lnTo>
                <a:lnTo>
                  <a:pt x="35990" y="274792"/>
                </a:lnTo>
                <a:close/>
              </a:path>
              <a:path w="372744" h="373379">
                <a:moveTo>
                  <a:pt x="336343" y="275501"/>
                </a:moveTo>
                <a:lnTo>
                  <a:pt x="336645" y="274792"/>
                </a:lnTo>
                <a:lnTo>
                  <a:pt x="337118" y="274180"/>
                </a:lnTo>
                <a:lnTo>
                  <a:pt x="336343" y="275501"/>
                </a:lnTo>
                <a:close/>
              </a:path>
              <a:path w="372744" h="373379">
                <a:moveTo>
                  <a:pt x="349455" y="275501"/>
                </a:moveTo>
                <a:lnTo>
                  <a:pt x="336343" y="275501"/>
                </a:lnTo>
                <a:lnTo>
                  <a:pt x="337118" y="274180"/>
                </a:lnTo>
                <a:lnTo>
                  <a:pt x="350018" y="274180"/>
                </a:lnTo>
                <a:lnTo>
                  <a:pt x="349455" y="275501"/>
                </a:lnTo>
                <a:close/>
              </a:path>
              <a:path w="372744" h="373379">
                <a:moveTo>
                  <a:pt x="36538" y="275501"/>
                </a:moveTo>
                <a:lnTo>
                  <a:pt x="36293" y="275501"/>
                </a:lnTo>
                <a:lnTo>
                  <a:pt x="35990" y="274792"/>
                </a:lnTo>
                <a:lnTo>
                  <a:pt x="36538" y="275501"/>
                </a:lnTo>
                <a:close/>
              </a:path>
              <a:path w="372744" h="373379">
                <a:moveTo>
                  <a:pt x="309662" y="309747"/>
                </a:moveTo>
                <a:lnTo>
                  <a:pt x="336645" y="274792"/>
                </a:lnTo>
                <a:lnTo>
                  <a:pt x="336343" y="275501"/>
                </a:lnTo>
                <a:lnTo>
                  <a:pt x="349455" y="275501"/>
                </a:lnTo>
                <a:lnTo>
                  <a:pt x="347138" y="280936"/>
                </a:lnTo>
                <a:lnTo>
                  <a:pt x="325273" y="309257"/>
                </a:lnTo>
                <a:lnTo>
                  <a:pt x="310308" y="309257"/>
                </a:lnTo>
                <a:lnTo>
                  <a:pt x="309662" y="309747"/>
                </a:lnTo>
                <a:close/>
              </a:path>
              <a:path w="372744" h="373379">
                <a:moveTo>
                  <a:pt x="63458" y="310375"/>
                </a:moveTo>
                <a:lnTo>
                  <a:pt x="62328" y="309257"/>
                </a:lnTo>
                <a:lnTo>
                  <a:pt x="62973" y="309747"/>
                </a:lnTo>
                <a:lnTo>
                  <a:pt x="63458" y="310375"/>
                </a:lnTo>
                <a:close/>
              </a:path>
              <a:path w="372744" h="373379">
                <a:moveTo>
                  <a:pt x="62973" y="309747"/>
                </a:moveTo>
                <a:lnTo>
                  <a:pt x="62328" y="309257"/>
                </a:lnTo>
                <a:lnTo>
                  <a:pt x="62595" y="309257"/>
                </a:lnTo>
                <a:lnTo>
                  <a:pt x="62973" y="309747"/>
                </a:lnTo>
                <a:close/>
              </a:path>
              <a:path w="372744" h="373379">
                <a:moveTo>
                  <a:pt x="309178" y="310375"/>
                </a:moveTo>
                <a:lnTo>
                  <a:pt x="309662" y="309747"/>
                </a:lnTo>
                <a:lnTo>
                  <a:pt x="310308" y="309257"/>
                </a:lnTo>
                <a:lnTo>
                  <a:pt x="309178" y="310375"/>
                </a:lnTo>
                <a:close/>
              </a:path>
              <a:path w="372744" h="373379">
                <a:moveTo>
                  <a:pt x="324410" y="310375"/>
                </a:moveTo>
                <a:lnTo>
                  <a:pt x="309178" y="310375"/>
                </a:lnTo>
                <a:lnTo>
                  <a:pt x="310308" y="309257"/>
                </a:lnTo>
                <a:lnTo>
                  <a:pt x="325273" y="309257"/>
                </a:lnTo>
                <a:lnTo>
                  <a:pt x="324410" y="310375"/>
                </a:lnTo>
                <a:close/>
              </a:path>
              <a:path w="372744" h="373379">
                <a:moveTo>
                  <a:pt x="63801" y="310375"/>
                </a:moveTo>
                <a:lnTo>
                  <a:pt x="63458" y="310375"/>
                </a:lnTo>
                <a:lnTo>
                  <a:pt x="62973" y="309747"/>
                </a:lnTo>
                <a:lnTo>
                  <a:pt x="63801" y="310375"/>
                </a:lnTo>
                <a:close/>
              </a:path>
              <a:path w="372744" h="373379">
                <a:moveTo>
                  <a:pt x="274085" y="336736"/>
                </a:moveTo>
                <a:lnTo>
                  <a:pt x="309662" y="309747"/>
                </a:lnTo>
                <a:lnTo>
                  <a:pt x="309178" y="310375"/>
                </a:lnTo>
                <a:lnTo>
                  <a:pt x="324410" y="310375"/>
                </a:lnTo>
                <a:lnTo>
                  <a:pt x="318233" y="318376"/>
                </a:lnTo>
                <a:lnTo>
                  <a:pt x="294395" y="336461"/>
                </a:lnTo>
                <a:lnTo>
                  <a:pt x="274722" y="336461"/>
                </a:lnTo>
                <a:lnTo>
                  <a:pt x="274085" y="336736"/>
                </a:lnTo>
                <a:close/>
              </a:path>
              <a:path w="372744" h="373379">
                <a:moveTo>
                  <a:pt x="99158" y="337197"/>
                </a:moveTo>
                <a:lnTo>
                  <a:pt x="97875" y="336448"/>
                </a:lnTo>
                <a:lnTo>
                  <a:pt x="98550" y="336736"/>
                </a:lnTo>
                <a:lnTo>
                  <a:pt x="99158" y="337197"/>
                </a:lnTo>
                <a:close/>
              </a:path>
              <a:path w="372744" h="373379">
                <a:moveTo>
                  <a:pt x="98549" y="336735"/>
                </a:moveTo>
                <a:lnTo>
                  <a:pt x="97875" y="336448"/>
                </a:lnTo>
                <a:lnTo>
                  <a:pt x="98187" y="336461"/>
                </a:lnTo>
                <a:lnTo>
                  <a:pt x="98549" y="336735"/>
                </a:lnTo>
                <a:close/>
              </a:path>
              <a:path w="372744" h="373379">
                <a:moveTo>
                  <a:pt x="273478" y="337197"/>
                </a:moveTo>
                <a:lnTo>
                  <a:pt x="274088" y="336735"/>
                </a:lnTo>
                <a:lnTo>
                  <a:pt x="274722" y="336461"/>
                </a:lnTo>
                <a:lnTo>
                  <a:pt x="273478" y="337197"/>
                </a:lnTo>
                <a:close/>
              </a:path>
              <a:path w="372744" h="373379">
                <a:moveTo>
                  <a:pt x="293425" y="337197"/>
                </a:moveTo>
                <a:lnTo>
                  <a:pt x="273478" y="337197"/>
                </a:lnTo>
                <a:lnTo>
                  <a:pt x="274722" y="336461"/>
                </a:lnTo>
                <a:lnTo>
                  <a:pt x="294395" y="336461"/>
                </a:lnTo>
                <a:lnTo>
                  <a:pt x="293425" y="337197"/>
                </a:lnTo>
                <a:close/>
              </a:path>
              <a:path w="372744" h="373379">
                <a:moveTo>
                  <a:pt x="99632" y="337197"/>
                </a:moveTo>
                <a:lnTo>
                  <a:pt x="99158" y="337197"/>
                </a:lnTo>
                <a:lnTo>
                  <a:pt x="98549" y="336735"/>
                </a:lnTo>
                <a:lnTo>
                  <a:pt x="99632" y="337197"/>
                </a:lnTo>
                <a:close/>
              </a:path>
              <a:path w="372744" h="373379">
                <a:moveTo>
                  <a:pt x="232949" y="354542"/>
                </a:moveTo>
                <a:lnTo>
                  <a:pt x="274085" y="336736"/>
                </a:lnTo>
                <a:lnTo>
                  <a:pt x="273478" y="337197"/>
                </a:lnTo>
                <a:lnTo>
                  <a:pt x="293425" y="337197"/>
                </a:lnTo>
                <a:lnTo>
                  <a:pt x="280154" y="347256"/>
                </a:lnTo>
                <a:lnTo>
                  <a:pt x="263577" y="354431"/>
                </a:lnTo>
                <a:lnTo>
                  <a:pt x="233790" y="354431"/>
                </a:lnTo>
                <a:lnTo>
                  <a:pt x="232949" y="354542"/>
                </a:lnTo>
                <a:close/>
              </a:path>
              <a:path w="372744" h="373379">
                <a:moveTo>
                  <a:pt x="141055" y="354863"/>
                </a:moveTo>
                <a:lnTo>
                  <a:pt x="139493" y="354431"/>
                </a:lnTo>
                <a:lnTo>
                  <a:pt x="140302" y="354542"/>
                </a:lnTo>
                <a:lnTo>
                  <a:pt x="141055" y="354863"/>
                </a:lnTo>
                <a:close/>
              </a:path>
              <a:path w="372744" h="373379">
                <a:moveTo>
                  <a:pt x="140292" y="354538"/>
                </a:moveTo>
                <a:lnTo>
                  <a:pt x="139493" y="354431"/>
                </a:lnTo>
                <a:lnTo>
                  <a:pt x="140043" y="354431"/>
                </a:lnTo>
                <a:lnTo>
                  <a:pt x="140292" y="354538"/>
                </a:lnTo>
                <a:close/>
              </a:path>
              <a:path w="372744" h="373379">
                <a:moveTo>
                  <a:pt x="232177" y="354876"/>
                </a:moveTo>
                <a:lnTo>
                  <a:pt x="232980" y="354538"/>
                </a:lnTo>
                <a:lnTo>
                  <a:pt x="233790" y="354431"/>
                </a:lnTo>
                <a:lnTo>
                  <a:pt x="232177" y="354876"/>
                </a:lnTo>
                <a:close/>
              </a:path>
              <a:path w="372744" h="373379">
                <a:moveTo>
                  <a:pt x="262550" y="354876"/>
                </a:moveTo>
                <a:lnTo>
                  <a:pt x="232177" y="354876"/>
                </a:lnTo>
                <a:lnTo>
                  <a:pt x="233790" y="354431"/>
                </a:lnTo>
                <a:lnTo>
                  <a:pt x="263577" y="354431"/>
                </a:lnTo>
                <a:lnTo>
                  <a:pt x="262550" y="354876"/>
                </a:lnTo>
                <a:close/>
              </a:path>
              <a:path w="372744" h="373379">
                <a:moveTo>
                  <a:pt x="142731" y="354863"/>
                </a:moveTo>
                <a:lnTo>
                  <a:pt x="141055" y="354863"/>
                </a:lnTo>
                <a:lnTo>
                  <a:pt x="140292" y="354538"/>
                </a:lnTo>
                <a:lnTo>
                  <a:pt x="142731" y="354863"/>
                </a:lnTo>
                <a:close/>
              </a:path>
              <a:path w="372744" h="373379">
                <a:moveTo>
                  <a:pt x="248907" y="360781"/>
                </a:moveTo>
                <a:lnTo>
                  <a:pt x="187118" y="360781"/>
                </a:lnTo>
                <a:lnTo>
                  <a:pt x="186329" y="360676"/>
                </a:lnTo>
                <a:lnTo>
                  <a:pt x="232949" y="354542"/>
                </a:lnTo>
                <a:lnTo>
                  <a:pt x="232177" y="354876"/>
                </a:lnTo>
                <a:lnTo>
                  <a:pt x="262550" y="354876"/>
                </a:lnTo>
                <a:lnTo>
                  <a:pt x="248907" y="360781"/>
                </a:lnTo>
                <a:close/>
              </a:path>
              <a:path w="372744" h="373379">
                <a:moveTo>
                  <a:pt x="187118" y="360781"/>
                </a:moveTo>
                <a:lnTo>
                  <a:pt x="185530" y="360781"/>
                </a:lnTo>
                <a:lnTo>
                  <a:pt x="186329" y="360676"/>
                </a:lnTo>
                <a:lnTo>
                  <a:pt x="187118" y="360781"/>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99" name="object 99"/>
          <p:cNvSpPr/>
          <p:nvPr/>
        </p:nvSpPr>
        <p:spPr>
          <a:xfrm>
            <a:off x="4745088" y="5194812"/>
            <a:ext cx="134879" cy="94806"/>
          </a:xfrm>
          <a:prstGeom prst="rect">
            <a:avLst/>
          </a:prstGeom>
          <a:blipFill>
            <a:blip r:embed="rId1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0" name="object 100"/>
          <p:cNvSpPr/>
          <p:nvPr/>
        </p:nvSpPr>
        <p:spPr>
          <a:xfrm>
            <a:off x="4730223" y="5160302"/>
            <a:ext cx="170228" cy="169007"/>
          </a:xfrm>
          <a:custGeom>
            <a:avLst/>
            <a:gdLst/>
            <a:ahLst/>
            <a:cxnLst/>
            <a:rect l="l" t="t" r="r" b="b"/>
            <a:pathLst>
              <a:path w="265430" h="263525">
                <a:moveTo>
                  <a:pt x="256539" y="263194"/>
                </a:moveTo>
                <a:lnTo>
                  <a:pt x="0" y="8559"/>
                </a:lnTo>
                <a:lnTo>
                  <a:pt x="8509" y="0"/>
                </a:lnTo>
                <a:lnTo>
                  <a:pt x="265049" y="254635"/>
                </a:lnTo>
                <a:lnTo>
                  <a:pt x="256539" y="263194"/>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101" name="object 101"/>
          <p:cNvSpPr/>
          <p:nvPr/>
        </p:nvSpPr>
        <p:spPr>
          <a:xfrm>
            <a:off x="5394074" y="5350218"/>
            <a:ext cx="231722" cy="230908"/>
          </a:xfrm>
          <a:custGeom>
            <a:avLst/>
            <a:gdLst/>
            <a:ahLst/>
            <a:cxnLst/>
            <a:rect l="l" t="t" r="r" b="b"/>
            <a:pathLst>
              <a:path w="361314" h="360045">
                <a:moveTo>
                  <a:pt x="179831" y="359664"/>
                </a:moveTo>
                <a:lnTo>
                  <a:pt x="132587" y="353568"/>
                </a:lnTo>
                <a:lnTo>
                  <a:pt x="89916" y="335279"/>
                </a:lnTo>
                <a:lnTo>
                  <a:pt x="51816" y="307848"/>
                </a:lnTo>
                <a:lnTo>
                  <a:pt x="24384" y="271272"/>
                </a:lnTo>
                <a:lnTo>
                  <a:pt x="6096" y="228600"/>
                </a:lnTo>
                <a:lnTo>
                  <a:pt x="0" y="179831"/>
                </a:lnTo>
                <a:lnTo>
                  <a:pt x="6096" y="132588"/>
                </a:lnTo>
                <a:lnTo>
                  <a:pt x="24384" y="89916"/>
                </a:lnTo>
                <a:lnTo>
                  <a:pt x="51816" y="51816"/>
                </a:lnTo>
                <a:lnTo>
                  <a:pt x="89916" y="24383"/>
                </a:lnTo>
                <a:lnTo>
                  <a:pt x="132587" y="6096"/>
                </a:lnTo>
                <a:lnTo>
                  <a:pt x="179831" y="0"/>
                </a:lnTo>
                <a:lnTo>
                  <a:pt x="228600" y="6096"/>
                </a:lnTo>
                <a:lnTo>
                  <a:pt x="271272" y="24383"/>
                </a:lnTo>
                <a:lnTo>
                  <a:pt x="307848" y="51816"/>
                </a:lnTo>
                <a:lnTo>
                  <a:pt x="335280" y="89916"/>
                </a:lnTo>
                <a:lnTo>
                  <a:pt x="353568" y="132588"/>
                </a:lnTo>
                <a:lnTo>
                  <a:pt x="361188" y="179831"/>
                </a:lnTo>
                <a:lnTo>
                  <a:pt x="353568" y="228600"/>
                </a:lnTo>
                <a:lnTo>
                  <a:pt x="335280" y="271272"/>
                </a:lnTo>
                <a:lnTo>
                  <a:pt x="307848" y="307848"/>
                </a:lnTo>
                <a:lnTo>
                  <a:pt x="271272" y="335279"/>
                </a:lnTo>
                <a:lnTo>
                  <a:pt x="228600" y="353568"/>
                </a:lnTo>
                <a:lnTo>
                  <a:pt x="179831" y="359664"/>
                </a:lnTo>
                <a:close/>
              </a:path>
            </a:pathLst>
          </a:custGeom>
          <a:solidFill>
            <a:srgbClr val="F1F1F1"/>
          </a:solidFill>
        </p:spPr>
        <p:txBody>
          <a:bodyPr wrap="square" lIns="0" tIns="0" rIns="0" bIns="0" rtlCol="0"/>
          <a:lstStyle/>
          <a:p>
            <a:pPr defTabSz="586405"/>
            <a:endParaRPr sz="1154">
              <a:solidFill>
                <a:prstClr val="black"/>
              </a:solidFill>
              <a:latin typeface="Calibri"/>
            </a:endParaRPr>
          </a:p>
        </p:txBody>
      </p:sp>
      <p:sp>
        <p:nvSpPr>
          <p:cNvPr id="102" name="object 102"/>
          <p:cNvSpPr/>
          <p:nvPr/>
        </p:nvSpPr>
        <p:spPr>
          <a:xfrm>
            <a:off x="5390076" y="5346071"/>
            <a:ext cx="239053" cy="239460"/>
          </a:xfrm>
          <a:custGeom>
            <a:avLst/>
            <a:gdLst/>
            <a:ahLst/>
            <a:cxnLst/>
            <a:rect l="l" t="t" r="r" b="b"/>
            <a:pathLst>
              <a:path w="372744" h="373379">
                <a:moveTo>
                  <a:pt x="186318" y="372846"/>
                </a:moveTo>
                <a:lnTo>
                  <a:pt x="137080" y="366280"/>
                </a:lnTo>
                <a:lnTo>
                  <a:pt x="92448" y="347243"/>
                </a:lnTo>
                <a:lnTo>
                  <a:pt x="54377" y="318363"/>
                </a:lnTo>
                <a:lnTo>
                  <a:pt x="25498" y="280289"/>
                </a:lnTo>
                <a:lnTo>
                  <a:pt x="6460" y="236308"/>
                </a:lnTo>
                <a:lnTo>
                  <a:pt x="0" y="187223"/>
                </a:lnTo>
                <a:lnTo>
                  <a:pt x="0" y="185635"/>
                </a:lnTo>
                <a:lnTo>
                  <a:pt x="6460" y="137185"/>
                </a:lnTo>
                <a:lnTo>
                  <a:pt x="25485" y="92570"/>
                </a:lnTo>
                <a:lnTo>
                  <a:pt x="54377" y="54482"/>
                </a:lnTo>
                <a:lnTo>
                  <a:pt x="92465" y="25590"/>
                </a:lnTo>
                <a:lnTo>
                  <a:pt x="137080" y="6565"/>
                </a:lnTo>
                <a:lnTo>
                  <a:pt x="186318" y="0"/>
                </a:lnTo>
                <a:lnTo>
                  <a:pt x="236203" y="6565"/>
                </a:lnTo>
                <a:lnTo>
                  <a:pt x="248907" y="12065"/>
                </a:lnTo>
                <a:lnTo>
                  <a:pt x="185530" y="12065"/>
                </a:lnTo>
                <a:lnTo>
                  <a:pt x="186329" y="12170"/>
                </a:lnTo>
                <a:lnTo>
                  <a:pt x="142731" y="17983"/>
                </a:lnTo>
                <a:lnTo>
                  <a:pt x="141055" y="17983"/>
                </a:lnTo>
                <a:lnTo>
                  <a:pt x="139493" y="18415"/>
                </a:lnTo>
                <a:lnTo>
                  <a:pt x="140043" y="18415"/>
                </a:lnTo>
                <a:lnTo>
                  <a:pt x="99632" y="35648"/>
                </a:lnTo>
                <a:lnTo>
                  <a:pt x="99158" y="35648"/>
                </a:lnTo>
                <a:lnTo>
                  <a:pt x="97875" y="36398"/>
                </a:lnTo>
                <a:lnTo>
                  <a:pt x="98170" y="36398"/>
                </a:lnTo>
                <a:lnTo>
                  <a:pt x="63851" y="62433"/>
                </a:lnTo>
                <a:lnTo>
                  <a:pt x="63483" y="62433"/>
                </a:lnTo>
                <a:lnTo>
                  <a:pt x="62328" y="63588"/>
                </a:lnTo>
                <a:lnTo>
                  <a:pt x="62607" y="63588"/>
                </a:lnTo>
                <a:lnTo>
                  <a:pt x="36516" y="97980"/>
                </a:lnTo>
                <a:lnTo>
                  <a:pt x="36293" y="97980"/>
                </a:lnTo>
                <a:lnTo>
                  <a:pt x="35543" y="99263"/>
                </a:lnTo>
                <a:lnTo>
                  <a:pt x="35746" y="99263"/>
                </a:lnTo>
                <a:lnTo>
                  <a:pt x="18544" y="139598"/>
                </a:lnTo>
                <a:lnTo>
                  <a:pt x="18309" y="139598"/>
                </a:lnTo>
                <a:lnTo>
                  <a:pt x="17878" y="141160"/>
                </a:lnTo>
                <a:lnTo>
                  <a:pt x="18101" y="141160"/>
                </a:lnTo>
                <a:lnTo>
                  <a:pt x="12171" y="185635"/>
                </a:lnTo>
                <a:lnTo>
                  <a:pt x="11959" y="185635"/>
                </a:lnTo>
                <a:lnTo>
                  <a:pt x="11959" y="187223"/>
                </a:lnTo>
                <a:lnTo>
                  <a:pt x="12168" y="187223"/>
                </a:lnTo>
                <a:lnTo>
                  <a:pt x="18097" y="232282"/>
                </a:lnTo>
                <a:lnTo>
                  <a:pt x="17865" y="232282"/>
                </a:lnTo>
                <a:lnTo>
                  <a:pt x="18309" y="233895"/>
                </a:lnTo>
                <a:lnTo>
                  <a:pt x="18563" y="233895"/>
                </a:lnTo>
                <a:lnTo>
                  <a:pt x="35741" y="273583"/>
                </a:lnTo>
                <a:lnTo>
                  <a:pt x="35543" y="273583"/>
                </a:lnTo>
                <a:lnTo>
                  <a:pt x="36280" y="274827"/>
                </a:lnTo>
                <a:lnTo>
                  <a:pt x="36488" y="274827"/>
                </a:lnTo>
                <a:lnTo>
                  <a:pt x="62607" y="309257"/>
                </a:lnTo>
                <a:lnTo>
                  <a:pt x="62328" y="309257"/>
                </a:lnTo>
                <a:lnTo>
                  <a:pt x="63483" y="310413"/>
                </a:lnTo>
                <a:lnTo>
                  <a:pt x="63851" y="310413"/>
                </a:lnTo>
                <a:lnTo>
                  <a:pt x="98170" y="336448"/>
                </a:lnTo>
                <a:lnTo>
                  <a:pt x="97875" y="336448"/>
                </a:lnTo>
                <a:lnTo>
                  <a:pt x="99158" y="337197"/>
                </a:lnTo>
                <a:lnTo>
                  <a:pt x="99632" y="337197"/>
                </a:lnTo>
                <a:lnTo>
                  <a:pt x="140043" y="354431"/>
                </a:lnTo>
                <a:lnTo>
                  <a:pt x="139493" y="354431"/>
                </a:lnTo>
                <a:lnTo>
                  <a:pt x="141055" y="354863"/>
                </a:lnTo>
                <a:lnTo>
                  <a:pt x="142827" y="354876"/>
                </a:lnTo>
                <a:lnTo>
                  <a:pt x="186329" y="360676"/>
                </a:lnTo>
                <a:lnTo>
                  <a:pt x="185530" y="360781"/>
                </a:lnTo>
                <a:lnTo>
                  <a:pt x="248907" y="360781"/>
                </a:lnTo>
                <a:lnTo>
                  <a:pt x="236203" y="366280"/>
                </a:lnTo>
                <a:lnTo>
                  <a:pt x="186318" y="372846"/>
                </a:lnTo>
                <a:close/>
              </a:path>
              <a:path w="372744" h="373379">
                <a:moveTo>
                  <a:pt x="186329" y="12170"/>
                </a:moveTo>
                <a:lnTo>
                  <a:pt x="185530" y="12065"/>
                </a:lnTo>
                <a:lnTo>
                  <a:pt x="187118" y="12065"/>
                </a:lnTo>
                <a:lnTo>
                  <a:pt x="186329" y="12170"/>
                </a:lnTo>
                <a:close/>
              </a:path>
              <a:path w="372744" h="373379">
                <a:moveTo>
                  <a:pt x="232949" y="18304"/>
                </a:moveTo>
                <a:lnTo>
                  <a:pt x="186329" y="12170"/>
                </a:lnTo>
                <a:lnTo>
                  <a:pt x="187118" y="12065"/>
                </a:lnTo>
                <a:lnTo>
                  <a:pt x="248907" y="12065"/>
                </a:lnTo>
                <a:lnTo>
                  <a:pt x="262550" y="17970"/>
                </a:lnTo>
                <a:lnTo>
                  <a:pt x="232177" y="17970"/>
                </a:lnTo>
                <a:lnTo>
                  <a:pt x="232949" y="18304"/>
                </a:lnTo>
                <a:close/>
              </a:path>
              <a:path w="372744" h="373379">
                <a:moveTo>
                  <a:pt x="233790" y="18415"/>
                </a:moveTo>
                <a:lnTo>
                  <a:pt x="232949" y="18304"/>
                </a:lnTo>
                <a:lnTo>
                  <a:pt x="232177" y="17970"/>
                </a:lnTo>
                <a:lnTo>
                  <a:pt x="233790" y="18415"/>
                </a:lnTo>
                <a:close/>
              </a:path>
              <a:path w="372744" h="373379">
                <a:moveTo>
                  <a:pt x="263577" y="18415"/>
                </a:moveTo>
                <a:lnTo>
                  <a:pt x="233790" y="18415"/>
                </a:lnTo>
                <a:lnTo>
                  <a:pt x="232177" y="17970"/>
                </a:lnTo>
                <a:lnTo>
                  <a:pt x="262580" y="17983"/>
                </a:lnTo>
                <a:lnTo>
                  <a:pt x="263577" y="18415"/>
                </a:lnTo>
                <a:close/>
              </a:path>
              <a:path w="372744" h="373379">
                <a:moveTo>
                  <a:pt x="139493" y="18415"/>
                </a:moveTo>
                <a:lnTo>
                  <a:pt x="141055" y="17983"/>
                </a:lnTo>
                <a:lnTo>
                  <a:pt x="140292" y="18308"/>
                </a:lnTo>
                <a:lnTo>
                  <a:pt x="139493" y="18415"/>
                </a:lnTo>
                <a:close/>
              </a:path>
              <a:path w="372744" h="373379">
                <a:moveTo>
                  <a:pt x="140292" y="18308"/>
                </a:moveTo>
                <a:lnTo>
                  <a:pt x="141055" y="17983"/>
                </a:lnTo>
                <a:lnTo>
                  <a:pt x="142731" y="17983"/>
                </a:lnTo>
                <a:lnTo>
                  <a:pt x="140292" y="18308"/>
                </a:lnTo>
                <a:close/>
              </a:path>
              <a:path w="372744" h="373379">
                <a:moveTo>
                  <a:pt x="274085" y="36109"/>
                </a:moveTo>
                <a:lnTo>
                  <a:pt x="232949" y="18304"/>
                </a:lnTo>
                <a:lnTo>
                  <a:pt x="233790" y="18415"/>
                </a:lnTo>
                <a:lnTo>
                  <a:pt x="263577" y="18415"/>
                </a:lnTo>
                <a:lnTo>
                  <a:pt x="280183" y="25603"/>
                </a:lnTo>
                <a:lnTo>
                  <a:pt x="293428" y="35648"/>
                </a:lnTo>
                <a:lnTo>
                  <a:pt x="273478" y="35648"/>
                </a:lnTo>
                <a:lnTo>
                  <a:pt x="274085" y="36109"/>
                </a:lnTo>
                <a:close/>
              </a:path>
              <a:path w="372744" h="373379">
                <a:moveTo>
                  <a:pt x="140043" y="18415"/>
                </a:moveTo>
                <a:lnTo>
                  <a:pt x="139493" y="18415"/>
                </a:lnTo>
                <a:lnTo>
                  <a:pt x="140292" y="18308"/>
                </a:lnTo>
                <a:lnTo>
                  <a:pt x="140043" y="18415"/>
                </a:lnTo>
                <a:close/>
              </a:path>
              <a:path w="372744" h="373379">
                <a:moveTo>
                  <a:pt x="97875" y="36398"/>
                </a:moveTo>
                <a:lnTo>
                  <a:pt x="99158" y="35648"/>
                </a:lnTo>
                <a:lnTo>
                  <a:pt x="98549" y="36110"/>
                </a:lnTo>
                <a:lnTo>
                  <a:pt x="97875" y="36398"/>
                </a:lnTo>
                <a:close/>
              </a:path>
              <a:path w="372744" h="373379">
                <a:moveTo>
                  <a:pt x="98549" y="36110"/>
                </a:moveTo>
                <a:lnTo>
                  <a:pt x="99158" y="35648"/>
                </a:lnTo>
                <a:lnTo>
                  <a:pt x="99632" y="35648"/>
                </a:lnTo>
                <a:lnTo>
                  <a:pt x="98549" y="36110"/>
                </a:lnTo>
                <a:close/>
              </a:path>
              <a:path w="372744" h="373379">
                <a:moveTo>
                  <a:pt x="274722" y="36385"/>
                </a:moveTo>
                <a:lnTo>
                  <a:pt x="274085" y="36109"/>
                </a:lnTo>
                <a:lnTo>
                  <a:pt x="273478" y="35648"/>
                </a:lnTo>
                <a:lnTo>
                  <a:pt x="274722" y="36385"/>
                </a:lnTo>
                <a:close/>
              </a:path>
              <a:path w="372744" h="373379">
                <a:moveTo>
                  <a:pt x="294399" y="36385"/>
                </a:moveTo>
                <a:lnTo>
                  <a:pt x="274722" y="36385"/>
                </a:lnTo>
                <a:lnTo>
                  <a:pt x="273478" y="35648"/>
                </a:lnTo>
                <a:lnTo>
                  <a:pt x="293428" y="35648"/>
                </a:lnTo>
                <a:lnTo>
                  <a:pt x="294399" y="36385"/>
                </a:lnTo>
                <a:close/>
              </a:path>
              <a:path w="372744" h="373379">
                <a:moveTo>
                  <a:pt x="309651" y="63090"/>
                </a:moveTo>
                <a:lnTo>
                  <a:pt x="274085" y="36109"/>
                </a:lnTo>
                <a:lnTo>
                  <a:pt x="274722" y="36385"/>
                </a:lnTo>
                <a:lnTo>
                  <a:pt x="294415" y="36398"/>
                </a:lnTo>
                <a:lnTo>
                  <a:pt x="318258" y="54482"/>
                </a:lnTo>
                <a:lnTo>
                  <a:pt x="324289" y="62433"/>
                </a:lnTo>
                <a:lnTo>
                  <a:pt x="309152" y="62433"/>
                </a:lnTo>
                <a:lnTo>
                  <a:pt x="309651" y="63090"/>
                </a:lnTo>
                <a:close/>
              </a:path>
              <a:path w="372744" h="373379">
                <a:moveTo>
                  <a:pt x="98170" y="36398"/>
                </a:moveTo>
                <a:lnTo>
                  <a:pt x="97875" y="36398"/>
                </a:lnTo>
                <a:lnTo>
                  <a:pt x="98549" y="36110"/>
                </a:lnTo>
                <a:lnTo>
                  <a:pt x="98170" y="36398"/>
                </a:lnTo>
                <a:close/>
              </a:path>
              <a:path w="372744" h="373379">
                <a:moveTo>
                  <a:pt x="62328" y="63588"/>
                </a:moveTo>
                <a:lnTo>
                  <a:pt x="63483" y="62433"/>
                </a:lnTo>
                <a:lnTo>
                  <a:pt x="62985" y="63090"/>
                </a:lnTo>
                <a:lnTo>
                  <a:pt x="62328" y="63588"/>
                </a:lnTo>
                <a:close/>
              </a:path>
              <a:path w="372744" h="373379">
                <a:moveTo>
                  <a:pt x="62985" y="63090"/>
                </a:moveTo>
                <a:lnTo>
                  <a:pt x="63483" y="62433"/>
                </a:lnTo>
                <a:lnTo>
                  <a:pt x="63851" y="62433"/>
                </a:lnTo>
                <a:lnTo>
                  <a:pt x="62985" y="63090"/>
                </a:lnTo>
                <a:close/>
              </a:path>
              <a:path w="372744" h="373379">
                <a:moveTo>
                  <a:pt x="310308" y="63588"/>
                </a:moveTo>
                <a:lnTo>
                  <a:pt x="309651" y="63090"/>
                </a:lnTo>
                <a:lnTo>
                  <a:pt x="309152" y="62433"/>
                </a:lnTo>
                <a:lnTo>
                  <a:pt x="310308" y="63588"/>
                </a:lnTo>
                <a:close/>
              </a:path>
              <a:path w="372744" h="373379">
                <a:moveTo>
                  <a:pt x="325166" y="63588"/>
                </a:moveTo>
                <a:lnTo>
                  <a:pt x="310308" y="63588"/>
                </a:lnTo>
                <a:lnTo>
                  <a:pt x="309152" y="62433"/>
                </a:lnTo>
                <a:lnTo>
                  <a:pt x="324289" y="62433"/>
                </a:lnTo>
                <a:lnTo>
                  <a:pt x="325166" y="63588"/>
                </a:lnTo>
                <a:close/>
              </a:path>
              <a:path w="372744" h="373379">
                <a:moveTo>
                  <a:pt x="62607" y="63588"/>
                </a:moveTo>
                <a:lnTo>
                  <a:pt x="62328" y="63588"/>
                </a:lnTo>
                <a:lnTo>
                  <a:pt x="62985" y="63090"/>
                </a:lnTo>
                <a:lnTo>
                  <a:pt x="62607" y="63588"/>
                </a:lnTo>
                <a:close/>
              </a:path>
              <a:path w="372744" h="373379">
                <a:moveTo>
                  <a:pt x="336630" y="98654"/>
                </a:moveTo>
                <a:lnTo>
                  <a:pt x="309651" y="63090"/>
                </a:lnTo>
                <a:lnTo>
                  <a:pt x="310308" y="63588"/>
                </a:lnTo>
                <a:lnTo>
                  <a:pt x="325166" y="63588"/>
                </a:lnTo>
                <a:lnTo>
                  <a:pt x="347151" y="92570"/>
                </a:lnTo>
                <a:lnTo>
                  <a:pt x="349458" y="97980"/>
                </a:lnTo>
                <a:lnTo>
                  <a:pt x="336343" y="97980"/>
                </a:lnTo>
                <a:lnTo>
                  <a:pt x="336630" y="98654"/>
                </a:lnTo>
                <a:close/>
              </a:path>
              <a:path w="372744" h="373379">
                <a:moveTo>
                  <a:pt x="35543" y="99263"/>
                </a:moveTo>
                <a:lnTo>
                  <a:pt x="36293" y="97980"/>
                </a:lnTo>
                <a:lnTo>
                  <a:pt x="36005" y="98654"/>
                </a:lnTo>
                <a:lnTo>
                  <a:pt x="35543" y="99263"/>
                </a:lnTo>
                <a:close/>
              </a:path>
              <a:path w="372744" h="373379">
                <a:moveTo>
                  <a:pt x="36005" y="98654"/>
                </a:moveTo>
                <a:lnTo>
                  <a:pt x="36293" y="97980"/>
                </a:lnTo>
                <a:lnTo>
                  <a:pt x="36516" y="97980"/>
                </a:lnTo>
                <a:lnTo>
                  <a:pt x="36005" y="98654"/>
                </a:lnTo>
                <a:close/>
              </a:path>
              <a:path w="372744" h="373379">
                <a:moveTo>
                  <a:pt x="337092" y="99263"/>
                </a:moveTo>
                <a:lnTo>
                  <a:pt x="336630" y="98654"/>
                </a:lnTo>
                <a:lnTo>
                  <a:pt x="336343" y="97980"/>
                </a:lnTo>
                <a:lnTo>
                  <a:pt x="337092" y="99263"/>
                </a:lnTo>
                <a:close/>
              </a:path>
              <a:path w="372744" h="373379">
                <a:moveTo>
                  <a:pt x="350005" y="99263"/>
                </a:moveTo>
                <a:lnTo>
                  <a:pt x="337092" y="99263"/>
                </a:lnTo>
                <a:lnTo>
                  <a:pt x="336343" y="97980"/>
                </a:lnTo>
                <a:lnTo>
                  <a:pt x="349458" y="97980"/>
                </a:lnTo>
                <a:lnTo>
                  <a:pt x="350005" y="99263"/>
                </a:lnTo>
                <a:close/>
              </a:path>
              <a:path w="372744" h="373379">
                <a:moveTo>
                  <a:pt x="35746" y="99263"/>
                </a:moveTo>
                <a:lnTo>
                  <a:pt x="35543" y="99263"/>
                </a:lnTo>
                <a:lnTo>
                  <a:pt x="36005" y="98654"/>
                </a:lnTo>
                <a:lnTo>
                  <a:pt x="35746" y="99263"/>
                </a:lnTo>
                <a:close/>
              </a:path>
              <a:path w="372744" h="373379">
                <a:moveTo>
                  <a:pt x="354433" y="140397"/>
                </a:moveTo>
                <a:lnTo>
                  <a:pt x="336630" y="98654"/>
                </a:lnTo>
                <a:lnTo>
                  <a:pt x="337092" y="99263"/>
                </a:lnTo>
                <a:lnTo>
                  <a:pt x="350005" y="99263"/>
                </a:lnTo>
                <a:lnTo>
                  <a:pt x="366175" y="137185"/>
                </a:lnTo>
                <a:lnTo>
                  <a:pt x="366497" y="139598"/>
                </a:lnTo>
                <a:lnTo>
                  <a:pt x="354326" y="139598"/>
                </a:lnTo>
                <a:lnTo>
                  <a:pt x="354433" y="140397"/>
                </a:lnTo>
                <a:close/>
              </a:path>
              <a:path w="372744" h="373379">
                <a:moveTo>
                  <a:pt x="17878" y="141160"/>
                </a:moveTo>
                <a:lnTo>
                  <a:pt x="18309" y="139598"/>
                </a:lnTo>
                <a:lnTo>
                  <a:pt x="18203" y="140397"/>
                </a:lnTo>
                <a:lnTo>
                  <a:pt x="17878" y="141160"/>
                </a:lnTo>
                <a:close/>
              </a:path>
              <a:path w="372744" h="373379">
                <a:moveTo>
                  <a:pt x="18203" y="140397"/>
                </a:moveTo>
                <a:lnTo>
                  <a:pt x="18309" y="139598"/>
                </a:lnTo>
                <a:lnTo>
                  <a:pt x="18544" y="139598"/>
                </a:lnTo>
                <a:lnTo>
                  <a:pt x="18203" y="140397"/>
                </a:lnTo>
                <a:close/>
              </a:path>
              <a:path w="372744" h="373379">
                <a:moveTo>
                  <a:pt x="354758" y="141160"/>
                </a:moveTo>
                <a:lnTo>
                  <a:pt x="354433" y="140397"/>
                </a:lnTo>
                <a:lnTo>
                  <a:pt x="354326" y="139598"/>
                </a:lnTo>
                <a:lnTo>
                  <a:pt x="354758" y="141160"/>
                </a:lnTo>
                <a:close/>
              </a:path>
              <a:path w="372744" h="373379">
                <a:moveTo>
                  <a:pt x="366705" y="141160"/>
                </a:moveTo>
                <a:lnTo>
                  <a:pt x="354758" y="141160"/>
                </a:lnTo>
                <a:lnTo>
                  <a:pt x="354326" y="139598"/>
                </a:lnTo>
                <a:lnTo>
                  <a:pt x="366497" y="139598"/>
                </a:lnTo>
                <a:lnTo>
                  <a:pt x="366705" y="141160"/>
                </a:lnTo>
                <a:close/>
              </a:path>
              <a:path w="372744" h="373379">
                <a:moveTo>
                  <a:pt x="18101" y="141160"/>
                </a:moveTo>
                <a:lnTo>
                  <a:pt x="17878" y="141160"/>
                </a:lnTo>
                <a:lnTo>
                  <a:pt x="18203" y="140397"/>
                </a:lnTo>
                <a:lnTo>
                  <a:pt x="18101" y="141160"/>
                </a:lnTo>
                <a:close/>
              </a:path>
              <a:path w="372744" h="373379">
                <a:moveTo>
                  <a:pt x="360571" y="186434"/>
                </a:moveTo>
                <a:lnTo>
                  <a:pt x="354433" y="140397"/>
                </a:lnTo>
                <a:lnTo>
                  <a:pt x="354758" y="141160"/>
                </a:lnTo>
                <a:lnTo>
                  <a:pt x="366705" y="141160"/>
                </a:lnTo>
                <a:lnTo>
                  <a:pt x="372636" y="185635"/>
                </a:lnTo>
                <a:lnTo>
                  <a:pt x="360676" y="185635"/>
                </a:lnTo>
                <a:lnTo>
                  <a:pt x="360571" y="186434"/>
                </a:lnTo>
                <a:close/>
              </a:path>
              <a:path w="372744" h="373379">
                <a:moveTo>
                  <a:pt x="12065" y="186434"/>
                </a:moveTo>
                <a:lnTo>
                  <a:pt x="11959" y="185635"/>
                </a:lnTo>
                <a:lnTo>
                  <a:pt x="12171" y="185635"/>
                </a:lnTo>
                <a:lnTo>
                  <a:pt x="12065" y="186434"/>
                </a:lnTo>
                <a:close/>
              </a:path>
              <a:path w="372744" h="373379">
                <a:moveTo>
                  <a:pt x="372636" y="187223"/>
                </a:moveTo>
                <a:lnTo>
                  <a:pt x="360676" y="187223"/>
                </a:lnTo>
                <a:lnTo>
                  <a:pt x="360676" y="185635"/>
                </a:lnTo>
                <a:lnTo>
                  <a:pt x="372636" y="185635"/>
                </a:lnTo>
                <a:lnTo>
                  <a:pt x="372636" y="187223"/>
                </a:lnTo>
                <a:close/>
              </a:path>
              <a:path w="372744" h="373379">
                <a:moveTo>
                  <a:pt x="12168" y="187223"/>
                </a:moveTo>
                <a:lnTo>
                  <a:pt x="11959" y="187223"/>
                </a:lnTo>
                <a:lnTo>
                  <a:pt x="12065" y="186434"/>
                </a:lnTo>
                <a:lnTo>
                  <a:pt x="12168" y="187223"/>
                </a:lnTo>
                <a:close/>
              </a:path>
              <a:path w="372744" h="373379">
                <a:moveTo>
                  <a:pt x="366493" y="233895"/>
                </a:moveTo>
                <a:lnTo>
                  <a:pt x="354326" y="233895"/>
                </a:lnTo>
                <a:lnTo>
                  <a:pt x="354771" y="232282"/>
                </a:lnTo>
                <a:lnTo>
                  <a:pt x="354538" y="232282"/>
                </a:lnTo>
                <a:lnTo>
                  <a:pt x="360571" y="186434"/>
                </a:lnTo>
                <a:lnTo>
                  <a:pt x="360676" y="187223"/>
                </a:lnTo>
                <a:lnTo>
                  <a:pt x="372636" y="187223"/>
                </a:lnTo>
                <a:lnTo>
                  <a:pt x="366705" y="232282"/>
                </a:lnTo>
                <a:lnTo>
                  <a:pt x="354771" y="232282"/>
                </a:lnTo>
                <a:lnTo>
                  <a:pt x="354437" y="233054"/>
                </a:lnTo>
                <a:lnTo>
                  <a:pt x="366604" y="233054"/>
                </a:lnTo>
                <a:lnTo>
                  <a:pt x="366493" y="233895"/>
                </a:lnTo>
                <a:close/>
              </a:path>
              <a:path w="372744" h="373379">
                <a:moveTo>
                  <a:pt x="18309" y="233895"/>
                </a:moveTo>
                <a:lnTo>
                  <a:pt x="17865" y="232282"/>
                </a:lnTo>
                <a:lnTo>
                  <a:pt x="18199" y="233054"/>
                </a:lnTo>
                <a:lnTo>
                  <a:pt x="18309" y="233895"/>
                </a:lnTo>
                <a:close/>
              </a:path>
              <a:path w="372744" h="373379">
                <a:moveTo>
                  <a:pt x="18199" y="233054"/>
                </a:moveTo>
                <a:lnTo>
                  <a:pt x="17865" y="232282"/>
                </a:lnTo>
                <a:lnTo>
                  <a:pt x="18097" y="232282"/>
                </a:lnTo>
                <a:lnTo>
                  <a:pt x="18199" y="233054"/>
                </a:lnTo>
                <a:close/>
              </a:path>
              <a:path w="372744" h="373379">
                <a:moveTo>
                  <a:pt x="354326" y="233895"/>
                </a:moveTo>
                <a:lnTo>
                  <a:pt x="354437" y="233054"/>
                </a:lnTo>
                <a:lnTo>
                  <a:pt x="354771" y="232282"/>
                </a:lnTo>
                <a:lnTo>
                  <a:pt x="354326" y="233895"/>
                </a:lnTo>
                <a:close/>
              </a:path>
              <a:path w="372744" h="373379">
                <a:moveTo>
                  <a:pt x="18563" y="233895"/>
                </a:moveTo>
                <a:lnTo>
                  <a:pt x="18309" y="233895"/>
                </a:lnTo>
                <a:lnTo>
                  <a:pt x="18199" y="233054"/>
                </a:lnTo>
                <a:lnTo>
                  <a:pt x="18563" y="233895"/>
                </a:lnTo>
                <a:close/>
              </a:path>
              <a:path w="372744" h="373379">
                <a:moveTo>
                  <a:pt x="336631" y="274190"/>
                </a:moveTo>
                <a:lnTo>
                  <a:pt x="354437" y="233054"/>
                </a:lnTo>
                <a:lnTo>
                  <a:pt x="354326" y="233895"/>
                </a:lnTo>
                <a:lnTo>
                  <a:pt x="366493" y="233895"/>
                </a:lnTo>
                <a:lnTo>
                  <a:pt x="366175" y="236308"/>
                </a:lnTo>
                <a:lnTo>
                  <a:pt x="350040" y="273583"/>
                </a:lnTo>
                <a:lnTo>
                  <a:pt x="337092" y="273583"/>
                </a:lnTo>
                <a:lnTo>
                  <a:pt x="336631" y="274190"/>
                </a:lnTo>
                <a:close/>
              </a:path>
              <a:path w="372744" h="373379">
                <a:moveTo>
                  <a:pt x="36280" y="274827"/>
                </a:moveTo>
                <a:lnTo>
                  <a:pt x="35543" y="273583"/>
                </a:lnTo>
                <a:lnTo>
                  <a:pt x="36004" y="274190"/>
                </a:lnTo>
                <a:lnTo>
                  <a:pt x="36280" y="274827"/>
                </a:lnTo>
                <a:close/>
              </a:path>
              <a:path w="372744" h="373379">
                <a:moveTo>
                  <a:pt x="36004" y="274190"/>
                </a:moveTo>
                <a:lnTo>
                  <a:pt x="35543" y="273583"/>
                </a:lnTo>
                <a:lnTo>
                  <a:pt x="35741" y="273583"/>
                </a:lnTo>
                <a:lnTo>
                  <a:pt x="36004" y="274190"/>
                </a:lnTo>
                <a:close/>
              </a:path>
              <a:path w="372744" h="373379">
                <a:moveTo>
                  <a:pt x="336356" y="274827"/>
                </a:moveTo>
                <a:lnTo>
                  <a:pt x="336631" y="274190"/>
                </a:lnTo>
                <a:lnTo>
                  <a:pt x="337092" y="273583"/>
                </a:lnTo>
                <a:lnTo>
                  <a:pt x="336356" y="274827"/>
                </a:lnTo>
                <a:close/>
              </a:path>
              <a:path w="372744" h="373379">
                <a:moveTo>
                  <a:pt x="349502" y="274827"/>
                </a:moveTo>
                <a:lnTo>
                  <a:pt x="336356" y="274827"/>
                </a:lnTo>
                <a:lnTo>
                  <a:pt x="337092" y="273583"/>
                </a:lnTo>
                <a:lnTo>
                  <a:pt x="350040" y="273583"/>
                </a:lnTo>
                <a:lnTo>
                  <a:pt x="349502" y="274827"/>
                </a:lnTo>
                <a:close/>
              </a:path>
              <a:path w="372744" h="373379">
                <a:moveTo>
                  <a:pt x="36488" y="274827"/>
                </a:moveTo>
                <a:lnTo>
                  <a:pt x="36280" y="274827"/>
                </a:lnTo>
                <a:lnTo>
                  <a:pt x="36004" y="274190"/>
                </a:lnTo>
                <a:lnTo>
                  <a:pt x="36488" y="274827"/>
                </a:lnTo>
                <a:close/>
              </a:path>
              <a:path w="372744" h="373379">
                <a:moveTo>
                  <a:pt x="309651" y="309756"/>
                </a:moveTo>
                <a:lnTo>
                  <a:pt x="336631" y="274190"/>
                </a:lnTo>
                <a:lnTo>
                  <a:pt x="336356" y="274827"/>
                </a:lnTo>
                <a:lnTo>
                  <a:pt x="349502" y="274827"/>
                </a:lnTo>
                <a:lnTo>
                  <a:pt x="347138" y="280289"/>
                </a:lnTo>
                <a:lnTo>
                  <a:pt x="325165" y="309257"/>
                </a:lnTo>
                <a:lnTo>
                  <a:pt x="310308" y="309257"/>
                </a:lnTo>
                <a:lnTo>
                  <a:pt x="309651" y="309756"/>
                </a:lnTo>
                <a:close/>
              </a:path>
              <a:path w="372744" h="373379">
                <a:moveTo>
                  <a:pt x="63483" y="310413"/>
                </a:moveTo>
                <a:lnTo>
                  <a:pt x="62328" y="309257"/>
                </a:lnTo>
                <a:lnTo>
                  <a:pt x="62985" y="309756"/>
                </a:lnTo>
                <a:lnTo>
                  <a:pt x="63483" y="310413"/>
                </a:lnTo>
                <a:close/>
              </a:path>
              <a:path w="372744" h="373379">
                <a:moveTo>
                  <a:pt x="62985" y="309756"/>
                </a:moveTo>
                <a:lnTo>
                  <a:pt x="62328" y="309257"/>
                </a:lnTo>
                <a:lnTo>
                  <a:pt x="62607" y="309257"/>
                </a:lnTo>
                <a:lnTo>
                  <a:pt x="62985" y="309756"/>
                </a:lnTo>
                <a:close/>
              </a:path>
              <a:path w="372744" h="373379">
                <a:moveTo>
                  <a:pt x="309152" y="310413"/>
                </a:moveTo>
                <a:lnTo>
                  <a:pt x="309651" y="309756"/>
                </a:lnTo>
                <a:lnTo>
                  <a:pt x="310308" y="309257"/>
                </a:lnTo>
                <a:lnTo>
                  <a:pt x="309152" y="310413"/>
                </a:lnTo>
                <a:close/>
              </a:path>
              <a:path w="372744" h="373379">
                <a:moveTo>
                  <a:pt x="324288" y="310413"/>
                </a:moveTo>
                <a:lnTo>
                  <a:pt x="309152" y="310413"/>
                </a:lnTo>
                <a:lnTo>
                  <a:pt x="310308" y="309257"/>
                </a:lnTo>
                <a:lnTo>
                  <a:pt x="325165" y="309257"/>
                </a:lnTo>
                <a:lnTo>
                  <a:pt x="324288" y="310413"/>
                </a:lnTo>
                <a:close/>
              </a:path>
              <a:path w="372744" h="373379">
                <a:moveTo>
                  <a:pt x="63851" y="310413"/>
                </a:moveTo>
                <a:lnTo>
                  <a:pt x="63483" y="310413"/>
                </a:lnTo>
                <a:lnTo>
                  <a:pt x="62985" y="309756"/>
                </a:lnTo>
                <a:lnTo>
                  <a:pt x="63851" y="310413"/>
                </a:lnTo>
                <a:close/>
              </a:path>
              <a:path w="372744" h="373379">
                <a:moveTo>
                  <a:pt x="274085" y="336736"/>
                </a:moveTo>
                <a:lnTo>
                  <a:pt x="309651" y="309756"/>
                </a:lnTo>
                <a:lnTo>
                  <a:pt x="309152" y="310413"/>
                </a:lnTo>
                <a:lnTo>
                  <a:pt x="324288" y="310413"/>
                </a:lnTo>
                <a:lnTo>
                  <a:pt x="318258" y="318363"/>
                </a:lnTo>
                <a:lnTo>
                  <a:pt x="294399" y="336461"/>
                </a:lnTo>
                <a:lnTo>
                  <a:pt x="274722" y="336461"/>
                </a:lnTo>
                <a:lnTo>
                  <a:pt x="274085" y="336736"/>
                </a:lnTo>
                <a:close/>
              </a:path>
              <a:path w="372744" h="373379">
                <a:moveTo>
                  <a:pt x="99158" y="337197"/>
                </a:moveTo>
                <a:lnTo>
                  <a:pt x="97875" y="336448"/>
                </a:lnTo>
                <a:lnTo>
                  <a:pt x="98550" y="336736"/>
                </a:lnTo>
                <a:lnTo>
                  <a:pt x="99158" y="337197"/>
                </a:lnTo>
                <a:close/>
              </a:path>
              <a:path w="372744" h="373379">
                <a:moveTo>
                  <a:pt x="98549" y="336735"/>
                </a:moveTo>
                <a:lnTo>
                  <a:pt x="97875" y="336448"/>
                </a:lnTo>
                <a:lnTo>
                  <a:pt x="98187" y="336461"/>
                </a:lnTo>
                <a:lnTo>
                  <a:pt x="98549" y="336735"/>
                </a:lnTo>
                <a:close/>
              </a:path>
              <a:path w="372744" h="373379">
                <a:moveTo>
                  <a:pt x="273478" y="337197"/>
                </a:moveTo>
                <a:lnTo>
                  <a:pt x="274088" y="336735"/>
                </a:lnTo>
                <a:lnTo>
                  <a:pt x="274722" y="336461"/>
                </a:lnTo>
                <a:lnTo>
                  <a:pt x="273478" y="337197"/>
                </a:lnTo>
                <a:close/>
              </a:path>
              <a:path w="372744" h="373379">
                <a:moveTo>
                  <a:pt x="293428" y="337197"/>
                </a:moveTo>
                <a:lnTo>
                  <a:pt x="273478" y="337197"/>
                </a:lnTo>
                <a:lnTo>
                  <a:pt x="274722" y="336461"/>
                </a:lnTo>
                <a:lnTo>
                  <a:pt x="294399" y="336461"/>
                </a:lnTo>
                <a:lnTo>
                  <a:pt x="293428" y="337197"/>
                </a:lnTo>
                <a:close/>
              </a:path>
              <a:path w="372744" h="373379">
                <a:moveTo>
                  <a:pt x="99632" y="337197"/>
                </a:moveTo>
                <a:lnTo>
                  <a:pt x="99158" y="337197"/>
                </a:lnTo>
                <a:lnTo>
                  <a:pt x="98549" y="336735"/>
                </a:lnTo>
                <a:lnTo>
                  <a:pt x="99632" y="337197"/>
                </a:lnTo>
                <a:close/>
              </a:path>
              <a:path w="372744" h="373379">
                <a:moveTo>
                  <a:pt x="232949" y="354542"/>
                </a:moveTo>
                <a:lnTo>
                  <a:pt x="274085" y="336736"/>
                </a:lnTo>
                <a:lnTo>
                  <a:pt x="273478" y="337197"/>
                </a:lnTo>
                <a:lnTo>
                  <a:pt x="293428" y="337197"/>
                </a:lnTo>
                <a:lnTo>
                  <a:pt x="280154" y="347256"/>
                </a:lnTo>
                <a:lnTo>
                  <a:pt x="263577" y="354431"/>
                </a:lnTo>
                <a:lnTo>
                  <a:pt x="233790" y="354431"/>
                </a:lnTo>
                <a:lnTo>
                  <a:pt x="232949" y="354542"/>
                </a:lnTo>
                <a:close/>
              </a:path>
              <a:path w="372744" h="373379">
                <a:moveTo>
                  <a:pt x="141055" y="354863"/>
                </a:moveTo>
                <a:lnTo>
                  <a:pt x="139493" y="354431"/>
                </a:lnTo>
                <a:lnTo>
                  <a:pt x="140302" y="354542"/>
                </a:lnTo>
                <a:lnTo>
                  <a:pt x="141055" y="354863"/>
                </a:lnTo>
                <a:close/>
              </a:path>
              <a:path w="372744" h="373379">
                <a:moveTo>
                  <a:pt x="140292" y="354538"/>
                </a:moveTo>
                <a:lnTo>
                  <a:pt x="139493" y="354431"/>
                </a:lnTo>
                <a:lnTo>
                  <a:pt x="140043" y="354431"/>
                </a:lnTo>
                <a:lnTo>
                  <a:pt x="140292" y="354538"/>
                </a:lnTo>
                <a:close/>
              </a:path>
              <a:path w="372744" h="373379">
                <a:moveTo>
                  <a:pt x="232177" y="354876"/>
                </a:moveTo>
                <a:lnTo>
                  <a:pt x="232980" y="354538"/>
                </a:lnTo>
                <a:lnTo>
                  <a:pt x="233790" y="354431"/>
                </a:lnTo>
                <a:lnTo>
                  <a:pt x="232177" y="354876"/>
                </a:lnTo>
                <a:close/>
              </a:path>
              <a:path w="372744" h="373379">
                <a:moveTo>
                  <a:pt x="262550" y="354876"/>
                </a:moveTo>
                <a:lnTo>
                  <a:pt x="232177" y="354876"/>
                </a:lnTo>
                <a:lnTo>
                  <a:pt x="233790" y="354431"/>
                </a:lnTo>
                <a:lnTo>
                  <a:pt x="263577" y="354431"/>
                </a:lnTo>
                <a:lnTo>
                  <a:pt x="262550" y="354876"/>
                </a:lnTo>
                <a:close/>
              </a:path>
              <a:path w="372744" h="373379">
                <a:moveTo>
                  <a:pt x="142731" y="354863"/>
                </a:moveTo>
                <a:lnTo>
                  <a:pt x="141055" y="354863"/>
                </a:lnTo>
                <a:lnTo>
                  <a:pt x="140292" y="354538"/>
                </a:lnTo>
                <a:lnTo>
                  <a:pt x="142731" y="354863"/>
                </a:lnTo>
                <a:close/>
              </a:path>
              <a:path w="372744" h="373379">
                <a:moveTo>
                  <a:pt x="248907" y="360781"/>
                </a:moveTo>
                <a:lnTo>
                  <a:pt x="187118" y="360781"/>
                </a:lnTo>
                <a:lnTo>
                  <a:pt x="186329" y="360676"/>
                </a:lnTo>
                <a:lnTo>
                  <a:pt x="232949" y="354542"/>
                </a:lnTo>
                <a:lnTo>
                  <a:pt x="232177" y="354876"/>
                </a:lnTo>
                <a:lnTo>
                  <a:pt x="262550" y="354876"/>
                </a:lnTo>
                <a:lnTo>
                  <a:pt x="248907" y="360781"/>
                </a:lnTo>
                <a:close/>
              </a:path>
              <a:path w="372744" h="373379">
                <a:moveTo>
                  <a:pt x="187118" y="360781"/>
                </a:moveTo>
                <a:lnTo>
                  <a:pt x="185530" y="360781"/>
                </a:lnTo>
                <a:lnTo>
                  <a:pt x="186329" y="360676"/>
                </a:lnTo>
                <a:lnTo>
                  <a:pt x="187118" y="360781"/>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103" name="object 103"/>
          <p:cNvSpPr/>
          <p:nvPr/>
        </p:nvSpPr>
        <p:spPr>
          <a:xfrm>
            <a:off x="5449784" y="5391267"/>
            <a:ext cx="127060" cy="134879"/>
          </a:xfrm>
          <a:prstGeom prst="rect">
            <a:avLst/>
          </a:prstGeom>
          <a:blipFill>
            <a:blip r:embed="rId1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4" name="object 104"/>
          <p:cNvSpPr/>
          <p:nvPr/>
        </p:nvSpPr>
        <p:spPr>
          <a:xfrm>
            <a:off x="5429878" y="5381429"/>
            <a:ext cx="170228" cy="168599"/>
          </a:xfrm>
          <a:custGeom>
            <a:avLst/>
            <a:gdLst/>
            <a:ahLst/>
            <a:cxnLst/>
            <a:rect l="l" t="t" r="r" b="b"/>
            <a:pathLst>
              <a:path w="265430" h="262890">
                <a:moveTo>
                  <a:pt x="256539" y="262585"/>
                </a:moveTo>
                <a:lnTo>
                  <a:pt x="0" y="8585"/>
                </a:lnTo>
                <a:lnTo>
                  <a:pt x="8483" y="0"/>
                </a:lnTo>
                <a:lnTo>
                  <a:pt x="265023" y="254000"/>
                </a:lnTo>
                <a:lnTo>
                  <a:pt x="256539" y="262585"/>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105" name="object 105"/>
          <p:cNvSpPr/>
          <p:nvPr/>
        </p:nvSpPr>
        <p:spPr>
          <a:xfrm>
            <a:off x="4674717" y="6228888"/>
            <a:ext cx="133901" cy="223822"/>
          </a:xfrm>
          <a:prstGeom prst="rect">
            <a:avLst/>
          </a:prstGeom>
          <a:blipFill>
            <a:blip r:embed="rId1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6" name="object 106"/>
          <p:cNvSpPr/>
          <p:nvPr/>
        </p:nvSpPr>
        <p:spPr>
          <a:xfrm>
            <a:off x="4994322" y="6263097"/>
            <a:ext cx="186925" cy="156382"/>
          </a:xfrm>
          <a:custGeom>
            <a:avLst/>
            <a:gdLst/>
            <a:ahLst/>
            <a:cxnLst/>
            <a:rect l="l" t="t" r="r" b="b"/>
            <a:pathLst>
              <a:path w="291464" h="243840">
                <a:moveTo>
                  <a:pt x="286512" y="243839"/>
                </a:moveTo>
                <a:lnTo>
                  <a:pt x="4571" y="243839"/>
                </a:lnTo>
                <a:lnTo>
                  <a:pt x="0" y="239267"/>
                </a:lnTo>
                <a:lnTo>
                  <a:pt x="0" y="4572"/>
                </a:lnTo>
                <a:lnTo>
                  <a:pt x="4571" y="0"/>
                </a:lnTo>
                <a:lnTo>
                  <a:pt x="286512" y="0"/>
                </a:lnTo>
                <a:lnTo>
                  <a:pt x="291083" y="4572"/>
                </a:lnTo>
                <a:lnTo>
                  <a:pt x="291083" y="239267"/>
                </a:lnTo>
                <a:lnTo>
                  <a:pt x="286512" y="243839"/>
                </a:lnTo>
                <a:close/>
              </a:path>
            </a:pathLst>
          </a:custGeom>
          <a:solidFill>
            <a:srgbClr val="D75B9F"/>
          </a:solidFill>
        </p:spPr>
        <p:txBody>
          <a:bodyPr wrap="square" lIns="0" tIns="0" rIns="0" bIns="0" rtlCol="0"/>
          <a:lstStyle/>
          <a:p>
            <a:pPr defTabSz="586405"/>
            <a:endParaRPr sz="1154">
              <a:solidFill>
                <a:prstClr val="black"/>
              </a:solidFill>
              <a:latin typeface="Calibri"/>
            </a:endParaRPr>
          </a:p>
        </p:txBody>
      </p:sp>
      <p:sp>
        <p:nvSpPr>
          <p:cNvPr id="107" name="object 107"/>
          <p:cNvSpPr/>
          <p:nvPr/>
        </p:nvSpPr>
        <p:spPr>
          <a:xfrm>
            <a:off x="5002140" y="6271893"/>
            <a:ext cx="171043" cy="140092"/>
          </a:xfrm>
          <a:custGeom>
            <a:avLst/>
            <a:gdLst/>
            <a:ahLst/>
            <a:cxnLst/>
            <a:rect l="l" t="t" r="r" b="b"/>
            <a:pathLst>
              <a:path w="266700" h="218440">
                <a:moveTo>
                  <a:pt x="184404" y="18288"/>
                </a:moveTo>
                <a:lnTo>
                  <a:pt x="175260" y="18288"/>
                </a:lnTo>
                <a:lnTo>
                  <a:pt x="170687" y="15240"/>
                </a:lnTo>
                <a:lnTo>
                  <a:pt x="170687" y="4572"/>
                </a:lnTo>
                <a:lnTo>
                  <a:pt x="175260" y="0"/>
                </a:lnTo>
                <a:lnTo>
                  <a:pt x="184404" y="0"/>
                </a:lnTo>
                <a:lnTo>
                  <a:pt x="188976" y="4572"/>
                </a:lnTo>
                <a:lnTo>
                  <a:pt x="188976" y="15240"/>
                </a:lnTo>
                <a:lnTo>
                  <a:pt x="184404" y="18288"/>
                </a:lnTo>
                <a:close/>
              </a:path>
              <a:path w="266700" h="218440">
                <a:moveTo>
                  <a:pt x="224028" y="18288"/>
                </a:moveTo>
                <a:lnTo>
                  <a:pt x="213360" y="18288"/>
                </a:lnTo>
                <a:lnTo>
                  <a:pt x="210312" y="15240"/>
                </a:lnTo>
                <a:lnTo>
                  <a:pt x="210312" y="4572"/>
                </a:lnTo>
                <a:lnTo>
                  <a:pt x="213360" y="0"/>
                </a:lnTo>
                <a:lnTo>
                  <a:pt x="224028" y="0"/>
                </a:lnTo>
                <a:lnTo>
                  <a:pt x="228600" y="4572"/>
                </a:lnTo>
                <a:lnTo>
                  <a:pt x="228600" y="15240"/>
                </a:lnTo>
                <a:lnTo>
                  <a:pt x="224028" y="18288"/>
                </a:lnTo>
                <a:close/>
              </a:path>
              <a:path w="266700" h="218440">
                <a:moveTo>
                  <a:pt x="263652" y="217932"/>
                </a:moveTo>
                <a:lnTo>
                  <a:pt x="3048" y="217932"/>
                </a:lnTo>
                <a:lnTo>
                  <a:pt x="0" y="214884"/>
                </a:lnTo>
                <a:lnTo>
                  <a:pt x="0" y="38100"/>
                </a:lnTo>
                <a:lnTo>
                  <a:pt x="3048" y="35051"/>
                </a:lnTo>
                <a:lnTo>
                  <a:pt x="263652" y="35051"/>
                </a:lnTo>
                <a:lnTo>
                  <a:pt x="266700" y="38100"/>
                </a:lnTo>
                <a:lnTo>
                  <a:pt x="266700" y="214884"/>
                </a:lnTo>
                <a:lnTo>
                  <a:pt x="263652" y="217932"/>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108" name="object 108"/>
          <p:cNvSpPr/>
          <p:nvPr/>
        </p:nvSpPr>
        <p:spPr>
          <a:xfrm>
            <a:off x="5011100" y="6311478"/>
            <a:ext cx="87558" cy="0"/>
          </a:xfrm>
          <a:custGeom>
            <a:avLst/>
            <a:gdLst/>
            <a:ahLst/>
            <a:cxnLst/>
            <a:rect l="l" t="t" r="r" b="b"/>
            <a:pathLst>
              <a:path w="136525">
                <a:moveTo>
                  <a:pt x="0" y="0"/>
                </a:moveTo>
                <a:lnTo>
                  <a:pt x="136525" y="0"/>
                </a:lnTo>
              </a:path>
            </a:pathLst>
          </a:custGeom>
          <a:ln w="7620">
            <a:solidFill>
              <a:srgbClr val="4B4B4B"/>
            </a:solidFill>
          </a:ln>
        </p:spPr>
        <p:txBody>
          <a:bodyPr wrap="square" lIns="0" tIns="0" rIns="0" bIns="0" rtlCol="0"/>
          <a:lstStyle/>
          <a:p>
            <a:pPr defTabSz="586405"/>
            <a:endParaRPr sz="1154">
              <a:solidFill>
                <a:prstClr val="black"/>
              </a:solidFill>
              <a:latin typeface="Calibri"/>
            </a:endParaRPr>
          </a:p>
        </p:txBody>
      </p:sp>
      <p:sp>
        <p:nvSpPr>
          <p:cNvPr id="109" name="object 109"/>
          <p:cNvSpPr/>
          <p:nvPr/>
        </p:nvSpPr>
        <p:spPr>
          <a:xfrm>
            <a:off x="5011100" y="6322884"/>
            <a:ext cx="152717" cy="0"/>
          </a:xfrm>
          <a:custGeom>
            <a:avLst/>
            <a:gdLst/>
            <a:ahLst/>
            <a:cxnLst/>
            <a:rect l="l" t="t" r="r" b="b"/>
            <a:pathLst>
              <a:path w="238125">
                <a:moveTo>
                  <a:pt x="0" y="0"/>
                </a:moveTo>
                <a:lnTo>
                  <a:pt x="238125" y="0"/>
                </a:lnTo>
              </a:path>
            </a:pathLst>
          </a:custGeom>
          <a:ln w="8039">
            <a:solidFill>
              <a:srgbClr val="4B4B4B"/>
            </a:solidFill>
          </a:ln>
        </p:spPr>
        <p:txBody>
          <a:bodyPr wrap="square" lIns="0" tIns="0" rIns="0" bIns="0" rtlCol="0"/>
          <a:lstStyle/>
          <a:p>
            <a:pPr defTabSz="586405"/>
            <a:endParaRPr sz="1154">
              <a:solidFill>
                <a:prstClr val="black"/>
              </a:solidFill>
              <a:latin typeface="Calibri"/>
            </a:endParaRPr>
          </a:p>
        </p:txBody>
      </p:sp>
      <p:sp>
        <p:nvSpPr>
          <p:cNvPr id="110" name="object 110"/>
          <p:cNvSpPr/>
          <p:nvPr/>
        </p:nvSpPr>
        <p:spPr>
          <a:xfrm>
            <a:off x="5010936" y="6333061"/>
            <a:ext cx="72490" cy="5294"/>
          </a:xfrm>
          <a:custGeom>
            <a:avLst/>
            <a:gdLst/>
            <a:ahLst/>
            <a:cxnLst/>
            <a:rect l="l" t="t" r="r" b="b"/>
            <a:pathLst>
              <a:path w="113030" h="8254">
                <a:moveTo>
                  <a:pt x="51816" y="8255"/>
                </a:moveTo>
                <a:lnTo>
                  <a:pt x="0" y="8255"/>
                </a:lnTo>
                <a:lnTo>
                  <a:pt x="0" y="635"/>
                </a:lnTo>
                <a:lnTo>
                  <a:pt x="51816" y="635"/>
                </a:lnTo>
                <a:lnTo>
                  <a:pt x="51816" y="8255"/>
                </a:lnTo>
                <a:close/>
              </a:path>
              <a:path w="113030" h="8254">
                <a:moveTo>
                  <a:pt x="60960" y="8255"/>
                </a:moveTo>
                <a:lnTo>
                  <a:pt x="60960" y="635"/>
                </a:lnTo>
                <a:lnTo>
                  <a:pt x="111251" y="635"/>
                </a:lnTo>
                <a:lnTo>
                  <a:pt x="112013" y="0"/>
                </a:lnTo>
                <a:lnTo>
                  <a:pt x="112775" y="635"/>
                </a:lnTo>
                <a:lnTo>
                  <a:pt x="112775" y="7620"/>
                </a:lnTo>
                <a:lnTo>
                  <a:pt x="111379" y="7620"/>
                </a:lnTo>
                <a:lnTo>
                  <a:pt x="60960" y="8255"/>
                </a:lnTo>
                <a:close/>
              </a:path>
              <a:path w="113030" h="8254">
                <a:moveTo>
                  <a:pt x="112775" y="8255"/>
                </a:moveTo>
                <a:lnTo>
                  <a:pt x="111379" y="7620"/>
                </a:lnTo>
                <a:lnTo>
                  <a:pt x="112775" y="7620"/>
                </a:lnTo>
                <a:lnTo>
                  <a:pt x="112775" y="8255"/>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111" name="object 111"/>
          <p:cNvSpPr/>
          <p:nvPr/>
        </p:nvSpPr>
        <p:spPr>
          <a:xfrm>
            <a:off x="4830284" y="6326660"/>
            <a:ext cx="147829" cy="28100"/>
          </a:xfrm>
          <a:custGeom>
            <a:avLst/>
            <a:gdLst/>
            <a:ahLst/>
            <a:cxnLst/>
            <a:rect l="l" t="t" r="r" b="b"/>
            <a:pathLst>
              <a:path w="230505" h="43815">
                <a:moveTo>
                  <a:pt x="213001" y="21968"/>
                </a:moveTo>
                <a:lnTo>
                  <a:pt x="199567" y="8534"/>
                </a:lnTo>
                <a:lnTo>
                  <a:pt x="208102" y="0"/>
                </a:lnTo>
                <a:lnTo>
                  <a:pt x="224116" y="16014"/>
                </a:lnTo>
                <a:lnTo>
                  <a:pt x="219075" y="16014"/>
                </a:lnTo>
                <a:lnTo>
                  <a:pt x="219075" y="17703"/>
                </a:lnTo>
                <a:lnTo>
                  <a:pt x="217424" y="17703"/>
                </a:lnTo>
                <a:lnTo>
                  <a:pt x="213001" y="21968"/>
                </a:lnTo>
                <a:close/>
              </a:path>
              <a:path w="230505" h="43815">
                <a:moveTo>
                  <a:pt x="206663" y="28079"/>
                </a:moveTo>
                <a:lnTo>
                  <a:pt x="0" y="28079"/>
                </a:lnTo>
                <a:lnTo>
                  <a:pt x="0" y="16014"/>
                </a:lnTo>
                <a:lnTo>
                  <a:pt x="207048" y="16014"/>
                </a:lnTo>
                <a:lnTo>
                  <a:pt x="213001" y="21968"/>
                </a:lnTo>
                <a:lnTo>
                  <a:pt x="206663" y="28079"/>
                </a:lnTo>
                <a:close/>
              </a:path>
              <a:path w="230505" h="43815">
                <a:moveTo>
                  <a:pt x="224050" y="28079"/>
                </a:moveTo>
                <a:lnTo>
                  <a:pt x="219075" y="28079"/>
                </a:lnTo>
                <a:lnTo>
                  <a:pt x="219075" y="16014"/>
                </a:lnTo>
                <a:lnTo>
                  <a:pt x="224116" y="16014"/>
                </a:lnTo>
                <a:lnTo>
                  <a:pt x="230225" y="22123"/>
                </a:lnTo>
                <a:lnTo>
                  <a:pt x="224050" y="28079"/>
                </a:lnTo>
                <a:close/>
              </a:path>
              <a:path w="230505" h="43815">
                <a:moveTo>
                  <a:pt x="217347" y="26314"/>
                </a:moveTo>
                <a:lnTo>
                  <a:pt x="213001" y="21968"/>
                </a:lnTo>
                <a:lnTo>
                  <a:pt x="217424" y="17703"/>
                </a:lnTo>
                <a:lnTo>
                  <a:pt x="217347" y="26314"/>
                </a:lnTo>
                <a:close/>
              </a:path>
              <a:path w="230505" h="43815">
                <a:moveTo>
                  <a:pt x="219075" y="26314"/>
                </a:moveTo>
                <a:lnTo>
                  <a:pt x="217347" y="26314"/>
                </a:lnTo>
                <a:lnTo>
                  <a:pt x="217424" y="17703"/>
                </a:lnTo>
                <a:lnTo>
                  <a:pt x="219075" y="17703"/>
                </a:lnTo>
                <a:lnTo>
                  <a:pt x="219075" y="26314"/>
                </a:lnTo>
                <a:close/>
              </a:path>
              <a:path w="230505" h="43815">
                <a:moveTo>
                  <a:pt x="208025" y="43535"/>
                </a:moveTo>
                <a:lnTo>
                  <a:pt x="199644" y="34848"/>
                </a:lnTo>
                <a:lnTo>
                  <a:pt x="213001" y="21968"/>
                </a:lnTo>
                <a:lnTo>
                  <a:pt x="217347" y="26314"/>
                </a:lnTo>
                <a:lnTo>
                  <a:pt x="219075" y="26314"/>
                </a:lnTo>
                <a:lnTo>
                  <a:pt x="219075" y="28079"/>
                </a:lnTo>
                <a:lnTo>
                  <a:pt x="224050" y="28079"/>
                </a:lnTo>
                <a:lnTo>
                  <a:pt x="208025" y="43535"/>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112" name="object 112"/>
          <p:cNvSpPr/>
          <p:nvPr/>
        </p:nvSpPr>
        <p:spPr>
          <a:xfrm>
            <a:off x="5195582" y="6325845"/>
            <a:ext cx="174708" cy="28507"/>
          </a:xfrm>
          <a:custGeom>
            <a:avLst/>
            <a:gdLst/>
            <a:ahLst/>
            <a:cxnLst/>
            <a:rect l="l" t="t" r="r" b="b"/>
            <a:pathLst>
              <a:path w="272414" h="44450">
                <a:moveTo>
                  <a:pt x="254990" y="22047"/>
                </a:moveTo>
                <a:lnTo>
                  <a:pt x="241477" y="8534"/>
                </a:lnTo>
                <a:lnTo>
                  <a:pt x="250012" y="0"/>
                </a:lnTo>
                <a:lnTo>
                  <a:pt x="266026" y="16014"/>
                </a:lnTo>
                <a:lnTo>
                  <a:pt x="260985" y="16014"/>
                </a:lnTo>
                <a:lnTo>
                  <a:pt x="260985" y="17779"/>
                </a:lnTo>
                <a:lnTo>
                  <a:pt x="259257" y="17779"/>
                </a:lnTo>
                <a:lnTo>
                  <a:pt x="254990" y="22047"/>
                </a:lnTo>
                <a:close/>
              </a:path>
              <a:path w="272414" h="44450">
                <a:moveTo>
                  <a:pt x="248958" y="28079"/>
                </a:moveTo>
                <a:lnTo>
                  <a:pt x="0" y="28079"/>
                </a:lnTo>
                <a:lnTo>
                  <a:pt x="0" y="16014"/>
                </a:lnTo>
                <a:lnTo>
                  <a:pt x="248958" y="16014"/>
                </a:lnTo>
                <a:lnTo>
                  <a:pt x="254990" y="22047"/>
                </a:lnTo>
                <a:lnTo>
                  <a:pt x="248958" y="28079"/>
                </a:lnTo>
                <a:close/>
              </a:path>
              <a:path w="272414" h="44450">
                <a:moveTo>
                  <a:pt x="266026" y="28079"/>
                </a:moveTo>
                <a:lnTo>
                  <a:pt x="260985" y="28079"/>
                </a:lnTo>
                <a:lnTo>
                  <a:pt x="260985" y="16014"/>
                </a:lnTo>
                <a:lnTo>
                  <a:pt x="266026" y="16014"/>
                </a:lnTo>
                <a:lnTo>
                  <a:pt x="272059" y="22047"/>
                </a:lnTo>
                <a:lnTo>
                  <a:pt x="266026" y="28079"/>
                </a:lnTo>
                <a:close/>
              </a:path>
              <a:path w="272414" h="44450">
                <a:moveTo>
                  <a:pt x="259257" y="26314"/>
                </a:moveTo>
                <a:lnTo>
                  <a:pt x="254990" y="22047"/>
                </a:lnTo>
                <a:lnTo>
                  <a:pt x="259257" y="17779"/>
                </a:lnTo>
                <a:lnTo>
                  <a:pt x="259257" y="26314"/>
                </a:lnTo>
                <a:close/>
              </a:path>
              <a:path w="272414" h="44450">
                <a:moveTo>
                  <a:pt x="260985" y="26314"/>
                </a:moveTo>
                <a:lnTo>
                  <a:pt x="259257" y="26314"/>
                </a:lnTo>
                <a:lnTo>
                  <a:pt x="259257" y="17779"/>
                </a:lnTo>
                <a:lnTo>
                  <a:pt x="260985" y="17779"/>
                </a:lnTo>
                <a:lnTo>
                  <a:pt x="260985" y="26314"/>
                </a:lnTo>
                <a:close/>
              </a:path>
              <a:path w="272414" h="44450">
                <a:moveTo>
                  <a:pt x="250012" y="44094"/>
                </a:moveTo>
                <a:lnTo>
                  <a:pt x="241477" y="35560"/>
                </a:lnTo>
                <a:lnTo>
                  <a:pt x="254990" y="22047"/>
                </a:lnTo>
                <a:lnTo>
                  <a:pt x="259257" y="26314"/>
                </a:lnTo>
                <a:lnTo>
                  <a:pt x="260985" y="26314"/>
                </a:lnTo>
                <a:lnTo>
                  <a:pt x="260985" y="28079"/>
                </a:lnTo>
                <a:lnTo>
                  <a:pt x="266026" y="28079"/>
                </a:lnTo>
                <a:lnTo>
                  <a:pt x="250012" y="44094"/>
                </a:lnTo>
                <a:close/>
              </a:path>
            </a:pathLst>
          </a:custGeom>
          <a:solidFill>
            <a:srgbClr val="7E7E7E"/>
          </a:solidFill>
        </p:spPr>
        <p:txBody>
          <a:bodyPr wrap="square" lIns="0" tIns="0" rIns="0" bIns="0" rtlCol="0"/>
          <a:lstStyle/>
          <a:p>
            <a:pPr defTabSz="586405"/>
            <a:endParaRPr sz="1154">
              <a:solidFill>
                <a:prstClr val="black"/>
              </a:solidFill>
              <a:latin typeface="Calibri"/>
            </a:endParaRPr>
          </a:p>
        </p:txBody>
      </p:sp>
      <p:sp>
        <p:nvSpPr>
          <p:cNvPr id="113" name="object 113"/>
          <p:cNvSpPr/>
          <p:nvPr/>
        </p:nvSpPr>
        <p:spPr>
          <a:xfrm>
            <a:off x="5383322" y="6255278"/>
            <a:ext cx="137812" cy="171043"/>
          </a:xfrm>
          <a:prstGeom prst="rect">
            <a:avLst/>
          </a:prstGeom>
          <a:blipFill>
            <a:blip r:embed="rId2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4" name="object 114"/>
          <p:cNvSpPr/>
          <p:nvPr/>
        </p:nvSpPr>
        <p:spPr>
          <a:xfrm>
            <a:off x="5536771" y="6289487"/>
            <a:ext cx="63530" cy="136834"/>
          </a:xfrm>
          <a:prstGeom prst="rect">
            <a:avLst/>
          </a:prstGeom>
          <a:blipFill>
            <a:blip r:embed="rId2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5" name="object 115"/>
          <p:cNvSpPr/>
          <p:nvPr/>
        </p:nvSpPr>
        <p:spPr>
          <a:xfrm>
            <a:off x="5241023" y="6313310"/>
            <a:ext cx="55727" cy="55385"/>
          </a:xfrm>
          <a:prstGeom prst="rect">
            <a:avLst/>
          </a:prstGeom>
          <a:blipFill>
            <a:blip r:embed="rId2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6" name="object 116"/>
          <p:cNvSpPr txBox="1"/>
          <p:nvPr/>
        </p:nvSpPr>
        <p:spPr>
          <a:xfrm>
            <a:off x="6059348" y="1297074"/>
            <a:ext cx="214211" cy="452320"/>
          </a:xfrm>
          <a:prstGeom prst="rect">
            <a:avLst/>
          </a:prstGeom>
        </p:spPr>
        <p:txBody>
          <a:bodyPr vert="horz" wrap="square" lIns="0" tIns="8145" rIns="0" bIns="0" rtlCol="0">
            <a:spAutoFit/>
          </a:bodyPr>
          <a:lstStyle/>
          <a:p>
            <a:pPr marL="8145" defTabSz="586405">
              <a:spcBef>
                <a:spcPts val="64"/>
              </a:spcBef>
            </a:pPr>
            <a:r>
              <a:rPr sz="2886" b="1" spc="-138" dirty="0">
                <a:solidFill>
                  <a:srgbClr val="E3E3E3"/>
                </a:solidFill>
                <a:latin typeface="Trebuchet MS" panose="020B0603020202020204"/>
                <a:cs typeface="Trebuchet MS" panose="020B0603020202020204"/>
              </a:rPr>
              <a:t>1</a:t>
            </a:r>
            <a:endParaRPr sz="2886">
              <a:solidFill>
                <a:prstClr val="black"/>
              </a:solidFill>
              <a:latin typeface="Trebuchet MS" panose="020B0603020202020204"/>
              <a:cs typeface="Trebuchet MS" panose="020B0603020202020204"/>
            </a:endParaRPr>
          </a:p>
        </p:txBody>
      </p:sp>
      <p:sp>
        <p:nvSpPr>
          <p:cNvPr id="117" name="object 117"/>
          <p:cNvSpPr txBox="1"/>
          <p:nvPr/>
        </p:nvSpPr>
        <p:spPr>
          <a:xfrm>
            <a:off x="6051529" y="2169872"/>
            <a:ext cx="214211" cy="452320"/>
          </a:xfrm>
          <a:prstGeom prst="rect">
            <a:avLst/>
          </a:prstGeom>
        </p:spPr>
        <p:txBody>
          <a:bodyPr vert="horz" wrap="square" lIns="0" tIns="8145" rIns="0" bIns="0" rtlCol="0">
            <a:spAutoFit/>
          </a:bodyPr>
          <a:lstStyle/>
          <a:p>
            <a:pPr marL="8145" defTabSz="586405">
              <a:spcBef>
                <a:spcPts val="64"/>
              </a:spcBef>
            </a:pPr>
            <a:r>
              <a:rPr sz="2886" b="1" spc="-138" dirty="0">
                <a:solidFill>
                  <a:srgbClr val="E3E3E3"/>
                </a:solidFill>
                <a:latin typeface="Trebuchet MS" panose="020B0603020202020204"/>
                <a:cs typeface="Trebuchet MS" panose="020B0603020202020204"/>
              </a:rPr>
              <a:t>2</a:t>
            </a:r>
            <a:endParaRPr sz="2886">
              <a:solidFill>
                <a:prstClr val="black"/>
              </a:solidFill>
              <a:latin typeface="Trebuchet MS" panose="020B0603020202020204"/>
              <a:cs typeface="Trebuchet MS" panose="020B0603020202020204"/>
            </a:endParaRPr>
          </a:p>
        </p:txBody>
      </p:sp>
      <p:sp>
        <p:nvSpPr>
          <p:cNvPr id="118" name="object 118"/>
          <p:cNvSpPr txBox="1"/>
          <p:nvPr/>
        </p:nvSpPr>
        <p:spPr>
          <a:xfrm>
            <a:off x="6051529" y="3630097"/>
            <a:ext cx="214211" cy="452320"/>
          </a:xfrm>
          <a:prstGeom prst="rect">
            <a:avLst/>
          </a:prstGeom>
        </p:spPr>
        <p:txBody>
          <a:bodyPr vert="horz" wrap="square" lIns="0" tIns="8145" rIns="0" bIns="0" rtlCol="0">
            <a:spAutoFit/>
          </a:bodyPr>
          <a:lstStyle/>
          <a:p>
            <a:pPr marL="8145" defTabSz="586405">
              <a:spcBef>
                <a:spcPts val="64"/>
              </a:spcBef>
            </a:pPr>
            <a:r>
              <a:rPr sz="2886" b="1" spc="-138" dirty="0">
                <a:solidFill>
                  <a:srgbClr val="E3E3E3"/>
                </a:solidFill>
                <a:latin typeface="Trebuchet MS" panose="020B0603020202020204"/>
                <a:cs typeface="Trebuchet MS" panose="020B0603020202020204"/>
              </a:rPr>
              <a:t>3</a:t>
            </a:r>
            <a:endParaRPr sz="2886">
              <a:solidFill>
                <a:prstClr val="black"/>
              </a:solidFill>
              <a:latin typeface="Trebuchet MS" panose="020B0603020202020204"/>
              <a:cs typeface="Trebuchet MS" panose="020B0603020202020204"/>
            </a:endParaRPr>
          </a:p>
        </p:txBody>
      </p:sp>
      <p:sp>
        <p:nvSpPr>
          <p:cNvPr id="119" name="object 119"/>
          <p:cNvSpPr txBox="1"/>
          <p:nvPr/>
        </p:nvSpPr>
        <p:spPr>
          <a:xfrm>
            <a:off x="6051529" y="4924149"/>
            <a:ext cx="214211" cy="452320"/>
          </a:xfrm>
          <a:prstGeom prst="rect">
            <a:avLst/>
          </a:prstGeom>
        </p:spPr>
        <p:txBody>
          <a:bodyPr vert="horz" wrap="square" lIns="0" tIns="8145" rIns="0" bIns="0" rtlCol="0">
            <a:spAutoFit/>
          </a:bodyPr>
          <a:lstStyle/>
          <a:p>
            <a:pPr marL="8145" defTabSz="586405">
              <a:spcBef>
                <a:spcPts val="64"/>
              </a:spcBef>
            </a:pPr>
            <a:r>
              <a:rPr sz="2886" b="1" spc="-138" dirty="0">
                <a:solidFill>
                  <a:srgbClr val="E3E3E3"/>
                </a:solidFill>
                <a:latin typeface="Trebuchet MS" panose="020B0603020202020204"/>
                <a:cs typeface="Trebuchet MS" panose="020B0603020202020204"/>
              </a:rPr>
              <a:t>4</a:t>
            </a:r>
            <a:endParaRPr sz="2886">
              <a:solidFill>
                <a:prstClr val="black"/>
              </a:solidFill>
              <a:latin typeface="Trebuchet MS" panose="020B0603020202020204"/>
              <a:cs typeface="Trebuchet MS" panose="020B0603020202020204"/>
            </a:endParaRPr>
          </a:p>
        </p:txBody>
      </p:sp>
      <p:sp>
        <p:nvSpPr>
          <p:cNvPr id="120" name="object 120"/>
          <p:cNvSpPr txBox="1"/>
          <p:nvPr/>
        </p:nvSpPr>
        <p:spPr>
          <a:xfrm>
            <a:off x="6051529" y="5801852"/>
            <a:ext cx="214211" cy="452320"/>
          </a:xfrm>
          <a:prstGeom prst="rect">
            <a:avLst/>
          </a:prstGeom>
        </p:spPr>
        <p:txBody>
          <a:bodyPr vert="horz" wrap="square" lIns="0" tIns="8145" rIns="0" bIns="0" rtlCol="0">
            <a:spAutoFit/>
          </a:bodyPr>
          <a:lstStyle/>
          <a:p>
            <a:pPr marL="8145" defTabSz="586405">
              <a:spcBef>
                <a:spcPts val="64"/>
              </a:spcBef>
            </a:pPr>
            <a:r>
              <a:rPr sz="2886" b="1" spc="-138" dirty="0">
                <a:solidFill>
                  <a:srgbClr val="E3E3E3"/>
                </a:solidFill>
                <a:latin typeface="Trebuchet MS" panose="020B0603020202020204"/>
                <a:cs typeface="Trebuchet MS" panose="020B0603020202020204"/>
              </a:rPr>
              <a:t>5</a:t>
            </a:r>
            <a:endParaRPr sz="2886">
              <a:solidFill>
                <a:prstClr val="black"/>
              </a:solidFill>
              <a:latin typeface="Trebuchet MS" panose="020B0603020202020204"/>
              <a:cs typeface="Trebuchet MS" panose="020B0603020202020204"/>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stretch>
            <a:fillRect/>
          </a:stretch>
        </p:blipFill>
        <p:spPr>
          <a:xfrm>
            <a:off x="3782850" y="123802"/>
            <a:ext cx="4630372" cy="2601479"/>
          </a:xfrm>
          <a:prstGeom prst="rect">
            <a:avLst/>
          </a:prstGeom>
        </p:spPr>
      </p:pic>
      <p:sp>
        <p:nvSpPr>
          <p:cNvPr id="100" name="文本框 99"/>
          <p:cNvSpPr txBox="1"/>
          <p:nvPr/>
        </p:nvSpPr>
        <p:spPr>
          <a:xfrm>
            <a:off x="3782851" y="2801843"/>
            <a:ext cx="4630779" cy="4038926"/>
          </a:xfrm>
          <a:prstGeom prst="rect">
            <a:avLst/>
          </a:prstGeom>
          <a:noFill/>
          <a:ln w="9525">
            <a:noFill/>
          </a:ln>
        </p:spPr>
        <p:txBody>
          <a:bodyPr wrap="square">
            <a:spAutoFit/>
          </a:bodyPr>
          <a:lstStyle/>
          <a:p>
            <a:pPr defTabSz="586405"/>
            <a:r>
              <a:rPr lang="en-US" altLang="zh-CN" sz="1026">
                <a:solidFill>
                  <a:prstClr val="black"/>
                </a:solidFill>
                <a:latin typeface="Calibri" panose="020F0502020204030204" charset="0"/>
                <a:ea typeface="宋体" panose="02010600030101010101" pitchFamily="2" charset="-122"/>
              </a:rPr>
              <a:t>1</a:t>
            </a:r>
            <a:r>
              <a:rPr lang="zh-CN" altLang="en-US" sz="1026">
                <a:solidFill>
                  <a:prstClr val="black"/>
                </a:solidFill>
                <a:latin typeface="Calibri" panose="020F0502020204030204" charset="0"/>
                <a:ea typeface="宋体" panose="02010600030101010101" pitchFamily="2" charset="-122"/>
              </a:rPr>
              <a:t>，</a:t>
            </a:r>
            <a:r>
              <a:rPr lang="en-US" sz="1026">
                <a:solidFill>
                  <a:prstClr val="black"/>
                </a:solidFill>
                <a:latin typeface="Calibri" panose="020F0502020204030204" charset="0"/>
                <a:ea typeface="宋体" panose="02010600030101010101" pitchFamily="2" charset="-122"/>
                <a:cs typeface="Times New Roman" panose="02020603050405020304" charset="0"/>
              </a:rPr>
              <a:t>iWorld</a:t>
            </a:r>
            <a:r>
              <a:rPr lang="zh-CN" altLang="en-US" sz="1026">
                <a:solidFill>
                  <a:prstClr val="black"/>
                </a:solidFill>
                <a:latin typeface="Calibri" panose="020F0502020204030204" charset="0"/>
                <a:ea typeface="宋体" panose="02010600030101010101" pitchFamily="2" charset="-122"/>
              </a:rPr>
              <a:t>项目方推出该虚拟现实的庞大世界及世界观给客户，客户可以在</a:t>
            </a:r>
            <a:r>
              <a:rPr lang="en-US" sz="1026">
                <a:solidFill>
                  <a:prstClr val="black"/>
                </a:solidFill>
                <a:latin typeface="Calibri" panose="020F0502020204030204" charset="0"/>
                <a:ea typeface="宋体" panose="02010600030101010101" pitchFamily="2" charset="-122"/>
              </a:rPr>
              <a:t>iWorld</a:t>
            </a:r>
            <a:r>
              <a:rPr lang="zh-CN" altLang="en-US" sz="1026">
                <a:solidFill>
                  <a:prstClr val="black"/>
                </a:solidFill>
                <a:latin typeface="Calibri" panose="020F0502020204030204" charset="0"/>
                <a:ea typeface="宋体" panose="02010600030101010101" pitchFamily="2" charset="-122"/>
              </a:rPr>
              <a:t>里通过</a:t>
            </a:r>
            <a:r>
              <a:rPr lang="en-US" sz="1026">
                <a:solidFill>
                  <a:prstClr val="black"/>
                </a:solidFill>
                <a:latin typeface="Calibri" panose="020F0502020204030204" charset="0"/>
                <a:ea typeface="宋体" panose="02010600030101010101" pitchFamily="2" charset="-122"/>
              </a:rPr>
              <a:t>VR</a:t>
            </a:r>
            <a:r>
              <a:rPr lang="zh-CN" altLang="en-US" sz="1026">
                <a:solidFill>
                  <a:prstClr val="black"/>
                </a:solidFill>
                <a:latin typeface="Calibri" panose="020F0502020204030204" charset="0"/>
                <a:ea typeface="宋体" panose="02010600030101010101" pitchFamily="2" charset="-122"/>
              </a:rPr>
              <a:t>、</a:t>
            </a:r>
            <a:r>
              <a:rPr lang="en-US" sz="1026">
                <a:solidFill>
                  <a:prstClr val="black"/>
                </a:solidFill>
                <a:latin typeface="Calibri" panose="020F0502020204030204" charset="0"/>
                <a:ea typeface="宋体" panose="02010600030101010101" pitchFamily="2" charset="-122"/>
              </a:rPr>
              <a:t>AR</a:t>
            </a:r>
            <a:r>
              <a:rPr lang="zh-CN" altLang="en-US" sz="1026">
                <a:solidFill>
                  <a:prstClr val="black"/>
                </a:solidFill>
                <a:latin typeface="Calibri" panose="020F0502020204030204" charset="0"/>
                <a:ea typeface="宋体" panose="02010600030101010101" pitchFamily="2" charset="-122"/>
              </a:rPr>
              <a:t>、</a:t>
            </a:r>
            <a:r>
              <a:rPr lang="en-US" sz="1026">
                <a:solidFill>
                  <a:prstClr val="black"/>
                </a:solidFill>
                <a:latin typeface="Calibri" panose="020F0502020204030204" charset="0"/>
                <a:ea typeface="宋体" panose="02010600030101010101" pitchFamily="2" charset="-122"/>
              </a:rPr>
              <a:t>MR</a:t>
            </a:r>
            <a:r>
              <a:rPr lang="zh-CN" altLang="en-US" sz="1026">
                <a:solidFill>
                  <a:prstClr val="black"/>
                </a:solidFill>
                <a:latin typeface="Calibri" panose="020F0502020204030204" charset="0"/>
                <a:ea typeface="宋体" panose="02010600030101010101" pitchFamily="2" charset="-122"/>
              </a:rPr>
              <a:t>或者其他显示设备接触到一切现实世界、虚拟世界、增强虚拟世界的优秀体验。</a:t>
            </a:r>
          </a:p>
          <a:p>
            <a:pPr defTabSz="586405"/>
            <a:r>
              <a:rPr lang="en-US" altLang="zh-CN" sz="1026">
                <a:solidFill>
                  <a:prstClr val="black"/>
                </a:solidFill>
                <a:latin typeface="Calibri" panose="020F0502020204030204" charset="0"/>
                <a:ea typeface="宋体" panose="02010600030101010101" pitchFamily="2" charset="-122"/>
              </a:rPr>
              <a:t>2</a:t>
            </a:r>
            <a:r>
              <a:rPr lang="zh-CN" altLang="en-US" sz="1026">
                <a:solidFill>
                  <a:prstClr val="black"/>
                </a:solidFill>
                <a:latin typeface="Calibri" panose="020F0502020204030204" charset="0"/>
                <a:ea typeface="宋体" panose="02010600030101010101" pitchFamily="2" charset="-122"/>
              </a:rPr>
              <a:t>，</a:t>
            </a:r>
            <a:r>
              <a:rPr lang="en-US" sz="1026">
                <a:solidFill>
                  <a:prstClr val="black"/>
                </a:solidFill>
                <a:latin typeface="Calibri" panose="020F0502020204030204" charset="0"/>
                <a:ea typeface="宋体" panose="02010600030101010101" pitchFamily="2" charset="-122"/>
                <a:cs typeface="Times New Roman" panose="02020603050405020304" charset="0"/>
              </a:rPr>
              <a:t>iWorld</a:t>
            </a:r>
            <a:r>
              <a:rPr lang="zh-CN" altLang="en-US" sz="1026">
                <a:solidFill>
                  <a:prstClr val="black"/>
                </a:solidFill>
                <a:latin typeface="Calibri" panose="020F0502020204030204" charset="0"/>
                <a:ea typeface="宋体" panose="02010600030101010101" pitchFamily="2" charset="-122"/>
              </a:rPr>
              <a:t>的世界过于宏大，需要多个数据测绘公司作为节点贡献数据，共同搭建。所有上传数据的节点都会获得</a:t>
            </a:r>
            <a:r>
              <a:rPr lang="en-US" sz="1026">
                <a:solidFill>
                  <a:prstClr val="black"/>
                </a:solidFill>
                <a:latin typeface="Calibri" panose="020F0502020204030204" charset="0"/>
                <a:ea typeface="宋体" panose="02010600030101010101" pitchFamily="2" charset="-122"/>
              </a:rPr>
              <a:t>iWorld</a:t>
            </a:r>
            <a:r>
              <a:rPr lang="zh-CN" altLang="en-US" sz="1026">
                <a:solidFill>
                  <a:prstClr val="black"/>
                </a:solidFill>
                <a:latin typeface="Calibri" panose="020F0502020204030204" charset="0"/>
                <a:ea typeface="宋体" panose="02010600030101010101" pitchFamily="2" charset="-122"/>
              </a:rPr>
              <a:t>世界里唯一通证</a:t>
            </a:r>
            <a:r>
              <a:rPr lang="en-US" sz="1026">
                <a:solidFill>
                  <a:prstClr val="black"/>
                </a:solidFill>
                <a:latin typeface="Calibri" panose="020F0502020204030204" charset="0"/>
                <a:ea typeface="宋体" panose="02010600030101010101" pitchFamily="2" charset="-122"/>
              </a:rPr>
              <a:t>IWD</a:t>
            </a:r>
            <a:r>
              <a:rPr lang="zh-CN" altLang="en-US" sz="1026">
                <a:solidFill>
                  <a:prstClr val="black"/>
                </a:solidFill>
                <a:latin typeface="Calibri" panose="020F0502020204030204" charset="0"/>
                <a:ea typeface="宋体" panose="02010600030101010101" pitchFamily="2" charset="-122"/>
              </a:rPr>
              <a:t>作为奖励。同时本着谁上传谁拥有该数据所有权的原则，可视化物业数据的产权归上传节点拥有。</a:t>
            </a:r>
          </a:p>
          <a:p>
            <a:pPr defTabSz="586405"/>
            <a:r>
              <a:rPr lang="en-US" altLang="zh-CN" sz="1026">
                <a:solidFill>
                  <a:prstClr val="black"/>
                </a:solidFill>
                <a:latin typeface="Calibri" panose="020F0502020204030204" charset="0"/>
                <a:ea typeface="宋体" panose="02010600030101010101" pitchFamily="2" charset="-122"/>
              </a:rPr>
              <a:t>3</a:t>
            </a:r>
            <a:r>
              <a:rPr lang="zh-CN" altLang="en-US" sz="1026">
                <a:solidFill>
                  <a:prstClr val="black"/>
                </a:solidFill>
                <a:latin typeface="Calibri" panose="020F0502020204030204" charset="0"/>
                <a:ea typeface="宋体" panose="02010600030101010101" pitchFamily="2" charset="-122"/>
              </a:rPr>
              <a:t>，如此海量的数据需要巨大的硬盘存储，</a:t>
            </a:r>
            <a:r>
              <a:rPr lang="en-US" sz="1026">
                <a:solidFill>
                  <a:prstClr val="black"/>
                </a:solidFill>
                <a:latin typeface="Calibri" panose="020F0502020204030204" charset="0"/>
                <a:ea typeface="宋体" panose="02010600030101010101" pitchFamily="2" charset="-122"/>
                <a:cs typeface="Times New Roman" panose="02020603050405020304" charset="0"/>
              </a:rPr>
              <a:t>iWorld</a:t>
            </a:r>
            <a:r>
              <a:rPr lang="zh-CN" altLang="en-US" sz="1026">
                <a:solidFill>
                  <a:prstClr val="black"/>
                </a:solidFill>
                <a:latin typeface="Calibri" panose="020F0502020204030204" charset="0"/>
                <a:ea typeface="宋体" panose="02010600030101010101" pitchFamily="2" charset="-122"/>
              </a:rPr>
              <a:t>里所有贡献硬盘存储的节点都会获得相应的</a:t>
            </a:r>
            <a:r>
              <a:rPr lang="en-US" sz="1026">
                <a:solidFill>
                  <a:prstClr val="black"/>
                </a:solidFill>
                <a:latin typeface="Calibri" panose="020F0502020204030204" charset="0"/>
                <a:ea typeface="宋体" panose="02010600030101010101" pitchFamily="2" charset="-122"/>
              </a:rPr>
              <a:t>IWD</a:t>
            </a:r>
            <a:r>
              <a:rPr lang="zh-CN" altLang="en-US" sz="1026">
                <a:solidFill>
                  <a:prstClr val="black"/>
                </a:solidFill>
                <a:latin typeface="Calibri" panose="020F0502020204030204" charset="0"/>
                <a:ea typeface="宋体" panose="02010600030101010101" pitchFamily="2" charset="-122"/>
              </a:rPr>
              <a:t>作为奖励。</a:t>
            </a:r>
          </a:p>
          <a:p>
            <a:pPr defTabSz="586405"/>
            <a:r>
              <a:rPr lang="en-US" altLang="zh-CN" sz="1026">
                <a:solidFill>
                  <a:prstClr val="black"/>
                </a:solidFill>
                <a:latin typeface="Calibri" panose="020F0502020204030204" charset="0"/>
                <a:ea typeface="宋体" panose="02010600030101010101" pitchFamily="2" charset="-122"/>
              </a:rPr>
              <a:t>4</a:t>
            </a:r>
            <a:r>
              <a:rPr lang="zh-CN" altLang="en-US" sz="1026">
                <a:solidFill>
                  <a:prstClr val="black"/>
                </a:solidFill>
                <a:latin typeface="Calibri" panose="020F0502020204030204" charset="0"/>
                <a:ea typeface="宋体" panose="02010600030101010101" pitchFamily="2" charset="-122"/>
              </a:rPr>
              <a:t>，数据和存储的贡献者都可以将</a:t>
            </a:r>
            <a:r>
              <a:rPr lang="en-US" sz="1026">
                <a:solidFill>
                  <a:prstClr val="black"/>
                </a:solidFill>
                <a:latin typeface="Calibri" panose="020F0502020204030204" charset="0"/>
                <a:ea typeface="宋体" panose="02010600030101010101" pitchFamily="2" charset="-122"/>
                <a:cs typeface="Times New Roman" panose="02020603050405020304" charset="0"/>
              </a:rPr>
              <a:t>IWD</a:t>
            </a:r>
            <a:r>
              <a:rPr lang="zh-CN" altLang="en-US" sz="1026">
                <a:solidFill>
                  <a:prstClr val="black"/>
                </a:solidFill>
                <a:latin typeface="Calibri" panose="020F0502020204030204" charset="0"/>
                <a:ea typeface="宋体" panose="02010600030101010101" pitchFamily="2" charset="-122"/>
              </a:rPr>
              <a:t>拿到交易所上套现。</a:t>
            </a:r>
          </a:p>
          <a:p>
            <a:pPr defTabSz="586405"/>
            <a:r>
              <a:rPr lang="en-US" altLang="zh-CN" sz="1026">
                <a:solidFill>
                  <a:prstClr val="black"/>
                </a:solidFill>
                <a:latin typeface="Calibri" panose="020F0502020204030204" charset="0"/>
                <a:ea typeface="宋体" panose="02010600030101010101" pitchFamily="2" charset="-122"/>
              </a:rPr>
              <a:t>5</a:t>
            </a:r>
            <a:r>
              <a:rPr lang="zh-CN" altLang="en-US" sz="1026">
                <a:solidFill>
                  <a:prstClr val="black"/>
                </a:solidFill>
                <a:latin typeface="Calibri" panose="020F0502020204030204" charset="0"/>
                <a:ea typeface="宋体" panose="02010600030101010101" pitchFamily="2" charset="-122"/>
              </a:rPr>
              <a:t>，另一方面，</a:t>
            </a:r>
            <a:r>
              <a:rPr lang="en-US" sz="1026">
                <a:solidFill>
                  <a:prstClr val="black"/>
                </a:solidFill>
                <a:latin typeface="Calibri" panose="020F0502020204030204" charset="0"/>
                <a:ea typeface="宋体" panose="02010600030101010101" pitchFamily="2" charset="-122"/>
                <a:cs typeface="Times New Roman" panose="02020603050405020304" charset="0"/>
              </a:rPr>
              <a:t>iWorld</a:t>
            </a:r>
            <a:r>
              <a:rPr lang="zh-CN" altLang="en-US" sz="1026">
                <a:solidFill>
                  <a:prstClr val="black"/>
                </a:solidFill>
                <a:latin typeface="Calibri" panose="020F0502020204030204" charset="0"/>
                <a:ea typeface="宋体" panose="02010600030101010101" pitchFamily="2" charset="-122"/>
              </a:rPr>
              <a:t>项目方会推出种类繁多内容新颖的虚拟商城，商城里有大量限量限季的商品，例如服饰、天气系统、交通工具、私人物业、演唱会门票、时光机等等。消费者如果想要体验这些更高级的服务，必须使用消费积分</a:t>
            </a:r>
            <a:r>
              <a:rPr lang="en-US" sz="1026">
                <a:solidFill>
                  <a:prstClr val="black"/>
                </a:solidFill>
                <a:latin typeface="Calibri" panose="020F0502020204030204" charset="0"/>
                <a:ea typeface="宋体" panose="02010600030101010101" pitchFamily="2" charset="-122"/>
              </a:rPr>
              <a:t>IWDP</a:t>
            </a:r>
            <a:r>
              <a:rPr lang="zh-CN" altLang="en-US" sz="1026">
                <a:solidFill>
                  <a:prstClr val="black"/>
                </a:solidFill>
                <a:latin typeface="Calibri" panose="020F0502020204030204" charset="0"/>
                <a:ea typeface="宋体" panose="02010600030101010101" pitchFamily="2" charset="-122"/>
              </a:rPr>
              <a:t>在商城里购买。</a:t>
            </a:r>
          </a:p>
          <a:p>
            <a:pPr defTabSz="586405"/>
            <a:r>
              <a:rPr lang="en-US" altLang="zh-CN" sz="1026">
                <a:solidFill>
                  <a:prstClr val="black"/>
                </a:solidFill>
                <a:latin typeface="Calibri" panose="020F0502020204030204" charset="0"/>
                <a:ea typeface="宋体" panose="02010600030101010101" pitchFamily="2" charset="-122"/>
              </a:rPr>
              <a:t>6</a:t>
            </a:r>
            <a:r>
              <a:rPr lang="zh-CN" altLang="en-US" sz="1026">
                <a:solidFill>
                  <a:prstClr val="black"/>
                </a:solidFill>
                <a:latin typeface="Calibri" panose="020F0502020204030204" charset="0"/>
                <a:ea typeface="宋体" panose="02010600030101010101" pitchFamily="2" charset="-122"/>
              </a:rPr>
              <a:t>，获得消费积分</a:t>
            </a:r>
            <a:r>
              <a:rPr lang="en-US" sz="1026">
                <a:solidFill>
                  <a:prstClr val="black"/>
                </a:solidFill>
                <a:latin typeface="Calibri" panose="020F0502020204030204" charset="0"/>
                <a:ea typeface="宋体" panose="02010600030101010101" pitchFamily="2" charset="-122"/>
                <a:cs typeface="Times New Roman" panose="02020603050405020304" charset="0"/>
              </a:rPr>
              <a:t> IWDP</a:t>
            </a:r>
            <a:r>
              <a:rPr lang="zh-CN" altLang="en-US" sz="1026">
                <a:solidFill>
                  <a:prstClr val="black"/>
                </a:solidFill>
                <a:latin typeface="Calibri" panose="020F0502020204030204" charset="0"/>
                <a:ea typeface="宋体" panose="02010600030101010101" pitchFamily="2" charset="-122"/>
              </a:rPr>
              <a:t>的唯一途径就是用</a:t>
            </a:r>
            <a:r>
              <a:rPr lang="en-US" sz="1026">
                <a:solidFill>
                  <a:prstClr val="black"/>
                </a:solidFill>
                <a:latin typeface="Calibri" panose="020F0502020204030204" charset="0"/>
                <a:ea typeface="宋体" panose="02010600030101010101" pitchFamily="2" charset="-122"/>
              </a:rPr>
              <a:t>IWD</a:t>
            </a:r>
            <a:r>
              <a:rPr lang="zh-CN" altLang="en-US" sz="1026">
                <a:solidFill>
                  <a:prstClr val="black"/>
                </a:solidFill>
                <a:latin typeface="Calibri" panose="020F0502020204030204" charset="0"/>
                <a:ea typeface="宋体" panose="02010600030101010101" pitchFamily="2" charset="-122"/>
              </a:rPr>
              <a:t>在商城下属</a:t>
            </a:r>
            <a:r>
              <a:rPr lang="en-US" sz="1026">
                <a:solidFill>
                  <a:prstClr val="black"/>
                </a:solidFill>
                <a:latin typeface="Calibri" panose="020F0502020204030204" charset="0"/>
                <a:ea typeface="宋体" panose="02010600030101010101" pitchFamily="2" charset="-122"/>
              </a:rPr>
              <a:t>BANCOR</a:t>
            </a:r>
            <a:r>
              <a:rPr lang="zh-CN" altLang="en-US" sz="1026">
                <a:solidFill>
                  <a:prstClr val="black"/>
                </a:solidFill>
                <a:latin typeface="Calibri" panose="020F0502020204030204" charset="0"/>
                <a:ea typeface="宋体" panose="02010600030101010101" pitchFamily="2" charset="-122"/>
              </a:rPr>
              <a:t>兑换机里进行实时兑换。而获得</a:t>
            </a:r>
            <a:r>
              <a:rPr lang="en-US" sz="1026">
                <a:solidFill>
                  <a:prstClr val="black"/>
                </a:solidFill>
                <a:latin typeface="Calibri" panose="020F0502020204030204" charset="0"/>
                <a:ea typeface="宋体" panose="02010600030101010101" pitchFamily="2" charset="-122"/>
              </a:rPr>
              <a:t>IWD</a:t>
            </a:r>
            <a:r>
              <a:rPr lang="zh-CN" altLang="en-US" sz="1026">
                <a:solidFill>
                  <a:prstClr val="black"/>
                </a:solidFill>
                <a:latin typeface="Calibri" panose="020F0502020204030204" charset="0"/>
                <a:ea typeface="宋体" panose="02010600030101010101" pitchFamily="2" charset="-122"/>
              </a:rPr>
              <a:t>最快的途径就是去交易所直接购买，形成买盘的中坚力量。</a:t>
            </a:r>
          </a:p>
          <a:p>
            <a:pPr defTabSz="586405"/>
            <a:r>
              <a:rPr lang="en-US" altLang="zh-CN" sz="1026">
                <a:solidFill>
                  <a:prstClr val="black"/>
                </a:solidFill>
                <a:latin typeface="Calibri" panose="020F0502020204030204" charset="0"/>
                <a:ea typeface="宋体" panose="02010600030101010101" pitchFamily="2" charset="-122"/>
              </a:rPr>
              <a:t>7</a:t>
            </a:r>
            <a:r>
              <a:rPr lang="zh-CN" altLang="en-US" sz="1026">
                <a:solidFill>
                  <a:prstClr val="black"/>
                </a:solidFill>
                <a:latin typeface="Calibri" panose="020F0502020204030204" charset="0"/>
                <a:ea typeface="宋体" panose="02010600030101010101" pitchFamily="2" charset="-122"/>
              </a:rPr>
              <a:t>，现实世界中的实体商家可以入驻</a:t>
            </a:r>
            <a:r>
              <a:rPr lang="en-US" sz="1026">
                <a:solidFill>
                  <a:prstClr val="black"/>
                </a:solidFill>
                <a:latin typeface="Calibri" panose="020F0502020204030204" charset="0"/>
                <a:ea typeface="宋体" panose="02010600030101010101" pitchFamily="2" charset="-122"/>
                <a:cs typeface="Times New Roman" panose="02020603050405020304" charset="0"/>
              </a:rPr>
              <a:t>iWorld</a:t>
            </a:r>
            <a:r>
              <a:rPr lang="zh-CN" altLang="en-US" sz="1026">
                <a:solidFill>
                  <a:prstClr val="black"/>
                </a:solidFill>
                <a:latin typeface="Calibri" panose="020F0502020204030204" charset="0"/>
                <a:ea typeface="宋体" panose="02010600030101010101" pitchFamily="2" charset="-122"/>
              </a:rPr>
              <a:t>，并</a:t>
            </a:r>
            <a:r>
              <a:rPr lang="en-US" sz="1026">
                <a:solidFill>
                  <a:prstClr val="black"/>
                </a:solidFill>
                <a:latin typeface="Calibri" panose="020F0502020204030204" charset="0"/>
                <a:ea typeface="宋体" panose="02010600030101010101" pitchFamily="2" charset="-122"/>
              </a:rPr>
              <a:t>iWorld</a:t>
            </a:r>
            <a:r>
              <a:rPr lang="zh-CN" altLang="en-US" sz="1026">
                <a:solidFill>
                  <a:prstClr val="black"/>
                </a:solidFill>
                <a:latin typeface="Calibri" panose="020F0502020204030204" charset="0"/>
                <a:ea typeface="宋体" panose="02010600030101010101" pitchFamily="2" charset="-122"/>
              </a:rPr>
              <a:t>里销售自己的产品，每个客户使用消费积分</a:t>
            </a:r>
            <a:r>
              <a:rPr lang="en-US" sz="1026">
                <a:solidFill>
                  <a:prstClr val="black"/>
                </a:solidFill>
                <a:latin typeface="Calibri" panose="020F0502020204030204" charset="0"/>
                <a:ea typeface="宋体" panose="02010600030101010101" pitchFamily="2" charset="-122"/>
              </a:rPr>
              <a:t>IWDP</a:t>
            </a:r>
            <a:r>
              <a:rPr lang="zh-CN" altLang="en-US" sz="1026">
                <a:solidFill>
                  <a:prstClr val="black"/>
                </a:solidFill>
                <a:latin typeface="Calibri" panose="020F0502020204030204" charset="0"/>
                <a:ea typeface="宋体" panose="02010600030101010101" pitchFamily="2" charset="-122"/>
              </a:rPr>
              <a:t>购买产品后，商家会在现实世界邮寄真实商品给客户。商家可以把收到的积分</a:t>
            </a:r>
            <a:r>
              <a:rPr lang="en-US" sz="1026">
                <a:solidFill>
                  <a:prstClr val="black"/>
                </a:solidFill>
                <a:latin typeface="Calibri" panose="020F0502020204030204" charset="0"/>
                <a:ea typeface="宋体" panose="02010600030101010101" pitchFamily="2" charset="-122"/>
              </a:rPr>
              <a:t>IWDP</a:t>
            </a:r>
            <a:r>
              <a:rPr lang="zh-CN" altLang="en-US" sz="1026">
                <a:solidFill>
                  <a:prstClr val="black"/>
                </a:solidFill>
                <a:latin typeface="Calibri" panose="020F0502020204030204" charset="0"/>
                <a:ea typeface="宋体" panose="02010600030101010101" pitchFamily="2" charset="-122"/>
              </a:rPr>
              <a:t>通过</a:t>
            </a:r>
            <a:r>
              <a:rPr lang="en-US" sz="1026">
                <a:solidFill>
                  <a:prstClr val="black"/>
                </a:solidFill>
                <a:latin typeface="Calibri" panose="020F0502020204030204" charset="0"/>
                <a:ea typeface="宋体" panose="02010600030101010101" pitchFamily="2" charset="-122"/>
              </a:rPr>
              <a:t>Bancor</a:t>
            </a:r>
            <a:r>
              <a:rPr lang="zh-CN" altLang="en-US" sz="1026">
                <a:solidFill>
                  <a:prstClr val="black"/>
                </a:solidFill>
                <a:latin typeface="Calibri" panose="020F0502020204030204" charset="0"/>
                <a:ea typeface="宋体" panose="02010600030101010101" pitchFamily="2" charset="-122"/>
              </a:rPr>
              <a:t>兑换成通证</a:t>
            </a:r>
            <a:r>
              <a:rPr lang="en-US" sz="1026">
                <a:solidFill>
                  <a:prstClr val="black"/>
                </a:solidFill>
                <a:latin typeface="Calibri" panose="020F0502020204030204" charset="0"/>
                <a:ea typeface="宋体" panose="02010600030101010101" pitchFamily="2" charset="-122"/>
              </a:rPr>
              <a:t>IWD</a:t>
            </a:r>
            <a:r>
              <a:rPr lang="zh-CN" altLang="en-US" sz="1026">
                <a:solidFill>
                  <a:prstClr val="black"/>
                </a:solidFill>
                <a:latin typeface="Calibri" panose="020F0502020204030204" charset="0"/>
                <a:ea typeface="宋体" panose="02010600030101010101" pitchFamily="2" charset="-122"/>
              </a:rPr>
              <a:t>，一部分拿到交易所套现，一部分拿来支付虚拟房租。</a:t>
            </a:r>
          </a:p>
          <a:p>
            <a:pPr defTabSz="586405"/>
            <a:r>
              <a:rPr lang="en-US" altLang="zh-CN" sz="1026">
                <a:solidFill>
                  <a:prstClr val="black"/>
                </a:solidFill>
                <a:latin typeface="Calibri" panose="020F0502020204030204" charset="0"/>
                <a:ea typeface="宋体" panose="02010600030101010101" pitchFamily="2" charset="-122"/>
              </a:rPr>
              <a:t>8</a:t>
            </a:r>
            <a:r>
              <a:rPr lang="zh-CN" altLang="en-US" sz="1026">
                <a:solidFill>
                  <a:prstClr val="black"/>
                </a:solidFill>
                <a:latin typeface="Calibri" panose="020F0502020204030204" charset="0"/>
                <a:ea typeface="宋体" panose="02010600030101010101" pitchFamily="2" charset="-122"/>
              </a:rPr>
              <a:t>，在整个商业闭环之外，还会出现一批用户，他们并不使用</a:t>
            </a:r>
            <a:r>
              <a:rPr lang="en-US" sz="1026">
                <a:solidFill>
                  <a:prstClr val="black"/>
                </a:solidFill>
                <a:latin typeface="Calibri" panose="020F0502020204030204" charset="0"/>
                <a:ea typeface="宋体" panose="02010600030101010101" pitchFamily="2" charset="-122"/>
                <a:cs typeface="Times New Roman" panose="02020603050405020304" charset="0"/>
              </a:rPr>
              <a:t>iWorld</a:t>
            </a:r>
            <a:r>
              <a:rPr lang="zh-CN" altLang="en-US" sz="1026">
                <a:solidFill>
                  <a:prstClr val="black"/>
                </a:solidFill>
                <a:latin typeface="Calibri" panose="020F0502020204030204" charset="0"/>
                <a:ea typeface="宋体" panose="02010600030101010101" pitchFamily="2" charset="-122"/>
              </a:rPr>
              <a:t>平台的任何服务，只是单纯地看重</a:t>
            </a:r>
            <a:r>
              <a:rPr lang="en-US" sz="1026">
                <a:solidFill>
                  <a:prstClr val="black"/>
                </a:solidFill>
                <a:latin typeface="Calibri" panose="020F0502020204030204" charset="0"/>
                <a:ea typeface="宋体" panose="02010600030101010101" pitchFamily="2" charset="-122"/>
              </a:rPr>
              <a:t>IWD</a:t>
            </a:r>
            <a:r>
              <a:rPr lang="zh-CN" altLang="en-US" sz="1026">
                <a:solidFill>
                  <a:prstClr val="black"/>
                </a:solidFill>
                <a:latin typeface="Calibri" panose="020F0502020204030204" charset="0"/>
                <a:ea typeface="宋体" panose="02010600030101010101" pitchFamily="2" charset="-122"/>
              </a:rPr>
              <a:t>的上涨价值，于是会在交易所二级市场购买</a:t>
            </a:r>
            <a:r>
              <a:rPr lang="en-US" sz="1026">
                <a:solidFill>
                  <a:prstClr val="black"/>
                </a:solidFill>
                <a:latin typeface="Calibri" panose="020F0502020204030204" charset="0"/>
                <a:ea typeface="宋体" panose="02010600030101010101" pitchFamily="2" charset="-122"/>
              </a:rPr>
              <a:t>IWD</a:t>
            </a:r>
            <a:r>
              <a:rPr lang="zh-CN" altLang="en-US" sz="1026">
                <a:solidFill>
                  <a:prstClr val="black"/>
                </a:solidFill>
                <a:latin typeface="Calibri" panose="020F0502020204030204" charset="0"/>
                <a:ea typeface="宋体" panose="02010600030101010101" pitchFamily="2" charset="-122"/>
              </a:rPr>
              <a:t>。因此我们的交易所的交易深度可以得到保障。</a:t>
            </a:r>
            <a:endParaRPr lang="en-US" sz="1026">
              <a:solidFill>
                <a:prstClr val="black"/>
              </a:solidFill>
              <a:latin typeface="Calibri" panose="020F0502020204030204" charset="0"/>
              <a:ea typeface="宋体" panose="02010600030101010101" pitchFamily="2" charset="-122"/>
              <a:cs typeface="Times New Roman" panose="02020603050405020304" charset="0"/>
            </a:endParaRPr>
          </a:p>
          <a:p>
            <a:pPr defTabSz="586405"/>
            <a:r>
              <a:rPr lang="en-US" sz="1026">
                <a:solidFill>
                  <a:prstClr val="black"/>
                </a:solidFill>
                <a:latin typeface="Calibri" panose="020F0502020204030204" charset="0"/>
                <a:ea typeface="宋体" panose="02010600030101010101" pitchFamily="2" charset="-122"/>
                <a:cs typeface="Times New Roman" panose="02020603050405020304" charset="0"/>
              </a:rPr>
              <a:t> </a:t>
            </a:r>
            <a:endParaRPr lang="zh-CN" altLang="en-US" sz="1026">
              <a:solidFill>
                <a:prstClr val="black"/>
              </a:solidFill>
              <a:latin typeface="Calibri"/>
              <a:ea typeface="宋体" panose="02010600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3672894" y="0"/>
            <a:ext cx="4847840" cy="2417078"/>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 name="object 3"/>
          <p:cNvSpPr/>
          <p:nvPr/>
        </p:nvSpPr>
        <p:spPr>
          <a:xfrm>
            <a:off x="4342404" y="3505155"/>
            <a:ext cx="3832579" cy="0"/>
          </a:xfrm>
          <a:custGeom>
            <a:avLst/>
            <a:gdLst/>
            <a:ahLst/>
            <a:cxnLst/>
            <a:rect l="l" t="t" r="r" b="b"/>
            <a:pathLst>
              <a:path w="5975984">
                <a:moveTo>
                  <a:pt x="0" y="0"/>
                </a:moveTo>
                <a:lnTo>
                  <a:pt x="5975985" y="0"/>
                </a:lnTo>
              </a:path>
            </a:pathLst>
          </a:custGeom>
          <a:ln w="7620">
            <a:solidFill>
              <a:srgbClr val="4B4B4B"/>
            </a:solidFill>
          </a:ln>
        </p:spPr>
        <p:txBody>
          <a:bodyPr wrap="square" lIns="0" tIns="0" rIns="0" bIns="0" rtlCol="0"/>
          <a:lstStyle/>
          <a:p>
            <a:pPr defTabSz="586405"/>
            <a:endParaRPr sz="1154">
              <a:solidFill>
                <a:prstClr val="black"/>
              </a:solidFill>
              <a:latin typeface="Calibri"/>
            </a:endParaRPr>
          </a:p>
        </p:txBody>
      </p:sp>
      <p:sp>
        <p:nvSpPr>
          <p:cNvPr id="4" name="object 4"/>
          <p:cNvSpPr/>
          <p:nvPr/>
        </p:nvSpPr>
        <p:spPr>
          <a:xfrm>
            <a:off x="4342404" y="4869424"/>
            <a:ext cx="3832579" cy="0"/>
          </a:xfrm>
          <a:custGeom>
            <a:avLst/>
            <a:gdLst/>
            <a:ahLst/>
            <a:cxnLst/>
            <a:rect l="l" t="t" r="r" b="b"/>
            <a:pathLst>
              <a:path w="5975984">
                <a:moveTo>
                  <a:pt x="0" y="0"/>
                </a:moveTo>
                <a:lnTo>
                  <a:pt x="5975985" y="0"/>
                </a:lnTo>
              </a:path>
            </a:pathLst>
          </a:custGeom>
          <a:ln w="7620">
            <a:solidFill>
              <a:srgbClr val="4B4B4B"/>
            </a:solidFill>
          </a:ln>
        </p:spPr>
        <p:txBody>
          <a:bodyPr wrap="square" lIns="0" tIns="0" rIns="0" bIns="0" rtlCol="0"/>
          <a:lstStyle/>
          <a:p>
            <a:pPr defTabSz="586405"/>
            <a:endParaRPr sz="1154">
              <a:solidFill>
                <a:prstClr val="black"/>
              </a:solidFill>
              <a:latin typeface="Calibri"/>
            </a:endParaRPr>
          </a:p>
        </p:txBody>
      </p:sp>
      <p:sp>
        <p:nvSpPr>
          <p:cNvPr id="5" name="object 5"/>
          <p:cNvSpPr/>
          <p:nvPr/>
        </p:nvSpPr>
        <p:spPr>
          <a:xfrm>
            <a:off x="4342404" y="5789797"/>
            <a:ext cx="3832579" cy="0"/>
          </a:xfrm>
          <a:custGeom>
            <a:avLst/>
            <a:gdLst/>
            <a:ahLst/>
            <a:cxnLst/>
            <a:rect l="l" t="t" r="r" b="b"/>
            <a:pathLst>
              <a:path w="5975984">
                <a:moveTo>
                  <a:pt x="0" y="0"/>
                </a:moveTo>
                <a:lnTo>
                  <a:pt x="5975985" y="0"/>
                </a:lnTo>
              </a:path>
            </a:pathLst>
          </a:custGeom>
          <a:ln w="7620">
            <a:solidFill>
              <a:srgbClr val="4B4B4B"/>
            </a:solidFill>
          </a:ln>
        </p:spPr>
        <p:txBody>
          <a:bodyPr wrap="square" lIns="0" tIns="0" rIns="0" bIns="0" rtlCol="0"/>
          <a:lstStyle/>
          <a:p>
            <a:pPr defTabSz="586405"/>
            <a:endParaRPr sz="1154">
              <a:solidFill>
                <a:prstClr val="black"/>
              </a:solidFill>
              <a:latin typeface="Calibri"/>
            </a:endParaRPr>
          </a:p>
        </p:txBody>
      </p:sp>
      <p:sp>
        <p:nvSpPr>
          <p:cNvPr id="6" name="object 6"/>
          <p:cNvSpPr txBox="1">
            <a:spLocks noGrp="1"/>
          </p:cNvSpPr>
          <p:nvPr>
            <p:ph type="title"/>
          </p:nvPr>
        </p:nvSpPr>
        <p:spPr>
          <a:xfrm>
            <a:off x="3664485" y="290929"/>
            <a:ext cx="4847840" cy="1028400"/>
          </a:xfrm>
          <a:prstGeom prst="rect">
            <a:avLst/>
          </a:prstGeom>
        </p:spPr>
        <p:txBody>
          <a:bodyPr vert="horz" wrap="square" lIns="0" tIns="203622" rIns="0" bIns="0" rtlCol="0">
            <a:spAutoFit/>
          </a:bodyPr>
          <a:lstStyle/>
          <a:p>
            <a:pPr marL="48867" algn="ctr">
              <a:spcBef>
                <a:spcPts val="1603"/>
              </a:spcBef>
            </a:pPr>
            <a:r>
              <a:rPr spc="-301" dirty="0"/>
              <a:t>iWorld</a:t>
            </a:r>
            <a:r>
              <a:rPr spc="-138" dirty="0"/>
              <a:t> </a:t>
            </a:r>
            <a:r>
              <a:rPr spc="-298" dirty="0"/>
              <a:t>potentialmarket</a:t>
            </a:r>
          </a:p>
          <a:p>
            <a:pPr marL="21176" marR="3258" algn="ctr">
              <a:lnSpc>
                <a:spcPts val="1225"/>
              </a:lnSpc>
              <a:spcBef>
                <a:spcPts val="42"/>
              </a:spcBef>
            </a:pPr>
            <a:r>
              <a:rPr sz="705" spc="-3" dirty="0">
                <a:solidFill>
                  <a:srgbClr val="000000"/>
                </a:solidFill>
                <a:latin typeface="Arial Unicode MS" panose="020B0604020202020204" charset="-122"/>
                <a:cs typeface="Arial Unicode MS" panose="020B0604020202020204" charset="-122"/>
              </a:rPr>
              <a:t>iWorld plans </a:t>
            </a:r>
            <a:r>
              <a:rPr sz="705" dirty="0">
                <a:solidFill>
                  <a:srgbClr val="000000"/>
                </a:solidFill>
                <a:latin typeface="Arial Unicode MS" panose="020B0604020202020204" charset="-122"/>
                <a:cs typeface="Arial Unicode MS" panose="020B0604020202020204" charset="-122"/>
              </a:rPr>
              <a:t>to </a:t>
            </a:r>
            <a:r>
              <a:rPr sz="705" spc="-3" dirty="0">
                <a:solidFill>
                  <a:srgbClr val="000000"/>
                </a:solidFill>
                <a:latin typeface="Arial Unicode MS" panose="020B0604020202020204" charset="-122"/>
                <a:cs typeface="Arial Unicode MS" panose="020B0604020202020204" charset="-122"/>
              </a:rPr>
              <a:t>occupy </a:t>
            </a:r>
            <a:r>
              <a:rPr sz="705" dirty="0">
                <a:solidFill>
                  <a:srgbClr val="000000"/>
                </a:solidFill>
                <a:latin typeface="Arial Unicode MS" panose="020B0604020202020204" charset="-122"/>
                <a:cs typeface="Arial Unicode MS" panose="020B0604020202020204" charset="-122"/>
              </a:rPr>
              <a:t>3% </a:t>
            </a:r>
            <a:r>
              <a:rPr sz="705" spc="-3" dirty="0">
                <a:solidFill>
                  <a:srgbClr val="000000"/>
                </a:solidFill>
                <a:latin typeface="Arial Unicode MS" panose="020B0604020202020204" charset="-122"/>
                <a:cs typeface="Arial Unicode MS" panose="020B0604020202020204" charset="-122"/>
              </a:rPr>
              <a:t>of </a:t>
            </a:r>
            <a:r>
              <a:rPr sz="705" dirty="0">
                <a:solidFill>
                  <a:srgbClr val="000000"/>
                </a:solidFill>
                <a:latin typeface="Arial Unicode MS" panose="020B0604020202020204" charset="-122"/>
                <a:cs typeface="Arial Unicode MS" panose="020B0604020202020204" charset="-122"/>
              </a:rPr>
              <a:t>the </a:t>
            </a:r>
            <a:r>
              <a:rPr sz="705" spc="-3" dirty="0">
                <a:solidFill>
                  <a:srgbClr val="000000"/>
                </a:solidFill>
                <a:latin typeface="Arial Unicode MS" panose="020B0604020202020204" charset="-122"/>
                <a:cs typeface="Arial Unicode MS" panose="020B0604020202020204" charset="-122"/>
              </a:rPr>
              <a:t>movie market, </a:t>
            </a:r>
            <a:r>
              <a:rPr sz="705" dirty="0">
                <a:solidFill>
                  <a:srgbClr val="000000"/>
                </a:solidFill>
                <a:latin typeface="Arial Unicode MS" panose="020B0604020202020204" charset="-122"/>
                <a:cs typeface="Arial Unicode MS" panose="020B0604020202020204" charset="-122"/>
              </a:rPr>
              <a:t>15% </a:t>
            </a:r>
            <a:r>
              <a:rPr sz="705" spc="-3" dirty="0">
                <a:solidFill>
                  <a:srgbClr val="000000"/>
                </a:solidFill>
                <a:latin typeface="Arial Unicode MS" panose="020B0604020202020204" charset="-122"/>
                <a:cs typeface="Arial Unicode MS" panose="020B0604020202020204" charset="-122"/>
              </a:rPr>
              <a:t>of AR and VR markets, </a:t>
            </a:r>
            <a:r>
              <a:rPr sz="705" dirty="0">
                <a:solidFill>
                  <a:srgbClr val="000000"/>
                </a:solidFill>
                <a:latin typeface="Arial Unicode MS" panose="020B0604020202020204" charset="-122"/>
                <a:cs typeface="Arial Unicode MS" panose="020B0604020202020204" charset="-122"/>
              </a:rPr>
              <a:t>2% </a:t>
            </a:r>
            <a:r>
              <a:rPr sz="705" spc="-3" dirty="0">
                <a:solidFill>
                  <a:srgbClr val="000000"/>
                </a:solidFill>
                <a:latin typeface="Arial Unicode MS" panose="020B0604020202020204" charset="-122"/>
                <a:cs typeface="Arial Unicode MS" panose="020B0604020202020204" charset="-122"/>
              </a:rPr>
              <a:t>of </a:t>
            </a:r>
            <a:r>
              <a:rPr sz="705" dirty="0">
                <a:solidFill>
                  <a:srgbClr val="000000"/>
                </a:solidFill>
                <a:latin typeface="Arial Unicode MS" panose="020B0604020202020204" charset="-122"/>
                <a:cs typeface="Arial Unicode MS" panose="020B0604020202020204" charset="-122"/>
              </a:rPr>
              <a:t>the game </a:t>
            </a:r>
            <a:r>
              <a:rPr sz="705" spc="-3" dirty="0">
                <a:solidFill>
                  <a:srgbClr val="000000"/>
                </a:solidFill>
                <a:latin typeface="Arial Unicode MS" panose="020B0604020202020204" charset="-122"/>
                <a:cs typeface="Arial Unicode MS" panose="020B0604020202020204" charset="-122"/>
              </a:rPr>
              <a:t>market and </a:t>
            </a:r>
            <a:r>
              <a:rPr sz="705" dirty="0">
                <a:solidFill>
                  <a:srgbClr val="000000"/>
                </a:solidFill>
                <a:latin typeface="Arial Unicode MS" panose="020B0604020202020204" charset="-122"/>
                <a:cs typeface="Arial Unicode MS" panose="020B0604020202020204" charset="-122"/>
              </a:rPr>
              <a:t>5% </a:t>
            </a:r>
            <a:r>
              <a:rPr sz="705" spc="-3" dirty="0">
                <a:solidFill>
                  <a:srgbClr val="000000"/>
                </a:solidFill>
                <a:latin typeface="Arial Unicode MS" panose="020B0604020202020204" charset="-122"/>
                <a:cs typeface="Arial Unicode MS" panose="020B0604020202020204" charset="-122"/>
              </a:rPr>
              <a:t>of </a:t>
            </a:r>
            <a:r>
              <a:rPr sz="705" dirty="0">
                <a:solidFill>
                  <a:srgbClr val="000000"/>
                </a:solidFill>
                <a:latin typeface="Arial Unicode MS" panose="020B0604020202020204" charset="-122"/>
                <a:cs typeface="Arial Unicode MS" panose="020B0604020202020204" charset="-122"/>
              </a:rPr>
              <a:t>the </a:t>
            </a:r>
            <a:r>
              <a:rPr sz="705" spc="-3" dirty="0">
                <a:solidFill>
                  <a:srgbClr val="000000"/>
                </a:solidFill>
                <a:latin typeface="Arial Unicode MS" panose="020B0604020202020204" charset="-122"/>
                <a:cs typeface="Arial Unicode MS" panose="020B0604020202020204" charset="-122"/>
              </a:rPr>
              <a:t>online  retail market </a:t>
            </a:r>
            <a:r>
              <a:rPr sz="705" dirty="0">
                <a:solidFill>
                  <a:srgbClr val="000000"/>
                </a:solidFill>
                <a:latin typeface="Arial Unicode MS" panose="020B0604020202020204" charset="-122"/>
                <a:cs typeface="Arial Unicode MS" panose="020B0604020202020204" charset="-122"/>
              </a:rPr>
              <a:t>by </a:t>
            </a:r>
            <a:r>
              <a:rPr sz="705" spc="-3" dirty="0">
                <a:solidFill>
                  <a:srgbClr val="000000"/>
                </a:solidFill>
                <a:latin typeface="Arial Unicode MS" panose="020B0604020202020204" charset="-122"/>
                <a:cs typeface="Arial Unicode MS" panose="020B0604020202020204" charset="-122"/>
              </a:rPr>
              <a:t>2021. The total amount of </a:t>
            </a:r>
            <a:r>
              <a:rPr sz="705" dirty="0">
                <a:solidFill>
                  <a:srgbClr val="000000"/>
                </a:solidFill>
                <a:latin typeface="Arial Unicode MS" panose="020B0604020202020204" charset="-122"/>
                <a:cs typeface="Arial Unicode MS" panose="020B0604020202020204" charset="-122"/>
              </a:rPr>
              <a:t>these four </a:t>
            </a:r>
            <a:r>
              <a:rPr sz="705" spc="-3" dirty="0">
                <a:solidFill>
                  <a:srgbClr val="000000"/>
                </a:solidFill>
                <a:latin typeface="Arial Unicode MS" panose="020B0604020202020204" charset="-122"/>
                <a:cs typeface="Arial Unicode MS" panose="020B0604020202020204" charset="-122"/>
              </a:rPr>
              <a:t>major markets is about </a:t>
            </a:r>
            <a:r>
              <a:rPr sz="705" dirty="0">
                <a:solidFill>
                  <a:srgbClr val="000000"/>
                </a:solidFill>
                <a:latin typeface="Arial Unicode MS" panose="020B0604020202020204" charset="-122"/>
                <a:cs typeface="Arial Unicode MS" panose="020B0604020202020204" charset="-122"/>
              </a:rPr>
              <a:t>276.14 </a:t>
            </a:r>
            <a:r>
              <a:rPr sz="705" spc="-3" dirty="0">
                <a:solidFill>
                  <a:srgbClr val="000000"/>
                </a:solidFill>
                <a:latin typeface="Arial Unicode MS" panose="020B0604020202020204" charset="-122"/>
                <a:cs typeface="Arial Unicode MS" panose="020B0604020202020204" charset="-122"/>
              </a:rPr>
              <a:t>billion U.S. dollars around</a:t>
            </a:r>
            <a:r>
              <a:rPr sz="705" spc="51" dirty="0">
                <a:solidFill>
                  <a:srgbClr val="000000"/>
                </a:solidFill>
                <a:latin typeface="Arial Unicode MS" panose="020B0604020202020204" charset="-122"/>
                <a:cs typeface="Arial Unicode MS" panose="020B0604020202020204" charset="-122"/>
              </a:rPr>
              <a:t> </a:t>
            </a:r>
            <a:r>
              <a:rPr sz="705" spc="-3" dirty="0">
                <a:solidFill>
                  <a:srgbClr val="000000"/>
                </a:solidFill>
                <a:latin typeface="Arial Unicode MS" panose="020B0604020202020204" charset="-122"/>
                <a:cs typeface="Arial Unicode MS" panose="020B0604020202020204" charset="-122"/>
              </a:rPr>
              <a:t>2021.</a:t>
            </a:r>
            <a:endParaRPr sz="705" dirty="0">
              <a:latin typeface="Arial Unicode MS" panose="020B0604020202020204" charset="-122"/>
              <a:cs typeface="Arial Unicode MS" panose="020B0604020202020204" charset="-122"/>
            </a:endParaRPr>
          </a:p>
        </p:txBody>
      </p:sp>
      <p:sp>
        <p:nvSpPr>
          <p:cNvPr id="7" name="object 7"/>
          <p:cNvSpPr txBox="1"/>
          <p:nvPr/>
        </p:nvSpPr>
        <p:spPr>
          <a:xfrm>
            <a:off x="6149268" y="2398552"/>
            <a:ext cx="1911606" cy="901625"/>
          </a:xfrm>
          <a:prstGeom prst="rect">
            <a:avLst/>
          </a:prstGeom>
        </p:spPr>
        <p:txBody>
          <a:bodyPr vert="horz" wrap="square" lIns="0" tIns="70453" rIns="0" bIns="0" rtlCol="0">
            <a:spAutoFit/>
          </a:bodyPr>
          <a:lstStyle/>
          <a:p>
            <a:pPr marL="73301" algn="just" defTabSz="586405">
              <a:spcBef>
                <a:spcPts val="555"/>
              </a:spcBef>
            </a:pPr>
            <a:r>
              <a:rPr sz="770" b="1" spc="-3" dirty="0">
                <a:solidFill>
                  <a:prstClr val="black"/>
                </a:solidFill>
                <a:latin typeface="Trebuchet MS" panose="020B0603020202020204"/>
                <a:cs typeface="Trebuchet MS" panose="020B0603020202020204"/>
              </a:rPr>
              <a:t>Film</a:t>
            </a:r>
            <a:r>
              <a:rPr sz="770" b="1" spc="-6" dirty="0">
                <a:solidFill>
                  <a:prstClr val="black"/>
                </a:solidFill>
                <a:latin typeface="Trebuchet MS" panose="020B0603020202020204"/>
                <a:cs typeface="Trebuchet MS" panose="020B0603020202020204"/>
              </a:rPr>
              <a:t> </a:t>
            </a:r>
            <a:r>
              <a:rPr sz="770" b="1" spc="-3" dirty="0">
                <a:solidFill>
                  <a:prstClr val="black"/>
                </a:solidFill>
                <a:latin typeface="Trebuchet MS" panose="020B0603020202020204"/>
                <a:cs typeface="Trebuchet MS" panose="020B0603020202020204"/>
              </a:rPr>
              <a:t>industry</a:t>
            </a:r>
            <a:endParaRPr sz="770">
              <a:solidFill>
                <a:prstClr val="black"/>
              </a:solidFill>
              <a:latin typeface="Trebuchet MS" panose="020B0603020202020204"/>
              <a:cs typeface="Trebuchet MS" panose="020B0603020202020204"/>
            </a:endParaRPr>
          </a:p>
          <a:p>
            <a:pPr marL="32578" algn="just" defTabSz="586405">
              <a:spcBef>
                <a:spcPts val="407"/>
              </a:spcBef>
            </a:pPr>
            <a:r>
              <a:rPr sz="641" spc="13" dirty="0">
                <a:solidFill>
                  <a:srgbClr val="534F4F"/>
                </a:solidFill>
                <a:latin typeface="Arial Unicode MS" panose="020B0604020202020204" charset="-122"/>
                <a:cs typeface="Arial Unicode MS" panose="020B0604020202020204" charset="-122"/>
              </a:rPr>
              <a:t>the </a:t>
            </a:r>
            <a:r>
              <a:rPr sz="641" spc="19" dirty="0">
                <a:solidFill>
                  <a:srgbClr val="534F4F"/>
                </a:solidFill>
                <a:latin typeface="Arial Unicode MS" panose="020B0604020202020204" charset="-122"/>
                <a:cs typeface="Arial Unicode MS" panose="020B0604020202020204" charset="-122"/>
              </a:rPr>
              <a:t>TOP  </a:t>
            </a:r>
            <a:r>
              <a:rPr sz="641" spc="13" dirty="0">
                <a:solidFill>
                  <a:srgbClr val="534F4F"/>
                </a:solidFill>
                <a:latin typeface="Arial Unicode MS" panose="020B0604020202020204" charset="-122"/>
                <a:cs typeface="Arial Unicode MS" panose="020B0604020202020204" charset="-122"/>
              </a:rPr>
              <a:t>11 </a:t>
            </a:r>
            <a:r>
              <a:rPr sz="641" spc="19" dirty="0">
                <a:solidFill>
                  <a:srgbClr val="534F4F"/>
                </a:solidFill>
                <a:latin typeface="Arial Unicode MS" panose="020B0604020202020204" charset="-122"/>
                <a:cs typeface="Arial Unicode MS" panose="020B0604020202020204" charset="-122"/>
              </a:rPr>
              <a:t>markets  generated</a:t>
            </a:r>
            <a:r>
              <a:rPr sz="641" spc="215" dirty="0">
                <a:solidFill>
                  <a:srgbClr val="534F4F"/>
                </a:solidFill>
                <a:latin typeface="Arial Unicode MS" panose="020B0604020202020204" charset="-122"/>
                <a:cs typeface="Arial Unicode MS" panose="020B0604020202020204" charset="-122"/>
              </a:rPr>
              <a:t> </a:t>
            </a:r>
            <a:r>
              <a:rPr sz="641" spc="19" dirty="0">
                <a:solidFill>
                  <a:srgbClr val="534F4F"/>
                </a:solidFill>
                <a:latin typeface="Arial Unicode MS" panose="020B0604020202020204" charset="-122"/>
                <a:cs typeface="Arial Unicode MS" panose="020B0604020202020204" charset="-122"/>
              </a:rPr>
              <a:t>more</a:t>
            </a:r>
            <a:r>
              <a:rPr sz="641" spc="109" dirty="0">
                <a:solidFill>
                  <a:srgbClr val="534F4F"/>
                </a:solidFill>
                <a:latin typeface="Arial Unicode MS" panose="020B0604020202020204" charset="-122"/>
                <a:cs typeface="Arial Unicode MS" panose="020B0604020202020204" charset="-122"/>
              </a:rPr>
              <a:t> </a:t>
            </a:r>
            <a:r>
              <a:rPr sz="641" spc="16" dirty="0">
                <a:solidFill>
                  <a:srgbClr val="534F4F"/>
                </a:solidFill>
                <a:latin typeface="Arial Unicode MS" panose="020B0604020202020204" charset="-122"/>
                <a:cs typeface="Arial Unicode MS" panose="020B0604020202020204" charset="-122"/>
              </a:rPr>
              <a:t>than</a:t>
            </a:r>
            <a:endParaRPr sz="641">
              <a:solidFill>
                <a:prstClr val="black"/>
              </a:solidFill>
              <a:latin typeface="Arial Unicode MS" panose="020B0604020202020204" charset="-122"/>
              <a:cs typeface="Arial Unicode MS" panose="020B0604020202020204" charset="-122"/>
            </a:endParaRPr>
          </a:p>
          <a:p>
            <a:pPr marL="8145" marR="3258" algn="just" defTabSz="586405">
              <a:lnSpc>
                <a:spcPct val="116000"/>
              </a:lnSpc>
            </a:pPr>
            <a:r>
              <a:rPr sz="641" spc="16" dirty="0">
                <a:solidFill>
                  <a:srgbClr val="534F4F"/>
                </a:solidFill>
                <a:latin typeface="Arial Unicode MS" panose="020B0604020202020204" charset="-122"/>
                <a:cs typeface="Arial Unicode MS" panose="020B0604020202020204" charset="-122"/>
              </a:rPr>
              <a:t>32.61 billion U.S. dollars </a:t>
            </a:r>
            <a:r>
              <a:rPr sz="641" spc="10" dirty="0">
                <a:solidFill>
                  <a:srgbClr val="534F4F"/>
                </a:solidFill>
                <a:latin typeface="Arial Unicode MS" panose="020B0604020202020204" charset="-122"/>
                <a:cs typeface="Arial Unicode MS" panose="020B0604020202020204" charset="-122"/>
              </a:rPr>
              <a:t>in </a:t>
            </a:r>
            <a:r>
              <a:rPr sz="641" spc="16" dirty="0">
                <a:solidFill>
                  <a:srgbClr val="534F4F"/>
                </a:solidFill>
                <a:latin typeface="Arial Unicode MS" panose="020B0604020202020204" charset="-122"/>
                <a:cs typeface="Arial Unicode MS" panose="020B0604020202020204" charset="-122"/>
              </a:rPr>
              <a:t>2018 and </a:t>
            </a:r>
            <a:r>
              <a:rPr sz="641" spc="13" dirty="0">
                <a:solidFill>
                  <a:srgbClr val="534F4F"/>
                </a:solidFill>
                <a:latin typeface="Arial Unicode MS" panose="020B0604020202020204" charset="-122"/>
                <a:cs typeface="Arial Unicode MS" panose="020B0604020202020204" charset="-122"/>
              </a:rPr>
              <a:t>we  </a:t>
            </a:r>
            <a:r>
              <a:rPr sz="641" spc="19" dirty="0">
                <a:solidFill>
                  <a:srgbClr val="534F4F"/>
                </a:solidFill>
                <a:latin typeface="Arial Unicode MS" panose="020B0604020202020204" charset="-122"/>
                <a:cs typeface="Arial Unicode MS" panose="020B0604020202020204" charset="-122"/>
              </a:rPr>
              <a:t>estimate </a:t>
            </a:r>
            <a:r>
              <a:rPr sz="641" spc="13" dirty="0">
                <a:solidFill>
                  <a:srgbClr val="534F4F"/>
                </a:solidFill>
                <a:latin typeface="Arial Unicode MS" panose="020B0604020202020204" charset="-122"/>
                <a:cs typeface="Arial Unicode MS" panose="020B0604020202020204" charset="-122"/>
              </a:rPr>
              <a:t>this </a:t>
            </a:r>
            <a:r>
              <a:rPr sz="641" spc="19" dirty="0">
                <a:solidFill>
                  <a:srgbClr val="534F4F"/>
                </a:solidFill>
                <a:latin typeface="Arial Unicode MS" panose="020B0604020202020204" charset="-122"/>
                <a:cs typeface="Arial Unicode MS" panose="020B0604020202020204" charset="-122"/>
              </a:rPr>
              <a:t>number </a:t>
            </a:r>
            <a:r>
              <a:rPr sz="641" spc="13" dirty="0">
                <a:solidFill>
                  <a:srgbClr val="534F4F"/>
                </a:solidFill>
                <a:latin typeface="Arial Unicode MS" panose="020B0604020202020204" charset="-122"/>
                <a:cs typeface="Arial Unicode MS" panose="020B0604020202020204" charset="-122"/>
              </a:rPr>
              <a:t>will </a:t>
            </a:r>
            <a:r>
              <a:rPr sz="641" spc="19" dirty="0">
                <a:solidFill>
                  <a:srgbClr val="534F4F"/>
                </a:solidFill>
                <a:latin typeface="Arial Unicode MS" panose="020B0604020202020204" charset="-122"/>
                <a:cs typeface="Arial Unicode MS" panose="020B0604020202020204" charset="-122"/>
              </a:rPr>
              <a:t>increase </a:t>
            </a:r>
            <a:r>
              <a:rPr sz="641" spc="10" dirty="0">
                <a:solidFill>
                  <a:srgbClr val="534F4F"/>
                </a:solidFill>
                <a:latin typeface="Arial Unicode MS" panose="020B0604020202020204" charset="-122"/>
                <a:cs typeface="Arial Unicode MS" panose="020B0604020202020204" charset="-122"/>
              </a:rPr>
              <a:t>to </a:t>
            </a:r>
            <a:r>
              <a:rPr sz="641" spc="16" dirty="0">
                <a:solidFill>
                  <a:srgbClr val="534F4F"/>
                </a:solidFill>
                <a:latin typeface="Arial Unicode MS" panose="020B0604020202020204" charset="-122"/>
                <a:cs typeface="Arial Unicode MS" panose="020B0604020202020204" charset="-122"/>
              </a:rPr>
              <a:t>nearly </a:t>
            </a:r>
            <a:r>
              <a:rPr sz="641" spc="13" dirty="0">
                <a:solidFill>
                  <a:srgbClr val="534F4F"/>
                </a:solidFill>
                <a:latin typeface="Arial Unicode MS" panose="020B0604020202020204" charset="-122"/>
                <a:cs typeface="Arial Unicode MS" panose="020B0604020202020204" charset="-122"/>
              </a:rPr>
              <a:t>45  </a:t>
            </a:r>
            <a:r>
              <a:rPr sz="641" spc="16" dirty="0">
                <a:solidFill>
                  <a:srgbClr val="534F4F"/>
                </a:solidFill>
                <a:latin typeface="Arial Unicode MS" panose="020B0604020202020204" charset="-122"/>
                <a:cs typeface="Arial Unicode MS" panose="020B0604020202020204" charset="-122"/>
              </a:rPr>
              <a:t>billion U.S. dollars </a:t>
            </a:r>
            <a:r>
              <a:rPr sz="641" spc="10" dirty="0">
                <a:solidFill>
                  <a:srgbClr val="534F4F"/>
                </a:solidFill>
                <a:latin typeface="Arial Unicode MS" panose="020B0604020202020204" charset="-122"/>
                <a:cs typeface="Arial Unicode MS" panose="020B0604020202020204" charset="-122"/>
              </a:rPr>
              <a:t>in </a:t>
            </a:r>
            <a:r>
              <a:rPr sz="641" spc="16" dirty="0">
                <a:solidFill>
                  <a:srgbClr val="534F4F"/>
                </a:solidFill>
                <a:latin typeface="Arial Unicode MS" panose="020B0604020202020204" charset="-122"/>
                <a:cs typeface="Arial Unicode MS" panose="020B0604020202020204" charset="-122"/>
              </a:rPr>
              <a:t>2020. China was </a:t>
            </a:r>
            <a:r>
              <a:rPr sz="641" spc="13" dirty="0">
                <a:solidFill>
                  <a:srgbClr val="534F4F"/>
                </a:solidFill>
                <a:latin typeface="Arial Unicode MS" panose="020B0604020202020204" charset="-122"/>
                <a:cs typeface="Arial Unicode MS" panose="020B0604020202020204" charset="-122"/>
              </a:rPr>
              <a:t>the  </a:t>
            </a:r>
            <a:r>
              <a:rPr sz="641" spc="19" dirty="0">
                <a:solidFill>
                  <a:srgbClr val="534F4F"/>
                </a:solidFill>
                <a:latin typeface="Arial Unicode MS" panose="020B0604020202020204" charset="-122"/>
                <a:cs typeface="Arial Unicode MS" panose="020B0604020202020204" charset="-122"/>
              </a:rPr>
              <a:t>second </a:t>
            </a:r>
            <a:r>
              <a:rPr sz="641" spc="16" dirty="0">
                <a:solidFill>
                  <a:srgbClr val="534F4F"/>
                </a:solidFill>
                <a:latin typeface="Arial Unicode MS" panose="020B0604020202020204" charset="-122"/>
                <a:cs typeface="Arial Unicode MS" panose="020B0604020202020204" charset="-122"/>
              </a:rPr>
              <a:t>largest </a:t>
            </a:r>
            <a:r>
              <a:rPr sz="641" spc="19" dirty="0">
                <a:solidFill>
                  <a:srgbClr val="534F4F"/>
                </a:solidFill>
                <a:latin typeface="Arial Unicode MS" panose="020B0604020202020204" charset="-122"/>
                <a:cs typeface="Arial Unicode MS" panose="020B0604020202020204" charset="-122"/>
              </a:rPr>
              <a:t>market </a:t>
            </a:r>
            <a:r>
              <a:rPr sz="641" spc="10" dirty="0">
                <a:solidFill>
                  <a:srgbClr val="534F4F"/>
                </a:solidFill>
                <a:latin typeface="Arial Unicode MS" panose="020B0604020202020204" charset="-122"/>
                <a:cs typeface="Arial Unicode MS" panose="020B0604020202020204" charset="-122"/>
              </a:rPr>
              <a:t>in </a:t>
            </a:r>
            <a:r>
              <a:rPr sz="641" spc="16" dirty="0">
                <a:solidFill>
                  <a:srgbClr val="534F4F"/>
                </a:solidFill>
                <a:latin typeface="Arial Unicode MS" panose="020B0604020202020204" charset="-122"/>
                <a:cs typeface="Arial Unicode MS" panose="020B0604020202020204" charset="-122"/>
              </a:rPr>
              <a:t>2018, </a:t>
            </a:r>
            <a:r>
              <a:rPr sz="641" spc="13" dirty="0">
                <a:solidFill>
                  <a:srgbClr val="534F4F"/>
                </a:solidFill>
                <a:latin typeface="Arial Unicode MS" panose="020B0604020202020204" charset="-122"/>
                <a:cs typeface="Arial Unicode MS" panose="020B0604020202020204" charset="-122"/>
              </a:rPr>
              <a:t>with </a:t>
            </a:r>
            <a:r>
              <a:rPr sz="641" spc="10" dirty="0">
                <a:solidFill>
                  <a:srgbClr val="534F4F"/>
                </a:solidFill>
                <a:latin typeface="Arial Unicode MS" panose="020B0604020202020204" charset="-122"/>
                <a:cs typeface="Arial Unicode MS" panose="020B0604020202020204" charset="-122"/>
              </a:rPr>
              <a:t>a </a:t>
            </a:r>
            <a:r>
              <a:rPr sz="641" spc="16" dirty="0">
                <a:solidFill>
                  <a:srgbClr val="534F4F"/>
                </a:solidFill>
                <a:latin typeface="Arial Unicode MS" panose="020B0604020202020204" charset="-122"/>
                <a:cs typeface="Arial Unicode MS" panose="020B0604020202020204" charset="-122"/>
              </a:rPr>
              <a:t>box office  </a:t>
            </a:r>
            <a:r>
              <a:rPr sz="641" spc="19" dirty="0">
                <a:solidFill>
                  <a:srgbClr val="534F4F"/>
                </a:solidFill>
                <a:latin typeface="Arial Unicode MS" panose="020B0604020202020204" charset="-122"/>
                <a:cs typeface="Arial Unicode MS" panose="020B0604020202020204" charset="-122"/>
              </a:rPr>
              <a:t>revenue </a:t>
            </a:r>
            <a:r>
              <a:rPr sz="641" spc="10" dirty="0">
                <a:solidFill>
                  <a:srgbClr val="534F4F"/>
                </a:solidFill>
                <a:latin typeface="Arial Unicode MS" panose="020B0604020202020204" charset="-122"/>
                <a:cs typeface="Arial Unicode MS" panose="020B0604020202020204" charset="-122"/>
              </a:rPr>
              <a:t>of </a:t>
            </a:r>
            <a:r>
              <a:rPr sz="641" spc="16" dirty="0">
                <a:solidFill>
                  <a:srgbClr val="534F4F"/>
                </a:solidFill>
                <a:latin typeface="Arial Unicode MS" panose="020B0604020202020204" charset="-122"/>
                <a:cs typeface="Arial Unicode MS" panose="020B0604020202020204" charset="-122"/>
              </a:rPr>
              <a:t>9.15 billion U.S. dollars </a:t>
            </a:r>
            <a:r>
              <a:rPr sz="641" spc="13" dirty="0">
                <a:solidFill>
                  <a:srgbClr val="534F4F"/>
                </a:solidFill>
                <a:latin typeface="Arial Unicode MS" panose="020B0604020202020204" charset="-122"/>
                <a:cs typeface="Arial Unicode MS" panose="020B0604020202020204" charset="-122"/>
              </a:rPr>
              <a:t>that </a:t>
            </a:r>
            <a:r>
              <a:rPr sz="641" spc="16" dirty="0">
                <a:solidFill>
                  <a:srgbClr val="534F4F"/>
                </a:solidFill>
                <a:latin typeface="Arial Unicode MS" panose="020B0604020202020204" charset="-122"/>
                <a:cs typeface="Arial Unicode MS" panose="020B0604020202020204" charset="-122"/>
              </a:rPr>
              <a:t>year..</a:t>
            </a:r>
            <a:endParaRPr sz="641">
              <a:solidFill>
                <a:prstClr val="black"/>
              </a:solidFill>
              <a:latin typeface="Arial Unicode MS" panose="020B0604020202020204" charset="-122"/>
              <a:cs typeface="Arial Unicode MS" panose="020B0604020202020204" charset="-122"/>
            </a:endParaRPr>
          </a:p>
        </p:txBody>
      </p:sp>
      <p:sp>
        <p:nvSpPr>
          <p:cNvPr id="8" name="object 8"/>
          <p:cNvSpPr txBox="1"/>
          <p:nvPr/>
        </p:nvSpPr>
        <p:spPr>
          <a:xfrm>
            <a:off x="6149268" y="3477615"/>
            <a:ext cx="1562598" cy="1140280"/>
          </a:xfrm>
          <a:prstGeom prst="rect">
            <a:avLst/>
          </a:prstGeom>
        </p:spPr>
        <p:txBody>
          <a:bodyPr vert="horz" wrap="square" lIns="0" tIns="70453" rIns="0" bIns="0" rtlCol="0">
            <a:spAutoFit/>
          </a:bodyPr>
          <a:lstStyle/>
          <a:p>
            <a:pPr marL="105879" defTabSz="586405">
              <a:spcBef>
                <a:spcPts val="555"/>
              </a:spcBef>
            </a:pPr>
            <a:r>
              <a:rPr sz="770" b="1" spc="-3" dirty="0">
                <a:solidFill>
                  <a:srgbClr val="524F4F"/>
                </a:solidFill>
                <a:latin typeface="Trebuchet MS" panose="020B0603020202020204"/>
                <a:cs typeface="Trebuchet MS" panose="020B0603020202020204"/>
              </a:rPr>
              <a:t>Game market</a:t>
            </a:r>
            <a:endParaRPr sz="770">
              <a:solidFill>
                <a:prstClr val="black"/>
              </a:solidFill>
              <a:latin typeface="Trebuchet MS" panose="020B0603020202020204"/>
              <a:cs typeface="Trebuchet MS" panose="020B0603020202020204"/>
            </a:endParaRPr>
          </a:p>
          <a:p>
            <a:pPr marL="8145" marR="31764" algn="just" defTabSz="586405">
              <a:lnSpc>
                <a:spcPct val="116000"/>
              </a:lnSpc>
              <a:spcBef>
                <a:spcPts val="282"/>
              </a:spcBef>
            </a:pPr>
            <a:r>
              <a:rPr sz="641" spc="16" dirty="0">
                <a:solidFill>
                  <a:srgbClr val="534F4F"/>
                </a:solidFill>
                <a:latin typeface="Arial Unicode MS" panose="020B0604020202020204" charset="-122"/>
                <a:cs typeface="Arial Unicode MS" panose="020B0604020202020204" charset="-122"/>
              </a:rPr>
              <a:t>We </a:t>
            </a:r>
            <a:r>
              <a:rPr sz="641" spc="19" dirty="0">
                <a:solidFill>
                  <a:srgbClr val="534F4F"/>
                </a:solidFill>
                <a:latin typeface="Arial Unicode MS" panose="020B0604020202020204" charset="-122"/>
                <a:cs typeface="Arial Unicode MS" panose="020B0604020202020204" charset="-122"/>
              </a:rPr>
              <a:t>expect </a:t>
            </a:r>
            <a:r>
              <a:rPr sz="641" spc="13" dirty="0">
                <a:solidFill>
                  <a:srgbClr val="534F4F"/>
                </a:solidFill>
                <a:latin typeface="Arial Unicode MS" panose="020B0604020202020204" charset="-122"/>
                <a:cs typeface="Arial Unicode MS" panose="020B0604020202020204" charset="-122"/>
              </a:rPr>
              <a:t>that </a:t>
            </a:r>
            <a:r>
              <a:rPr sz="641" spc="22" dirty="0">
                <a:solidFill>
                  <a:srgbClr val="534F4F"/>
                </a:solidFill>
                <a:latin typeface="Arial Unicode MS" panose="020B0604020202020204" charset="-122"/>
                <a:cs typeface="Arial Unicode MS" panose="020B0604020202020204" charset="-122"/>
              </a:rPr>
              <a:t>consumers </a:t>
            </a:r>
            <a:r>
              <a:rPr sz="641" spc="19" dirty="0">
                <a:solidFill>
                  <a:srgbClr val="534F4F"/>
                </a:solidFill>
                <a:latin typeface="Arial Unicode MS" panose="020B0604020202020204" charset="-122"/>
                <a:cs typeface="Arial Unicode MS" panose="020B0604020202020204" charset="-122"/>
              </a:rPr>
              <a:t>spend </a:t>
            </a:r>
            <a:r>
              <a:rPr sz="641" spc="13" dirty="0">
                <a:solidFill>
                  <a:srgbClr val="534F4F"/>
                </a:solidFill>
                <a:latin typeface="Arial Unicode MS" panose="020B0604020202020204" charset="-122"/>
                <a:cs typeface="Arial Unicode MS" panose="020B0604020202020204" charset="-122"/>
              </a:rPr>
              <a:t>on  </a:t>
            </a:r>
            <a:r>
              <a:rPr sz="641" spc="19" dirty="0">
                <a:solidFill>
                  <a:srgbClr val="534F4F"/>
                </a:solidFill>
                <a:latin typeface="Arial Unicode MS" panose="020B0604020202020204" charset="-122"/>
                <a:cs typeface="Arial Unicode MS" panose="020B0604020202020204" charset="-122"/>
              </a:rPr>
              <a:t>games </a:t>
            </a:r>
            <a:r>
              <a:rPr sz="641" spc="13" dirty="0">
                <a:solidFill>
                  <a:srgbClr val="534F4F"/>
                </a:solidFill>
                <a:latin typeface="Arial Unicode MS" panose="020B0604020202020204" charset="-122"/>
                <a:cs typeface="Arial Unicode MS" panose="020B0604020202020204" charset="-122"/>
              </a:rPr>
              <a:t>will </a:t>
            </a:r>
            <a:r>
              <a:rPr sz="641" spc="19" dirty="0">
                <a:solidFill>
                  <a:srgbClr val="534F4F"/>
                </a:solidFill>
                <a:latin typeface="Arial Unicode MS" panose="020B0604020202020204" charset="-122"/>
                <a:cs typeface="Arial Unicode MS" panose="020B0604020202020204" charset="-122"/>
              </a:rPr>
              <a:t>grow </a:t>
            </a:r>
            <a:r>
              <a:rPr sz="641" spc="10" dirty="0">
                <a:solidFill>
                  <a:srgbClr val="534F4F"/>
                </a:solidFill>
                <a:latin typeface="Arial Unicode MS" panose="020B0604020202020204" charset="-122"/>
                <a:cs typeface="Arial Unicode MS" panose="020B0604020202020204" charset="-122"/>
              </a:rPr>
              <a:t>to </a:t>
            </a:r>
            <a:r>
              <a:rPr sz="641" spc="19" dirty="0">
                <a:solidFill>
                  <a:srgbClr val="534F4F"/>
                </a:solidFill>
                <a:latin typeface="Arial Unicode MS" panose="020B0604020202020204" charset="-122"/>
                <a:cs typeface="Arial Unicode MS" panose="020B0604020202020204" charset="-122"/>
              </a:rPr>
              <a:t>$180.1 </a:t>
            </a:r>
            <a:r>
              <a:rPr sz="641" spc="16" dirty="0">
                <a:solidFill>
                  <a:srgbClr val="534F4F"/>
                </a:solidFill>
                <a:latin typeface="Arial Unicode MS" panose="020B0604020202020204" charset="-122"/>
                <a:cs typeface="Arial Unicode MS" panose="020B0604020202020204" charset="-122"/>
              </a:rPr>
              <a:t>billion </a:t>
            </a:r>
            <a:r>
              <a:rPr sz="641" spc="13" dirty="0">
                <a:solidFill>
                  <a:srgbClr val="534F4F"/>
                </a:solidFill>
                <a:latin typeface="Arial Unicode MS" panose="020B0604020202020204" charset="-122"/>
                <a:cs typeface="Arial Unicode MS" panose="020B0604020202020204" charset="-122"/>
              </a:rPr>
              <a:t>by  </a:t>
            </a:r>
            <a:r>
              <a:rPr sz="641" spc="16" dirty="0">
                <a:solidFill>
                  <a:srgbClr val="534F4F"/>
                </a:solidFill>
                <a:latin typeface="Arial Unicode MS" panose="020B0604020202020204" charset="-122"/>
                <a:cs typeface="Arial Unicode MS" panose="020B0604020202020204" charset="-122"/>
              </a:rPr>
              <a:t>2021,   </a:t>
            </a:r>
            <a:r>
              <a:rPr sz="641" spc="10" dirty="0">
                <a:solidFill>
                  <a:srgbClr val="534F4F"/>
                </a:solidFill>
                <a:latin typeface="Arial Unicode MS" panose="020B0604020202020204" charset="-122"/>
                <a:cs typeface="Arial Unicode MS" panose="020B0604020202020204" charset="-122"/>
              </a:rPr>
              <a:t>a   </a:t>
            </a:r>
            <a:r>
              <a:rPr sz="641" spc="22" dirty="0">
                <a:solidFill>
                  <a:srgbClr val="534F4F"/>
                </a:solidFill>
                <a:latin typeface="Arial Unicode MS" panose="020B0604020202020204" charset="-122"/>
                <a:cs typeface="Arial Unicode MS" panose="020B0604020202020204" charset="-122"/>
              </a:rPr>
              <a:t>CAGR  </a:t>
            </a:r>
            <a:r>
              <a:rPr sz="641" spc="10" dirty="0">
                <a:solidFill>
                  <a:srgbClr val="534F4F"/>
                </a:solidFill>
                <a:latin typeface="Arial Unicode MS" panose="020B0604020202020204" charset="-122"/>
                <a:cs typeface="Arial Unicode MS" panose="020B0604020202020204" charset="-122"/>
              </a:rPr>
              <a:t>of   </a:t>
            </a:r>
            <a:r>
              <a:rPr sz="641" spc="19" dirty="0">
                <a:solidFill>
                  <a:srgbClr val="534F4F"/>
                </a:solidFill>
                <a:latin typeface="Arial Unicode MS" panose="020B0604020202020204" charset="-122"/>
                <a:cs typeface="Arial Unicode MS" panose="020B0604020202020204" charset="-122"/>
              </a:rPr>
              <a:t>+10.3%</a:t>
            </a:r>
            <a:r>
              <a:rPr sz="641" spc="99" dirty="0">
                <a:solidFill>
                  <a:srgbClr val="534F4F"/>
                </a:solidFill>
                <a:latin typeface="Arial Unicode MS" panose="020B0604020202020204" charset="-122"/>
                <a:cs typeface="Arial Unicode MS" panose="020B0604020202020204" charset="-122"/>
              </a:rPr>
              <a:t> </a:t>
            </a:r>
            <a:r>
              <a:rPr sz="641" spc="19" dirty="0">
                <a:solidFill>
                  <a:srgbClr val="534F4F"/>
                </a:solidFill>
                <a:latin typeface="Arial Unicode MS" panose="020B0604020202020204" charset="-122"/>
                <a:cs typeface="Arial Unicode MS" panose="020B0604020202020204" charset="-122"/>
              </a:rPr>
              <a:t>between</a:t>
            </a:r>
            <a:endParaRPr sz="641">
              <a:solidFill>
                <a:prstClr val="black"/>
              </a:solidFill>
              <a:latin typeface="Arial Unicode MS" panose="020B0604020202020204" charset="-122"/>
              <a:cs typeface="Arial Unicode MS" panose="020B0604020202020204" charset="-122"/>
            </a:endParaRPr>
          </a:p>
          <a:p>
            <a:pPr marL="8145" marR="32985" algn="just" defTabSz="586405">
              <a:lnSpc>
                <a:spcPct val="116000"/>
              </a:lnSpc>
            </a:pPr>
            <a:r>
              <a:rPr sz="641" spc="16" dirty="0">
                <a:solidFill>
                  <a:srgbClr val="534F4F"/>
                </a:solidFill>
                <a:latin typeface="Arial Unicode MS" panose="020B0604020202020204" charset="-122"/>
                <a:cs typeface="Arial Unicode MS" panose="020B0604020202020204" charset="-122"/>
              </a:rPr>
              <a:t>2017 and 2021. </a:t>
            </a:r>
            <a:r>
              <a:rPr sz="641" spc="19" dirty="0">
                <a:solidFill>
                  <a:srgbClr val="534F4F"/>
                </a:solidFill>
                <a:latin typeface="Arial Unicode MS" panose="020B0604020202020204" charset="-122"/>
                <a:cs typeface="Arial Unicode MS" panose="020B0604020202020204" charset="-122"/>
              </a:rPr>
              <a:t>Considering</a:t>
            </a:r>
            <a:r>
              <a:rPr sz="641" spc="215" dirty="0">
                <a:solidFill>
                  <a:srgbClr val="534F4F"/>
                </a:solidFill>
                <a:latin typeface="Arial Unicode MS" panose="020B0604020202020204" charset="-122"/>
                <a:cs typeface="Arial Unicode MS" panose="020B0604020202020204" charset="-122"/>
              </a:rPr>
              <a:t> </a:t>
            </a:r>
            <a:r>
              <a:rPr sz="641" spc="13" dirty="0">
                <a:solidFill>
                  <a:srgbClr val="534F4F"/>
                </a:solidFill>
                <a:latin typeface="Arial Unicode MS" panose="020B0604020202020204" charset="-122"/>
                <a:cs typeface="Arial Unicode MS" panose="020B0604020202020204" charset="-122"/>
              </a:rPr>
              <a:t>that  </a:t>
            </a:r>
            <a:r>
              <a:rPr sz="641" spc="16" dirty="0">
                <a:solidFill>
                  <a:srgbClr val="534F4F"/>
                </a:solidFill>
                <a:latin typeface="Arial Unicode MS" panose="020B0604020202020204" charset="-122"/>
                <a:cs typeface="Arial Unicode MS" panose="020B0604020202020204" charset="-122"/>
              </a:rPr>
              <a:t>global  </a:t>
            </a:r>
            <a:r>
              <a:rPr sz="641" spc="19" dirty="0">
                <a:solidFill>
                  <a:srgbClr val="534F4F"/>
                </a:solidFill>
                <a:latin typeface="Arial Unicode MS" panose="020B0604020202020204" charset="-122"/>
                <a:cs typeface="Arial Unicode MS" panose="020B0604020202020204" charset="-122"/>
              </a:rPr>
              <a:t>games  market  revenues </a:t>
            </a:r>
            <a:r>
              <a:rPr sz="641" spc="112" dirty="0">
                <a:solidFill>
                  <a:srgbClr val="534F4F"/>
                </a:solidFill>
                <a:latin typeface="Arial Unicode MS" panose="020B0604020202020204" charset="-122"/>
                <a:cs typeface="Arial Unicode MS" panose="020B0604020202020204" charset="-122"/>
              </a:rPr>
              <a:t> </a:t>
            </a:r>
            <a:r>
              <a:rPr sz="641" spc="16" dirty="0">
                <a:solidFill>
                  <a:srgbClr val="534F4F"/>
                </a:solidFill>
                <a:latin typeface="Arial Unicode MS" panose="020B0604020202020204" charset="-122"/>
                <a:cs typeface="Arial Unicode MS" panose="020B0604020202020204" charset="-122"/>
              </a:rPr>
              <a:t>were</a:t>
            </a:r>
            <a:endParaRPr sz="641">
              <a:solidFill>
                <a:prstClr val="black"/>
              </a:solidFill>
              <a:latin typeface="Arial Unicode MS" panose="020B0604020202020204" charset="-122"/>
              <a:cs typeface="Arial Unicode MS" panose="020B0604020202020204" charset="-122"/>
            </a:endParaRPr>
          </a:p>
          <a:p>
            <a:pPr marL="8145" marR="3258" algn="just" defTabSz="586405">
              <a:lnSpc>
                <a:spcPct val="116000"/>
              </a:lnSpc>
            </a:pPr>
            <a:r>
              <a:rPr sz="641" spc="16" dirty="0">
                <a:solidFill>
                  <a:srgbClr val="534F4F"/>
                </a:solidFill>
                <a:latin typeface="Arial Unicode MS" panose="020B0604020202020204" charset="-122"/>
                <a:cs typeface="Arial Unicode MS" panose="020B0604020202020204" charset="-122"/>
              </a:rPr>
              <a:t>$70.6 billion </a:t>
            </a:r>
            <a:r>
              <a:rPr sz="641" spc="10" dirty="0">
                <a:solidFill>
                  <a:srgbClr val="534F4F"/>
                </a:solidFill>
                <a:latin typeface="Arial Unicode MS" panose="020B0604020202020204" charset="-122"/>
                <a:cs typeface="Arial Unicode MS" panose="020B0604020202020204" charset="-122"/>
              </a:rPr>
              <a:t>in </a:t>
            </a:r>
            <a:r>
              <a:rPr sz="641" spc="16" dirty="0">
                <a:solidFill>
                  <a:srgbClr val="534F4F"/>
                </a:solidFill>
                <a:latin typeface="Arial Unicode MS" panose="020B0604020202020204" charset="-122"/>
                <a:cs typeface="Arial Unicode MS" panose="020B0604020202020204" charset="-122"/>
              </a:rPr>
              <a:t>2012, </a:t>
            </a:r>
            <a:r>
              <a:rPr sz="641" spc="13" dirty="0">
                <a:solidFill>
                  <a:srgbClr val="534F4F"/>
                </a:solidFill>
                <a:latin typeface="Arial Unicode MS" panose="020B0604020202020204" charset="-122"/>
                <a:cs typeface="Arial Unicode MS" panose="020B0604020202020204" charset="-122"/>
              </a:rPr>
              <a:t>this </a:t>
            </a:r>
            <a:r>
              <a:rPr sz="641" spc="16" dirty="0">
                <a:solidFill>
                  <a:srgbClr val="534F4F"/>
                </a:solidFill>
                <a:latin typeface="Arial Unicode MS" panose="020B0604020202020204" charset="-122"/>
                <a:cs typeface="Arial Unicode MS" panose="020B0604020202020204" charset="-122"/>
              </a:rPr>
              <a:t>puts </a:t>
            </a:r>
            <a:r>
              <a:rPr sz="641" spc="13" dirty="0">
                <a:solidFill>
                  <a:srgbClr val="534F4F"/>
                </a:solidFill>
                <a:latin typeface="Arial Unicode MS" panose="020B0604020202020204" charset="-122"/>
                <a:cs typeface="Arial Unicode MS" panose="020B0604020202020204" charset="-122"/>
              </a:rPr>
              <a:t>the 10-  </a:t>
            </a:r>
            <a:r>
              <a:rPr sz="641" spc="19" dirty="0">
                <a:solidFill>
                  <a:srgbClr val="534F4F"/>
                </a:solidFill>
                <a:latin typeface="Arial Unicode MS" panose="020B0604020202020204" charset="-122"/>
                <a:cs typeface="Arial Unicode MS" panose="020B0604020202020204" charset="-122"/>
              </a:rPr>
              <a:t>year </a:t>
            </a:r>
            <a:r>
              <a:rPr sz="641" spc="29" dirty="0">
                <a:solidFill>
                  <a:srgbClr val="534F4F"/>
                </a:solidFill>
                <a:latin typeface="Arial Unicode MS" panose="020B0604020202020204" charset="-122"/>
                <a:cs typeface="Arial Unicode MS" panose="020B0604020202020204" charset="-122"/>
              </a:rPr>
              <a:t>CAGR </a:t>
            </a:r>
            <a:r>
              <a:rPr sz="641" spc="13" dirty="0">
                <a:solidFill>
                  <a:srgbClr val="534F4F"/>
                </a:solidFill>
                <a:latin typeface="Arial Unicode MS" panose="020B0604020202020204" charset="-122"/>
                <a:cs typeface="Arial Unicode MS" panose="020B0604020202020204" charset="-122"/>
              </a:rPr>
              <a:t>for </a:t>
            </a:r>
            <a:r>
              <a:rPr sz="641" spc="19" dirty="0">
                <a:solidFill>
                  <a:srgbClr val="534F4F"/>
                </a:solidFill>
                <a:latin typeface="Arial Unicode MS" panose="020B0604020202020204" charset="-122"/>
                <a:cs typeface="Arial Unicode MS" panose="020B0604020202020204" charset="-122"/>
              </a:rPr>
              <a:t>the </a:t>
            </a:r>
            <a:r>
              <a:rPr sz="641" spc="26" dirty="0">
                <a:solidFill>
                  <a:srgbClr val="534F4F"/>
                </a:solidFill>
                <a:latin typeface="Arial Unicode MS" panose="020B0604020202020204" charset="-122"/>
                <a:cs typeface="Arial Unicode MS" panose="020B0604020202020204" charset="-122"/>
              </a:rPr>
              <a:t>market</a:t>
            </a:r>
            <a:r>
              <a:rPr sz="641" spc="173" dirty="0">
                <a:solidFill>
                  <a:srgbClr val="534F4F"/>
                </a:solidFill>
                <a:latin typeface="Arial Unicode MS" panose="020B0604020202020204" charset="-122"/>
                <a:cs typeface="Arial Unicode MS" panose="020B0604020202020204" charset="-122"/>
              </a:rPr>
              <a:t> </a:t>
            </a:r>
            <a:r>
              <a:rPr sz="641" spc="26" dirty="0">
                <a:solidFill>
                  <a:srgbClr val="534F4F"/>
                </a:solidFill>
                <a:latin typeface="Arial Unicode MS" panose="020B0604020202020204" charset="-122"/>
                <a:cs typeface="Arial Unicode MS" panose="020B0604020202020204" charset="-122"/>
              </a:rPr>
              <a:t>(2012-2021)</a:t>
            </a:r>
            <a:endParaRPr sz="641">
              <a:solidFill>
                <a:prstClr val="black"/>
              </a:solidFill>
              <a:latin typeface="Arial Unicode MS" panose="020B0604020202020204" charset="-122"/>
              <a:cs typeface="Arial Unicode MS" panose="020B0604020202020204" charset="-122"/>
            </a:endParaRPr>
          </a:p>
          <a:p>
            <a:pPr marL="8145" algn="just" defTabSz="586405">
              <a:spcBef>
                <a:spcPts val="131"/>
              </a:spcBef>
            </a:pPr>
            <a:r>
              <a:rPr sz="641" spc="10" dirty="0">
                <a:solidFill>
                  <a:srgbClr val="534F4F"/>
                </a:solidFill>
                <a:latin typeface="Arial Unicode MS" panose="020B0604020202020204" charset="-122"/>
                <a:cs typeface="Arial Unicode MS" panose="020B0604020202020204" charset="-122"/>
              </a:rPr>
              <a:t>at</a:t>
            </a:r>
            <a:r>
              <a:rPr sz="641" spc="26" dirty="0">
                <a:solidFill>
                  <a:srgbClr val="534F4F"/>
                </a:solidFill>
                <a:latin typeface="Arial Unicode MS" panose="020B0604020202020204" charset="-122"/>
                <a:cs typeface="Arial Unicode MS" panose="020B0604020202020204" charset="-122"/>
              </a:rPr>
              <a:t> </a:t>
            </a:r>
            <a:r>
              <a:rPr sz="641" spc="19" dirty="0">
                <a:solidFill>
                  <a:srgbClr val="534F4F"/>
                </a:solidFill>
                <a:latin typeface="Arial Unicode MS" panose="020B0604020202020204" charset="-122"/>
                <a:cs typeface="Arial Unicode MS" panose="020B0604020202020204" charset="-122"/>
              </a:rPr>
              <a:t>+11.0%.</a:t>
            </a:r>
            <a:endParaRPr sz="641">
              <a:solidFill>
                <a:prstClr val="black"/>
              </a:solidFill>
              <a:latin typeface="Arial Unicode MS" panose="020B0604020202020204" charset="-122"/>
              <a:cs typeface="Arial Unicode MS" panose="020B0604020202020204" charset="-122"/>
            </a:endParaRPr>
          </a:p>
        </p:txBody>
      </p:sp>
      <p:sp>
        <p:nvSpPr>
          <p:cNvPr id="9" name="object 9"/>
          <p:cNvSpPr txBox="1"/>
          <p:nvPr/>
        </p:nvSpPr>
        <p:spPr>
          <a:xfrm>
            <a:off x="6247007" y="5051210"/>
            <a:ext cx="991233" cy="126719"/>
          </a:xfrm>
          <a:prstGeom prst="rect">
            <a:avLst/>
          </a:prstGeom>
        </p:spPr>
        <p:txBody>
          <a:bodyPr vert="horz" wrap="square" lIns="0" tIns="8145" rIns="0" bIns="0" rtlCol="0">
            <a:spAutoFit/>
          </a:bodyPr>
          <a:lstStyle/>
          <a:p>
            <a:pPr marL="8145" defTabSz="586405">
              <a:spcBef>
                <a:spcPts val="64"/>
              </a:spcBef>
            </a:pPr>
            <a:r>
              <a:rPr sz="770" b="1" spc="16" dirty="0">
                <a:solidFill>
                  <a:srgbClr val="524F4F"/>
                </a:solidFill>
                <a:latin typeface="Trebuchet MS" panose="020B0603020202020204"/>
                <a:cs typeface="Trebuchet MS" panose="020B0603020202020204"/>
              </a:rPr>
              <a:t>Online </a:t>
            </a:r>
            <a:r>
              <a:rPr sz="770" b="1" spc="13" dirty="0">
                <a:solidFill>
                  <a:srgbClr val="524F4F"/>
                </a:solidFill>
                <a:latin typeface="Trebuchet MS" panose="020B0603020202020204"/>
                <a:cs typeface="Trebuchet MS" panose="020B0603020202020204"/>
              </a:rPr>
              <a:t>retail</a:t>
            </a:r>
            <a:r>
              <a:rPr sz="770" b="1" spc="-10" dirty="0">
                <a:solidFill>
                  <a:srgbClr val="524F4F"/>
                </a:solidFill>
                <a:latin typeface="Trebuchet MS" panose="020B0603020202020204"/>
                <a:cs typeface="Trebuchet MS" panose="020B0603020202020204"/>
              </a:rPr>
              <a:t> </a:t>
            </a:r>
            <a:r>
              <a:rPr sz="770" b="1" spc="16" dirty="0">
                <a:solidFill>
                  <a:srgbClr val="524F4F"/>
                </a:solidFill>
                <a:latin typeface="Trebuchet MS" panose="020B0603020202020204"/>
                <a:cs typeface="Trebuchet MS" panose="020B0603020202020204"/>
              </a:rPr>
              <a:t>market</a:t>
            </a:r>
            <a:endParaRPr sz="770">
              <a:solidFill>
                <a:prstClr val="black"/>
              </a:solidFill>
              <a:latin typeface="Trebuchet MS" panose="020B0603020202020204"/>
              <a:cs typeface="Trebuchet MS" panose="020B0603020202020204"/>
            </a:endParaRPr>
          </a:p>
        </p:txBody>
      </p:sp>
      <p:sp>
        <p:nvSpPr>
          <p:cNvPr id="10" name="object 10"/>
          <p:cNvSpPr txBox="1"/>
          <p:nvPr/>
        </p:nvSpPr>
        <p:spPr>
          <a:xfrm>
            <a:off x="6149268" y="5204269"/>
            <a:ext cx="1910792" cy="455911"/>
          </a:xfrm>
          <a:prstGeom prst="rect">
            <a:avLst/>
          </a:prstGeom>
        </p:spPr>
        <p:txBody>
          <a:bodyPr vert="horz" wrap="square" lIns="0" tIns="8145" rIns="0" bIns="0" rtlCol="0">
            <a:spAutoFit/>
          </a:bodyPr>
          <a:lstStyle/>
          <a:p>
            <a:pPr marL="8145" marR="3258" algn="just" defTabSz="586405">
              <a:lnSpc>
                <a:spcPct val="116000"/>
              </a:lnSpc>
              <a:spcBef>
                <a:spcPts val="64"/>
              </a:spcBef>
            </a:pPr>
            <a:r>
              <a:rPr sz="641" spc="10" dirty="0">
                <a:solidFill>
                  <a:srgbClr val="534F4F"/>
                </a:solidFill>
                <a:latin typeface="Arial Unicode MS" panose="020B0604020202020204" charset="-122"/>
                <a:cs typeface="Arial Unicode MS" panose="020B0604020202020204" charset="-122"/>
              </a:rPr>
              <a:t>In </a:t>
            </a:r>
            <a:r>
              <a:rPr sz="641" spc="16" dirty="0">
                <a:solidFill>
                  <a:srgbClr val="534F4F"/>
                </a:solidFill>
                <a:latin typeface="Arial Unicode MS" panose="020B0604020202020204" charset="-122"/>
                <a:cs typeface="Arial Unicode MS" panose="020B0604020202020204" charset="-122"/>
              </a:rPr>
              <a:t>2017, retail </a:t>
            </a:r>
            <a:r>
              <a:rPr sz="641" spc="22" dirty="0">
                <a:solidFill>
                  <a:srgbClr val="534F4F"/>
                </a:solidFill>
                <a:latin typeface="Arial Unicode MS" panose="020B0604020202020204" charset="-122"/>
                <a:cs typeface="Arial Unicode MS" panose="020B0604020202020204" charset="-122"/>
              </a:rPr>
              <a:t>e-commerce </a:t>
            </a:r>
            <a:r>
              <a:rPr sz="641" spc="16" dirty="0">
                <a:solidFill>
                  <a:srgbClr val="534F4F"/>
                </a:solidFill>
                <a:latin typeface="Arial Unicode MS" panose="020B0604020202020204" charset="-122"/>
                <a:cs typeface="Arial Unicode MS" panose="020B0604020202020204" charset="-122"/>
              </a:rPr>
              <a:t>sales </a:t>
            </a:r>
            <a:r>
              <a:rPr sz="641" spc="19" dirty="0">
                <a:solidFill>
                  <a:srgbClr val="534F4F"/>
                </a:solidFill>
                <a:latin typeface="Arial Unicode MS" panose="020B0604020202020204" charset="-122"/>
                <a:cs typeface="Arial Unicode MS" panose="020B0604020202020204" charset="-122"/>
              </a:rPr>
              <a:t>worldwide  </a:t>
            </a:r>
            <a:r>
              <a:rPr sz="641" spc="22" dirty="0">
                <a:solidFill>
                  <a:srgbClr val="534F4F"/>
                </a:solidFill>
                <a:latin typeface="Arial Unicode MS" panose="020B0604020202020204" charset="-122"/>
                <a:cs typeface="Arial Unicode MS" panose="020B0604020202020204" charset="-122"/>
              </a:rPr>
              <a:t>amounted </a:t>
            </a:r>
            <a:r>
              <a:rPr sz="641" spc="10" dirty="0">
                <a:solidFill>
                  <a:srgbClr val="534F4F"/>
                </a:solidFill>
                <a:latin typeface="Arial Unicode MS" panose="020B0604020202020204" charset="-122"/>
                <a:cs typeface="Arial Unicode MS" panose="020B0604020202020204" charset="-122"/>
              </a:rPr>
              <a:t>to </a:t>
            </a:r>
            <a:r>
              <a:rPr sz="641" spc="13" dirty="0">
                <a:solidFill>
                  <a:srgbClr val="534F4F"/>
                </a:solidFill>
                <a:latin typeface="Arial Unicode MS" panose="020B0604020202020204" charset="-122"/>
                <a:cs typeface="Arial Unicode MS" panose="020B0604020202020204" charset="-122"/>
              </a:rPr>
              <a:t>2.3 trillion </a:t>
            </a:r>
            <a:r>
              <a:rPr sz="641" spc="16" dirty="0">
                <a:solidFill>
                  <a:srgbClr val="534F4F"/>
                </a:solidFill>
                <a:latin typeface="Arial Unicode MS" panose="020B0604020202020204" charset="-122"/>
                <a:cs typeface="Arial Unicode MS" panose="020B0604020202020204" charset="-122"/>
              </a:rPr>
              <a:t>US dollars and e-retail  </a:t>
            </a:r>
            <a:r>
              <a:rPr sz="641" spc="19" dirty="0">
                <a:solidFill>
                  <a:srgbClr val="534F4F"/>
                </a:solidFill>
                <a:latin typeface="Arial Unicode MS" panose="020B0604020202020204" charset="-122"/>
                <a:cs typeface="Arial Unicode MS" panose="020B0604020202020204" charset="-122"/>
              </a:rPr>
              <a:t>revenues </a:t>
            </a:r>
            <a:r>
              <a:rPr sz="641" spc="16" dirty="0">
                <a:solidFill>
                  <a:srgbClr val="534F4F"/>
                </a:solidFill>
                <a:latin typeface="Arial Unicode MS" panose="020B0604020202020204" charset="-122"/>
                <a:cs typeface="Arial Unicode MS" panose="020B0604020202020204" charset="-122"/>
              </a:rPr>
              <a:t>are </a:t>
            </a:r>
            <a:r>
              <a:rPr sz="641" spc="19" dirty="0">
                <a:solidFill>
                  <a:srgbClr val="534F4F"/>
                </a:solidFill>
                <a:latin typeface="Arial Unicode MS" panose="020B0604020202020204" charset="-122"/>
                <a:cs typeface="Arial Unicode MS" panose="020B0604020202020204" charset="-122"/>
              </a:rPr>
              <a:t>projected </a:t>
            </a:r>
            <a:r>
              <a:rPr sz="641" spc="10" dirty="0">
                <a:solidFill>
                  <a:srgbClr val="534F4F"/>
                </a:solidFill>
                <a:latin typeface="Arial Unicode MS" panose="020B0604020202020204" charset="-122"/>
                <a:cs typeface="Arial Unicode MS" panose="020B0604020202020204" charset="-122"/>
              </a:rPr>
              <a:t>to </a:t>
            </a:r>
            <a:r>
              <a:rPr sz="641" spc="19" dirty="0">
                <a:solidFill>
                  <a:srgbClr val="534F4F"/>
                </a:solidFill>
                <a:latin typeface="Arial Unicode MS" panose="020B0604020202020204" charset="-122"/>
                <a:cs typeface="Arial Unicode MS" panose="020B0604020202020204" charset="-122"/>
              </a:rPr>
              <a:t>grow </a:t>
            </a:r>
            <a:r>
              <a:rPr sz="641" spc="10" dirty="0">
                <a:solidFill>
                  <a:srgbClr val="534F4F"/>
                </a:solidFill>
                <a:latin typeface="Arial Unicode MS" panose="020B0604020202020204" charset="-122"/>
                <a:cs typeface="Arial Unicode MS" panose="020B0604020202020204" charset="-122"/>
              </a:rPr>
              <a:t>to </a:t>
            </a:r>
            <a:r>
              <a:rPr sz="641" spc="16" dirty="0">
                <a:solidFill>
                  <a:srgbClr val="534F4F"/>
                </a:solidFill>
                <a:latin typeface="Arial Unicode MS" panose="020B0604020202020204" charset="-122"/>
                <a:cs typeface="Arial Unicode MS" panose="020B0604020202020204" charset="-122"/>
              </a:rPr>
              <a:t>4.88 </a:t>
            </a:r>
            <a:r>
              <a:rPr sz="641" spc="13" dirty="0">
                <a:solidFill>
                  <a:srgbClr val="534F4F"/>
                </a:solidFill>
                <a:latin typeface="Arial Unicode MS" panose="020B0604020202020204" charset="-122"/>
                <a:cs typeface="Arial Unicode MS" panose="020B0604020202020204" charset="-122"/>
              </a:rPr>
              <a:t>trillion  </a:t>
            </a:r>
            <a:r>
              <a:rPr sz="641" spc="16" dirty="0">
                <a:solidFill>
                  <a:srgbClr val="534F4F"/>
                </a:solidFill>
                <a:latin typeface="Arial Unicode MS" panose="020B0604020202020204" charset="-122"/>
                <a:cs typeface="Arial Unicode MS" panose="020B0604020202020204" charset="-122"/>
              </a:rPr>
              <a:t>US dollars </a:t>
            </a:r>
            <a:r>
              <a:rPr sz="641" spc="10" dirty="0">
                <a:solidFill>
                  <a:srgbClr val="534F4F"/>
                </a:solidFill>
                <a:latin typeface="Arial Unicode MS" panose="020B0604020202020204" charset="-122"/>
                <a:cs typeface="Arial Unicode MS" panose="020B0604020202020204" charset="-122"/>
              </a:rPr>
              <a:t>in</a:t>
            </a:r>
            <a:r>
              <a:rPr sz="641" spc="90" dirty="0">
                <a:solidFill>
                  <a:srgbClr val="534F4F"/>
                </a:solidFill>
                <a:latin typeface="Arial Unicode MS" panose="020B0604020202020204" charset="-122"/>
                <a:cs typeface="Arial Unicode MS" panose="020B0604020202020204" charset="-122"/>
              </a:rPr>
              <a:t> </a:t>
            </a:r>
            <a:r>
              <a:rPr sz="641" spc="16" dirty="0">
                <a:solidFill>
                  <a:srgbClr val="534F4F"/>
                </a:solidFill>
                <a:latin typeface="Arial Unicode MS" panose="020B0604020202020204" charset="-122"/>
                <a:cs typeface="Arial Unicode MS" panose="020B0604020202020204" charset="-122"/>
              </a:rPr>
              <a:t>2021.</a:t>
            </a:r>
            <a:endParaRPr sz="641">
              <a:solidFill>
                <a:prstClr val="black"/>
              </a:solidFill>
              <a:latin typeface="Arial Unicode MS" panose="020B0604020202020204" charset="-122"/>
              <a:cs typeface="Arial Unicode MS" panose="020B0604020202020204" charset="-122"/>
            </a:endParaRPr>
          </a:p>
        </p:txBody>
      </p:sp>
      <p:sp>
        <p:nvSpPr>
          <p:cNvPr id="11" name="object 11"/>
          <p:cNvSpPr txBox="1"/>
          <p:nvPr/>
        </p:nvSpPr>
        <p:spPr>
          <a:xfrm>
            <a:off x="6146335" y="5751209"/>
            <a:ext cx="1912828" cy="788951"/>
          </a:xfrm>
          <a:prstGeom prst="rect">
            <a:avLst/>
          </a:prstGeom>
        </p:spPr>
        <p:txBody>
          <a:bodyPr vert="horz" wrap="square" lIns="0" tIns="69232" rIns="0" bIns="0" rtlCol="0">
            <a:spAutoFit/>
          </a:bodyPr>
          <a:lstStyle/>
          <a:p>
            <a:pPr marL="70450" defTabSz="586405">
              <a:spcBef>
                <a:spcPts val="545"/>
              </a:spcBef>
            </a:pPr>
            <a:r>
              <a:rPr sz="770" b="1" spc="16" dirty="0">
                <a:solidFill>
                  <a:srgbClr val="524F4F"/>
                </a:solidFill>
                <a:latin typeface="Trebuchet MS" panose="020B0603020202020204"/>
                <a:cs typeface="Trebuchet MS" panose="020B0603020202020204"/>
              </a:rPr>
              <a:t>VR/AR</a:t>
            </a:r>
            <a:r>
              <a:rPr sz="770" b="1" spc="32" dirty="0">
                <a:solidFill>
                  <a:srgbClr val="524F4F"/>
                </a:solidFill>
                <a:latin typeface="Trebuchet MS" panose="020B0603020202020204"/>
                <a:cs typeface="Trebuchet MS" panose="020B0603020202020204"/>
              </a:rPr>
              <a:t> </a:t>
            </a:r>
            <a:r>
              <a:rPr sz="770" b="1" spc="16" dirty="0">
                <a:solidFill>
                  <a:srgbClr val="524F4F"/>
                </a:solidFill>
                <a:latin typeface="Trebuchet MS" panose="020B0603020202020204"/>
                <a:cs typeface="Trebuchet MS" panose="020B0603020202020204"/>
              </a:rPr>
              <a:t>market</a:t>
            </a:r>
            <a:endParaRPr sz="770">
              <a:solidFill>
                <a:prstClr val="black"/>
              </a:solidFill>
              <a:latin typeface="Trebuchet MS" panose="020B0603020202020204"/>
              <a:cs typeface="Trebuchet MS" panose="020B0603020202020204"/>
            </a:endParaRPr>
          </a:p>
          <a:p>
            <a:pPr marL="8145" marR="3258" defTabSz="586405">
              <a:lnSpc>
                <a:spcPct val="116000"/>
              </a:lnSpc>
              <a:spcBef>
                <a:spcPts val="276"/>
              </a:spcBef>
            </a:pPr>
            <a:r>
              <a:rPr sz="641" spc="6" dirty="0">
                <a:solidFill>
                  <a:srgbClr val="534F4F"/>
                </a:solidFill>
                <a:latin typeface="Arial Unicode MS" panose="020B0604020202020204" charset="-122"/>
                <a:cs typeface="Arial Unicode MS" panose="020B0604020202020204" charset="-122"/>
              </a:rPr>
              <a:t>FiIt </a:t>
            </a:r>
            <a:r>
              <a:rPr sz="641" spc="10" dirty="0">
                <a:solidFill>
                  <a:srgbClr val="534F4F"/>
                </a:solidFill>
                <a:latin typeface="Arial Unicode MS" panose="020B0604020202020204" charset="-122"/>
                <a:cs typeface="Arial Unicode MS" panose="020B0604020202020204" charset="-122"/>
              </a:rPr>
              <a:t>predicts that the </a:t>
            </a:r>
            <a:r>
              <a:rPr sz="641" spc="13" dirty="0">
                <a:solidFill>
                  <a:srgbClr val="534F4F"/>
                </a:solidFill>
                <a:latin typeface="Arial Unicode MS" panose="020B0604020202020204" charset="-122"/>
                <a:cs typeface="Arial Unicode MS" panose="020B0604020202020204" charset="-122"/>
              </a:rPr>
              <a:t>combined AR/VR market </a:t>
            </a:r>
            <a:r>
              <a:rPr sz="641" spc="10" dirty="0">
                <a:solidFill>
                  <a:srgbClr val="534F4F"/>
                </a:solidFill>
                <a:latin typeface="Arial Unicode MS" panose="020B0604020202020204" charset="-122"/>
                <a:cs typeface="Arial Unicode MS" panose="020B0604020202020204" charset="-122"/>
              </a:rPr>
              <a:t>size  </a:t>
            </a:r>
            <a:r>
              <a:rPr sz="641" spc="6" dirty="0">
                <a:solidFill>
                  <a:srgbClr val="534F4F"/>
                </a:solidFill>
                <a:latin typeface="Arial Unicode MS" panose="020B0604020202020204" charset="-122"/>
                <a:cs typeface="Arial Unicode MS" panose="020B0604020202020204" charset="-122"/>
              </a:rPr>
              <a:t>will </a:t>
            </a:r>
            <a:r>
              <a:rPr sz="641" spc="10" dirty="0">
                <a:solidFill>
                  <a:srgbClr val="534F4F"/>
                </a:solidFill>
                <a:latin typeface="Arial Unicode MS" panose="020B0604020202020204" charset="-122"/>
                <a:cs typeface="Arial Unicode MS" panose="020B0604020202020204" charset="-122"/>
              </a:rPr>
              <a:t>be </a:t>
            </a:r>
            <a:r>
              <a:rPr sz="641" spc="13" dirty="0">
                <a:solidFill>
                  <a:srgbClr val="534F4F"/>
                </a:solidFill>
                <a:latin typeface="Arial Unicode MS" panose="020B0604020202020204" charset="-122"/>
                <a:cs typeface="Arial Unicode MS" panose="020B0604020202020204" charset="-122"/>
              </a:rPr>
              <a:t>$178 </a:t>
            </a:r>
            <a:r>
              <a:rPr sz="641" spc="10" dirty="0">
                <a:solidFill>
                  <a:srgbClr val="534F4F"/>
                </a:solidFill>
                <a:latin typeface="Arial Unicode MS" panose="020B0604020202020204" charset="-122"/>
                <a:cs typeface="Arial Unicode MS" panose="020B0604020202020204" charset="-122"/>
              </a:rPr>
              <a:t>billion </a:t>
            </a:r>
            <a:r>
              <a:rPr sz="641" spc="6" dirty="0">
                <a:solidFill>
                  <a:srgbClr val="534F4F"/>
                </a:solidFill>
                <a:latin typeface="Arial Unicode MS" panose="020B0604020202020204" charset="-122"/>
                <a:cs typeface="Arial Unicode MS" panose="020B0604020202020204" charset="-122"/>
              </a:rPr>
              <a:t>in </a:t>
            </a:r>
            <a:r>
              <a:rPr sz="641" spc="13" dirty="0">
                <a:solidFill>
                  <a:srgbClr val="534F4F"/>
                </a:solidFill>
                <a:latin typeface="Arial Unicode MS" panose="020B0604020202020204" charset="-122"/>
                <a:cs typeface="Arial Unicode MS" panose="020B0604020202020204" charset="-122"/>
              </a:rPr>
              <a:t>2022. The compound annual  </a:t>
            </a:r>
            <a:r>
              <a:rPr sz="641" spc="10" dirty="0">
                <a:solidFill>
                  <a:srgbClr val="534F4F"/>
                </a:solidFill>
                <a:latin typeface="Arial Unicode MS" panose="020B0604020202020204" charset="-122"/>
                <a:cs typeface="Arial Unicode MS" panose="020B0604020202020204" charset="-122"/>
              </a:rPr>
              <a:t>growth rate </a:t>
            </a:r>
            <a:r>
              <a:rPr sz="641" spc="13" dirty="0">
                <a:solidFill>
                  <a:srgbClr val="534F4F"/>
                </a:solidFill>
                <a:latin typeface="Arial Unicode MS" panose="020B0604020202020204" charset="-122"/>
                <a:cs typeface="Arial Unicode MS" panose="020B0604020202020204" charset="-122"/>
              </a:rPr>
              <a:t>(CAGR) </a:t>
            </a:r>
            <a:r>
              <a:rPr sz="641" spc="6" dirty="0">
                <a:solidFill>
                  <a:srgbClr val="534F4F"/>
                </a:solidFill>
                <a:latin typeface="Arial Unicode MS" panose="020B0604020202020204" charset="-122"/>
                <a:cs typeface="Arial Unicode MS" panose="020B0604020202020204" charset="-122"/>
              </a:rPr>
              <a:t>of </a:t>
            </a:r>
            <a:r>
              <a:rPr sz="641" spc="16" dirty="0">
                <a:solidFill>
                  <a:srgbClr val="534F4F"/>
                </a:solidFill>
                <a:latin typeface="Arial Unicode MS" panose="020B0604020202020204" charset="-122"/>
                <a:cs typeface="Arial Unicode MS" panose="020B0604020202020204" charset="-122"/>
              </a:rPr>
              <a:t>AR </a:t>
            </a:r>
            <a:r>
              <a:rPr sz="641" spc="13" dirty="0">
                <a:solidFill>
                  <a:srgbClr val="534F4F"/>
                </a:solidFill>
                <a:latin typeface="Arial Unicode MS" panose="020B0604020202020204" charset="-122"/>
                <a:cs typeface="Arial Unicode MS" panose="020B0604020202020204" charset="-122"/>
              </a:rPr>
              <a:t>market </a:t>
            </a:r>
            <a:r>
              <a:rPr sz="641" spc="6" dirty="0">
                <a:solidFill>
                  <a:srgbClr val="534F4F"/>
                </a:solidFill>
                <a:latin typeface="Arial Unicode MS" panose="020B0604020202020204" charset="-122"/>
                <a:cs typeface="Arial Unicode MS" panose="020B0604020202020204" charset="-122"/>
              </a:rPr>
              <a:t>is </a:t>
            </a:r>
            <a:r>
              <a:rPr sz="641" spc="13" dirty="0">
                <a:solidFill>
                  <a:srgbClr val="534F4F"/>
                </a:solidFill>
                <a:latin typeface="Arial Unicode MS" panose="020B0604020202020204" charset="-122"/>
                <a:cs typeface="Arial Unicode MS" panose="020B0604020202020204" charset="-122"/>
              </a:rPr>
              <a:t>about 44.5%  and </a:t>
            </a:r>
            <a:r>
              <a:rPr sz="641" spc="10" dirty="0">
                <a:solidFill>
                  <a:srgbClr val="534F4F"/>
                </a:solidFill>
                <a:latin typeface="Arial Unicode MS" panose="020B0604020202020204" charset="-122"/>
                <a:cs typeface="Arial Unicode MS" panose="020B0604020202020204" charset="-122"/>
              </a:rPr>
              <a:t>the </a:t>
            </a:r>
            <a:r>
              <a:rPr sz="641" spc="19" dirty="0">
                <a:solidFill>
                  <a:srgbClr val="534F4F"/>
                </a:solidFill>
                <a:latin typeface="Arial Unicode MS" panose="020B0604020202020204" charset="-122"/>
                <a:cs typeface="Arial Unicode MS" panose="020B0604020202020204" charset="-122"/>
              </a:rPr>
              <a:t>CAGR </a:t>
            </a:r>
            <a:r>
              <a:rPr sz="641" spc="6" dirty="0">
                <a:solidFill>
                  <a:srgbClr val="534F4F"/>
                </a:solidFill>
                <a:latin typeface="Arial Unicode MS" panose="020B0604020202020204" charset="-122"/>
                <a:cs typeface="Arial Unicode MS" panose="020B0604020202020204" charset="-122"/>
              </a:rPr>
              <a:t>of </a:t>
            </a:r>
            <a:r>
              <a:rPr sz="641" spc="10" dirty="0">
                <a:solidFill>
                  <a:srgbClr val="534F4F"/>
                </a:solidFill>
                <a:latin typeface="Arial Unicode MS" panose="020B0604020202020204" charset="-122"/>
                <a:cs typeface="Arial Unicode MS" panose="020B0604020202020204" charset="-122"/>
              </a:rPr>
              <a:t>AR </a:t>
            </a:r>
            <a:r>
              <a:rPr sz="641" spc="13" dirty="0">
                <a:solidFill>
                  <a:srgbClr val="534F4F"/>
                </a:solidFill>
                <a:latin typeface="Arial Unicode MS" panose="020B0604020202020204" charset="-122"/>
                <a:cs typeface="Arial Unicode MS" panose="020B0604020202020204" charset="-122"/>
              </a:rPr>
              <a:t>market </a:t>
            </a:r>
            <a:r>
              <a:rPr sz="641" spc="6" dirty="0">
                <a:solidFill>
                  <a:srgbClr val="534F4F"/>
                </a:solidFill>
                <a:latin typeface="Arial Unicode MS" panose="020B0604020202020204" charset="-122"/>
                <a:cs typeface="Arial Unicode MS" panose="020B0604020202020204" charset="-122"/>
              </a:rPr>
              <a:t>is </a:t>
            </a:r>
            <a:r>
              <a:rPr sz="641" spc="13" dirty="0">
                <a:solidFill>
                  <a:srgbClr val="534F4F"/>
                </a:solidFill>
                <a:latin typeface="Arial Unicode MS" panose="020B0604020202020204" charset="-122"/>
                <a:cs typeface="Arial Unicode MS" panose="020B0604020202020204" charset="-122"/>
              </a:rPr>
              <a:t>about 85.4% </a:t>
            </a:r>
            <a:r>
              <a:rPr sz="641" spc="10" dirty="0">
                <a:solidFill>
                  <a:srgbClr val="534F4F"/>
                </a:solidFill>
                <a:latin typeface="Arial Unicode MS" panose="020B0604020202020204" charset="-122"/>
                <a:cs typeface="Arial Unicode MS" panose="020B0604020202020204" charset="-122"/>
              </a:rPr>
              <a:t>from  </a:t>
            </a:r>
            <a:r>
              <a:rPr sz="641" spc="13" dirty="0">
                <a:solidFill>
                  <a:srgbClr val="534F4F"/>
                </a:solidFill>
                <a:latin typeface="Arial Unicode MS" panose="020B0604020202020204" charset="-122"/>
                <a:cs typeface="Arial Unicode MS" panose="020B0604020202020204" charset="-122"/>
              </a:rPr>
              <a:t>2017 </a:t>
            </a:r>
            <a:r>
              <a:rPr sz="641" spc="6" dirty="0">
                <a:solidFill>
                  <a:srgbClr val="534F4F"/>
                </a:solidFill>
                <a:latin typeface="Arial Unicode MS" panose="020B0604020202020204" charset="-122"/>
                <a:cs typeface="Arial Unicode MS" panose="020B0604020202020204" charset="-122"/>
              </a:rPr>
              <a:t>to</a:t>
            </a:r>
            <a:r>
              <a:rPr sz="641" spc="16" dirty="0">
                <a:solidFill>
                  <a:srgbClr val="534F4F"/>
                </a:solidFill>
                <a:latin typeface="Arial Unicode MS" panose="020B0604020202020204" charset="-122"/>
                <a:cs typeface="Arial Unicode MS" panose="020B0604020202020204" charset="-122"/>
              </a:rPr>
              <a:t> </a:t>
            </a:r>
            <a:r>
              <a:rPr sz="641" spc="10" dirty="0">
                <a:solidFill>
                  <a:srgbClr val="534F4F"/>
                </a:solidFill>
                <a:latin typeface="Arial Unicode MS" panose="020B0604020202020204" charset="-122"/>
                <a:cs typeface="Arial Unicode MS" panose="020B0604020202020204" charset="-122"/>
              </a:rPr>
              <a:t>2022..</a:t>
            </a:r>
            <a:endParaRPr sz="641">
              <a:solidFill>
                <a:prstClr val="black"/>
              </a:solidFill>
              <a:latin typeface="Arial Unicode MS" panose="020B0604020202020204" charset="-122"/>
              <a:cs typeface="Arial Unicode MS" panose="020B0604020202020204" charset="-122"/>
            </a:endParaRPr>
          </a:p>
        </p:txBody>
      </p:sp>
      <p:sp>
        <p:nvSpPr>
          <p:cNvPr id="12" name="object 12"/>
          <p:cNvSpPr/>
          <p:nvPr/>
        </p:nvSpPr>
        <p:spPr>
          <a:xfrm>
            <a:off x="4352179" y="2596917"/>
            <a:ext cx="392177" cy="339235"/>
          </a:xfrm>
          <a:custGeom>
            <a:avLst/>
            <a:gdLst/>
            <a:ahLst/>
            <a:cxnLst/>
            <a:rect l="l" t="t" r="r" b="b"/>
            <a:pathLst>
              <a:path w="611505" h="528954">
                <a:moveTo>
                  <a:pt x="458723" y="528828"/>
                </a:moveTo>
                <a:lnTo>
                  <a:pt x="152400" y="528828"/>
                </a:lnTo>
                <a:lnTo>
                  <a:pt x="0" y="263652"/>
                </a:lnTo>
                <a:lnTo>
                  <a:pt x="152400" y="0"/>
                </a:lnTo>
                <a:lnTo>
                  <a:pt x="458723" y="0"/>
                </a:lnTo>
                <a:lnTo>
                  <a:pt x="611124" y="263652"/>
                </a:lnTo>
                <a:lnTo>
                  <a:pt x="458723" y="528828"/>
                </a:lnTo>
                <a:close/>
              </a:path>
            </a:pathLst>
          </a:custGeom>
          <a:solidFill>
            <a:srgbClr val="5B5B5B"/>
          </a:solidFill>
        </p:spPr>
        <p:txBody>
          <a:bodyPr wrap="square" lIns="0" tIns="0" rIns="0" bIns="0" rtlCol="0"/>
          <a:lstStyle/>
          <a:p>
            <a:pPr defTabSz="586405"/>
            <a:endParaRPr sz="1154">
              <a:solidFill>
                <a:prstClr val="black"/>
              </a:solidFill>
              <a:latin typeface="Calibri"/>
            </a:endParaRPr>
          </a:p>
        </p:txBody>
      </p:sp>
      <p:sp>
        <p:nvSpPr>
          <p:cNvPr id="13" name="object 13"/>
          <p:cNvSpPr/>
          <p:nvPr/>
        </p:nvSpPr>
        <p:spPr>
          <a:xfrm>
            <a:off x="4349246" y="2593986"/>
            <a:ext cx="399100" cy="345343"/>
          </a:xfrm>
          <a:custGeom>
            <a:avLst/>
            <a:gdLst/>
            <a:ahLst/>
            <a:cxnLst/>
            <a:rect l="l" t="t" r="r" b="b"/>
            <a:pathLst>
              <a:path w="622300" h="538479">
                <a:moveTo>
                  <a:pt x="466344" y="537971"/>
                </a:moveTo>
                <a:lnTo>
                  <a:pt x="155447" y="537971"/>
                </a:lnTo>
                <a:lnTo>
                  <a:pt x="0" y="268224"/>
                </a:lnTo>
                <a:lnTo>
                  <a:pt x="155447" y="0"/>
                </a:lnTo>
                <a:lnTo>
                  <a:pt x="463295" y="0"/>
                </a:lnTo>
                <a:lnTo>
                  <a:pt x="463295" y="4571"/>
                </a:lnTo>
                <a:lnTo>
                  <a:pt x="460247" y="6095"/>
                </a:lnTo>
                <a:lnTo>
                  <a:pt x="461772" y="9143"/>
                </a:lnTo>
                <a:lnTo>
                  <a:pt x="161544" y="9143"/>
                </a:lnTo>
                <a:lnTo>
                  <a:pt x="12191" y="268224"/>
                </a:lnTo>
                <a:lnTo>
                  <a:pt x="161544" y="528827"/>
                </a:lnTo>
                <a:lnTo>
                  <a:pt x="472439" y="528827"/>
                </a:lnTo>
                <a:lnTo>
                  <a:pt x="466344" y="537971"/>
                </a:lnTo>
                <a:close/>
              </a:path>
              <a:path w="622300" h="538479">
                <a:moveTo>
                  <a:pt x="472439" y="9143"/>
                </a:moveTo>
                <a:lnTo>
                  <a:pt x="463295" y="9143"/>
                </a:lnTo>
                <a:lnTo>
                  <a:pt x="463295" y="0"/>
                </a:lnTo>
                <a:lnTo>
                  <a:pt x="466344" y="0"/>
                </a:lnTo>
                <a:lnTo>
                  <a:pt x="472439" y="9143"/>
                </a:lnTo>
                <a:close/>
              </a:path>
              <a:path w="622300" h="538479">
                <a:moveTo>
                  <a:pt x="472439" y="528827"/>
                </a:moveTo>
                <a:lnTo>
                  <a:pt x="461772" y="528827"/>
                </a:lnTo>
                <a:lnTo>
                  <a:pt x="611123" y="268224"/>
                </a:lnTo>
                <a:lnTo>
                  <a:pt x="460247" y="6095"/>
                </a:lnTo>
                <a:lnTo>
                  <a:pt x="463295" y="4571"/>
                </a:lnTo>
                <a:lnTo>
                  <a:pt x="463295" y="9143"/>
                </a:lnTo>
                <a:lnTo>
                  <a:pt x="472439" y="9143"/>
                </a:lnTo>
                <a:lnTo>
                  <a:pt x="621791" y="268224"/>
                </a:lnTo>
                <a:lnTo>
                  <a:pt x="472439" y="528827"/>
                </a:lnTo>
                <a:close/>
              </a:path>
            </a:pathLst>
          </a:custGeom>
          <a:solidFill>
            <a:srgbClr val="848484"/>
          </a:solidFill>
        </p:spPr>
        <p:txBody>
          <a:bodyPr wrap="square" lIns="0" tIns="0" rIns="0" bIns="0" rtlCol="0"/>
          <a:lstStyle/>
          <a:p>
            <a:pPr defTabSz="586405"/>
            <a:endParaRPr sz="1154">
              <a:solidFill>
                <a:prstClr val="black"/>
              </a:solidFill>
              <a:latin typeface="Calibri"/>
            </a:endParaRPr>
          </a:p>
        </p:txBody>
      </p:sp>
      <p:sp>
        <p:nvSpPr>
          <p:cNvPr id="14" name="object 14"/>
          <p:cNvSpPr/>
          <p:nvPr/>
        </p:nvSpPr>
        <p:spPr>
          <a:xfrm>
            <a:off x="4874103" y="2544138"/>
            <a:ext cx="160454" cy="207288"/>
          </a:xfrm>
          <a:custGeom>
            <a:avLst/>
            <a:gdLst/>
            <a:ahLst/>
            <a:cxnLst/>
            <a:rect l="l" t="t" r="r" b="b"/>
            <a:pathLst>
              <a:path w="250189" h="323214">
                <a:moveTo>
                  <a:pt x="204216" y="323088"/>
                </a:moveTo>
                <a:lnTo>
                  <a:pt x="0" y="323088"/>
                </a:lnTo>
                <a:lnTo>
                  <a:pt x="0" y="307848"/>
                </a:lnTo>
                <a:lnTo>
                  <a:pt x="199644" y="307848"/>
                </a:lnTo>
                <a:lnTo>
                  <a:pt x="196596" y="309372"/>
                </a:lnTo>
                <a:lnTo>
                  <a:pt x="204216" y="323088"/>
                </a:lnTo>
                <a:close/>
              </a:path>
              <a:path w="250189" h="323214">
                <a:moveTo>
                  <a:pt x="249936" y="62483"/>
                </a:moveTo>
                <a:lnTo>
                  <a:pt x="187452" y="0"/>
                </a:lnTo>
                <a:lnTo>
                  <a:pt x="249936" y="0"/>
                </a:lnTo>
                <a:lnTo>
                  <a:pt x="249936" y="62483"/>
                </a:lnTo>
                <a:close/>
              </a:path>
              <a:path w="250189" h="323214">
                <a:moveTo>
                  <a:pt x="249936" y="323088"/>
                </a:moveTo>
                <a:lnTo>
                  <a:pt x="237744" y="323088"/>
                </a:lnTo>
                <a:lnTo>
                  <a:pt x="228600" y="307848"/>
                </a:lnTo>
                <a:lnTo>
                  <a:pt x="234696" y="307848"/>
                </a:lnTo>
                <a:lnTo>
                  <a:pt x="234696" y="60960"/>
                </a:lnTo>
                <a:lnTo>
                  <a:pt x="249936" y="76200"/>
                </a:lnTo>
                <a:lnTo>
                  <a:pt x="249936" y="323088"/>
                </a:lnTo>
                <a:close/>
              </a:path>
            </a:pathLst>
          </a:custGeom>
          <a:solidFill>
            <a:srgbClr val="C1C1C1"/>
          </a:solidFill>
        </p:spPr>
        <p:txBody>
          <a:bodyPr wrap="square" lIns="0" tIns="0" rIns="0" bIns="0" rtlCol="0"/>
          <a:lstStyle/>
          <a:p>
            <a:pPr defTabSz="586405"/>
            <a:endParaRPr sz="1154">
              <a:solidFill>
                <a:prstClr val="black"/>
              </a:solidFill>
              <a:latin typeface="Calibri"/>
            </a:endParaRPr>
          </a:p>
        </p:txBody>
      </p:sp>
      <p:sp>
        <p:nvSpPr>
          <p:cNvPr id="15" name="object 15"/>
          <p:cNvSpPr/>
          <p:nvPr/>
        </p:nvSpPr>
        <p:spPr>
          <a:xfrm>
            <a:off x="4864329" y="2534365"/>
            <a:ext cx="160454" cy="207288"/>
          </a:xfrm>
          <a:custGeom>
            <a:avLst/>
            <a:gdLst/>
            <a:ahLst/>
            <a:cxnLst/>
            <a:rect l="l" t="t" r="r" b="b"/>
            <a:pathLst>
              <a:path w="250189" h="323214">
                <a:moveTo>
                  <a:pt x="249936" y="323087"/>
                </a:moveTo>
                <a:lnTo>
                  <a:pt x="0" y="323087"/>
                </a:lnTo>
                <a:lnTo>
                  <a:pt x="0" y="0"/>
                </a:lnTo>
                <a:lnTo>
                  <a:pt x="170687" y="0"/>
                </a:lnTo>
                <a:lnTo>
                  <a:pt x="249936" y="76199"/>
                </a:lnTo>
                <a:lnTo>
                  <a:pt x="249936" y="323087"/>
                </a:lnTo>
                <a:close/>
              </a:path>
            </a:pathLst>
          </a:custGeom>
          <a:solidFill>
            <a:srgbClr val="E4E4E4"/>
          </a:solidFill>
        </p:spPr>
        <p:txBody>
          <a:bodyPr wrap="square" lIns="0" tIns="0" rIns="0" bIns="0" rtlCol="0"/>
          <a:lstStyle/>
          <a:p>
            <a:pPr defTabSz="586405"/>
            <a:endParaRPr sz="1154">
              <a:solidFill>
                <a:prstClr val="black"/>
              </a:solidFill>
              <a:latin typeface="Calibri"/>
            </a:endParaRPr>
          </a:p>
        </p:txBody>
      </p:sp>
      <p:sp>
        <p:nvSpPr>
          <p:cNvPr id="16" name="object 16"/>
          <p:cNvSpPr/>
          <p:nvPr/>
        </p:nvSpPr>
        <p:spPr>
          <a:xfrm>
            <a:off x="4983570" y="2534365"/>
            <a:ext cx="41132" cy="41132"/>
          </a:xfrm>
          <a:custGeom>
            <a:avLst/>
            <a:gdLst/>
            <a:ahLst/>
            <a:cxnLst/>
            <a:rect l="l" t="t" r="r" b="b"/>
            <a:pathLst>
              <a:path w="64135" h="64135">
                <a:moveTo>
                  <a:pt x="64008" y="64007"/>
                </a:moveTo>
                <a:lnTo>
                  <a:pt x="0" y="0"/>
                </a:lnTo>
                <a:lnTo>
                  <a:pt x="64008" y="0"/>
                </a:lnTo>
                <a:lnTo>
                  <a:pt x="64008" y="64007"/>
                </a:lnTo>
                <a:close/>
              </a:path>
            </a:pathLst>
          </a:custGeom>
          <a:solidFill>
            <a:srgbClr val="D54BA8"/>
          </a:solidFill>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4757793" y="2557822"/>
            <a:ext cx="164527" cy="94074"/>
          </a:xfrm>
          <a:custGeom>
            <a:avLst/>
            <a:gdLst/>
            <a:ahLst/>
            <a:cxnLst/>
            <a:rect l="l" t="t" r="r" b="b"/>
            <a:pathLst>
              <a:path w="256539" h="146685">
                <a:moveTo>
                  <a:pt x="3048" y="146304"/>
                </a:moveTo>
                <a:lnTo>
                  <a:pt x="0" y="134112"/>
                </a:lnTo>
                <a:lnTo>
                  <a:pt x="121920" y="108204"/>
                </a:lnTo>
                <a:lnTo>
                  <a:pt x="124968" y="120396"/>
                </a:lnTo>
                <a:lnTo>
                  <a:pt x="3048" y="146304"/>
                </a:lnTo>
                <a:close/>
              </a:path>
              <a:path w="256539" h="146685">
                <a:moveTo>
                  <a:pt x="256032" y="7620"/>
                </a:moveTo>
                <a:lnTo>
                  <a:pt x="193548" y="7620"/>
                </a:lnTo>
                <a:lnTo>
                  <a:pt x="193548" y="0"/>
                </a:lnTo>
                <a:lnTo>
                  <a:pt x="256032" y="0"/>
                </a:lnTo>
                <a:lnTo>
                  <a:pt x="256032" y="7620"/>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5169274" y="2460084"/>
            <a:ext cx="168192" cy="168192"/>
          </a:xfrm>
          <a:custGeom>
            <a:avLst/>
            <a:gdLst/>
            <a:ahLst/>
            <a:cxnLst/>
            <a:rect l="l" t="t" r="r" b="b"/>
            <a:pathLst>
              <a:path w="262255" h="262254">
                <a:moveTo>
                  <a:pt x="132587" y="262128"/>
                </a:moveTo>
                <a:lnTo>
                  <a:pt x="80772" y="251460"/>
                </a:lnTo>
                <a:lnTo>
                  <a:pt x="39624" y="222504"/>
                </a:lnTo>
                <a:lnTo>
                  <a:pt x="10668" y="181356"/>
                </a:lnTo>
                <a:lnTo>
                  <a:pt x="0" y="131064"/>
                </a:lnTo>
                <a:lnTo>
                  <a:pt x="10668" y="79248"/>
                </a:lnTo>
                <a:lnTo>
                  <a:pt x="39624" y="38100"/>
                </a:lnTo>
                <a:lnTo>
                  <a:pt x="80772" y="9144"/>
                </a:lnTo>
                <a:lnTo>
                  <a:pt x="132587" y="0"/>
                </a:lnTo>
                <a:lnTo>
                  <a:pt x="182880" y="9144"/>
                </a:lnTo>
                <a:lnTo>
                  <a:pt x="224028" y="38100"/>
                </a:lnTo>
                <a:lnTo>
                  <a:pt x="252983" y="79248"/>
                </a:lnTo>
                <a:lnTo>
                  <a:pt x="262128" y="131064"/>
                </a:lnTo>
                <a:lnTo>
                  <a:pt x="252983" y="181356"/>
                </a:lnTo>
                <a:lnTo>
                  <a:pt x="224028" y="222504"/>
                </a:lnTo>
                <a:lnTo>
                  <a:pt x="182880" y="251460"/>
                </a:lnTo>
                <a:lnTo>
                  <a:pt x="132587" y="262128"/>
                </a:lnTo>
                <a:close/>
              </a:path>
            </a:pathLst>
          </a:custGeom>
          <a:solidFill>
            <a:srgbClr val="E4E4E4"/>
          </a:solidFill>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5045145" y="2551958"/>
            <a:ext cx="98716" cy="42027"/>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4748997" y="2624285"/>
            <a:ext cx="30543" cy="42353"/>
          </a:xfrm>
          <a:custGeom>
            <a:avLst/>
            <a:gdLst/>
            <a:ahLst/>
            <a:cxnLst/>
            <a:rect l="l" t="t" r="r" b="b"/>
            <a:pathLst>
              <a:path w="47625" h="66039">
                <a:moveTo>
                  <a:pt x="41148" y="65531"/>
                </a:moveTo>
                <a:lnTo>
                  <a:pt x="0" y="39623"/>
                </a:lnTo>
                <a:lnTo>
                  <a:pt x="24383" y="0"/>
                </a:lnTo>
                <a:lnTo>
                  <a:pt x="35051" y="6095"/>
                </a:lnTo>
                <a:lnTo>
                  <a:pt x="16763" y="35051"/>
                </a:lnTo>
                <a:lnTo>
                  <a:pt x="47243" y="53339"/>
                </a:lnTo>
                <a:lnTo>
                  <a:pt x="41148" y="65531"/>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5147772" y="2658493"/>
            <a:ext cx="81123" cy="8112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5040421" y="2700439"/>
            <a:ext cx="79820" cy="0"/>
          </a:xfrm>
          <a:custGeom>
            <a:avLst/>
            <a:gdLst/>
            <a:ahLst/>
            <a:cxnLst/>
            <a:rect l="l" t="t" r="r" b="b"/>
            <a:pathLst>
              <a:path w="124460">
                <a:moveTo>
                  <a:pt x="0" y="0"/>
                </a:moveTo>
                <a:lnTo>
                  <a:pt x="124460" y="0"/>
                </a:lnTo>
              </a:path>
            </a:pathLst>
          </a:custGeom>
          <a:ln w="15595">
            <a:solidFill>
              <a:srgbClr val="4B4B4B"/>
            </a:solidFill>
          </a:ln>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4757793" y="2678040"/>
            <a:ext cx="365706" cy="50906"/>
          </a:xfrm>
          <a:custGeom>
            <a:avLst/>
            <a:gdLst/>
            <a:ahLst/>
            <a:cxnLst/>
            <a:rect l="l" t="t" r="r" b="b"/>
            <a:pathLst>
              <a:path w="570230" h="79375">
                <a:moveTo>
                  <a:pt x="35052" y="79248"/>
                </a:moveTo>
                <a:lnTo>
                  <a:pt x="0" y="48768"/>
                </a:lnTo>
                <a:lnTo>
                  <a:pt x="30480" y="12192"/>
                </a:lnTo>
                <a:lnTo>
                  <a:pt x="39624" y="21336"/>
                </a:lnTo>
                <a:lnTo>
                  <a:pt x="16764" y="47244"/>
                </a:lnTo>
                <a:lnTo>
                  <a:pt x="44196" y="70104"/>
                </a:lnTo>
                <a:lnTo>
                  <a:pt x="35052" y="79248"/>
                </a:lnTo>
                <a:close/>
              </a:path>
              <a:path w="570230" h="79375">
                <a:moveTo>
                  <a:pt x="539496" y="67056"/>
                </a:moveTo>
                <a:lnTo>
                  <a:pt x="530352" y="59436"/>
                </a:lnTo>
                <a:lnTo>
                  <a:pt x="553212" y="33528"/>
                </a:lnTo>
                <a:lnTo>
                  <a:pt x="525780" y="10668"/>
                </a:lnTo>
                <a:lnTo>
                  <a:pt x="534924" y="0"/>
                </a:lnTo>
                <a:lnTo>
                  <a:pt x="569976" y="32004"/>
                </a:lnTo>
                <a:lnTo>
                  <a:pt x="539496" y="67056"/>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4933724" y="2865698"/>
            <a:ext cx="97739" cy="97739"/>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4955227" y="2789463"/>
            <a:ext cx="59620" cy="59620"/>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5046124" y="2818784"/>
            <a:ext cx="59620" cy="59620"/>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4756817" y="2819762"/>
            <a:ext cx="162246" cy="80145"/>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4912222" y="2623307"/>
            <a:ext cx="133983" cy="167378"/>
          </a:xfrm>
          <a:custGeom>
            <a:avLst/>
            <a:gdLst/>
            <a:ahLst/>
            <a:cxnLst/>
            <a:rect l="l" t="t" r="r" b="b"/>
            <a:pathLst>
              <a:path w="208914" h="260985">
                <a:moveTo>
                  <a:pt x="97536" y="173736"/>
                </a:moveTo>
                <a:lnTo>
                  <a:pt x="65531" y="172212"/>
                </a:lnTo>
                <a:lnTo>
                  <a:pt x="36575" y="158496"/>
                </a:lnTo>
                <a:lnTo>
                  <a:pt x="13716" y="135636"/>
                </a:lnTo>
                <a:lnTo>
                  <a:pt x="0" y="102108"/>
                </a:lnTo>
                <a:lnTo>
                  <a:pt x="1524" y="68580"/>
                </a:lnTo>
                <a:lnTo>
                  <a:pt x="13716" y="38100"/>
                </a:lnTo>
                <a:lnTo>
                  <a:pt x="38100" y="13716"/>
                </a:lnTo>
                <a:lnTo>
                  <a:pt x="71628" y="0"/>
                </a:lnTo>
                <a:lnTo>
                  <a:pt x="105156" y="0"/>
                </a:lnTo>
                <a:lnTo>
                  <a:pt x="137160" y="13716"/>
                </a:lnTo>
                <a:lnTo>
                  <a:pt x="140207" y="16764"/>
                </a:lnTo>
                <a:lnTo>
                  <a:pt x="74675" y="16764"/>
                </a:lnTo>
                <a:lnTo>
                  <a:pt x="48768" y="27432"/>
                </a:lnTo>
                <a:lnTo>
                  <a:pt x="28956" y="47244"/>
                </a:lnTo>
                <a:lnTo>
                  <a:pt x="18287" y="73152"/>
                </a:lnTo>
                <a:lnTo>
                  <a:pt x="18287" y="99060"/>
                </a:lnTo>
                <a:lnTo>
                  <a:pt x="28956" y="124968"/>
                </a:lnTo>
                <a:lnTo>
                  <a:pt x="48768" y="144780"/>
                </a:lnTo>
                <a:lnTo>
                  <a:pt x="73151" y="155448"/>
                </a:lnTo>
                <a:lnTo>
                  <a:pt x="100584" y="155448"/>
                </a:lnTo>
                <a:lnTo>
                  <a:pt x="143510" y="155829"/>
                </a:lnTo>
                <a:lnTo>
                  <a:pt x="149351" y="164592"/>
                </a:lnTo>
                <a:lnTo>
                  <a:pt x="128016" y="164592"/>
                </a:lnTo>
                <a:lnTo>
                  <a:pt x="97536" y="173736"/>
                </a:lnTo>
                <a:close/>
              </a:path>
              <a:path w="208914" h="260985">
                <a:moveTo>
                  <a:pt x="143357" y="155448"/>
                </a:moveTo>
                <a:lnTo>
                  <a:pt x="100584" y="155448"/>
                </a:lnTo>
                <a:lnTo>
                  <a:pt x="126492" y="144780"/>
                </a:lnTo>
                <a:lnTo>
                  <a:pt x="146304" y="124968"/>
                </a:lnTo>
                <a:lnTo>
                  <a:pt x="155448" y="100584"/>
                </a:lnTo>
                <a:lnTo>
                  <a:pt x="156972" y="74676"/>
                </a:lnTo>
                <a:lnTo>
                  <a:pt x="146304" y="47244"/>
                </a:lnTo>
                <a:lnTo>
                  <a:pt x="126492" y="28956"/>
                </a:lnTo>
                <a:lnTo>
                  <a:pt x="102107" y="16764"/>
                </a:lnTo>
                <a:lnTo>
                  <a:pt x="140207" y="16764"/>
                </a:lnTo>
                <a:lnTo>
                  <a:pt x="160019" y="38100"/>
                </a:lnTo>
                <a:lnTo>
                  <a:pt x="173736" y="68580"/>
                </a:lnTo>
                <a:lnTo>
                  <a:pt x="175260" y="100584"/>
                </a:lnTo>
                <a:lnTo>
                  <a:pt x="163068" y="129540"/>
                </a:lnTo>
                <a:lnTo>
                  <a:pt x="143256" y="153924"/>
                </a:lnTo>
                <a:lnTo>
                  <a:pt x="143357" y="155448"/>
                </a:lnTo>
                <a:close/>
              </a:path>
              <a:path w="208914" h="260985">
                <a:moveTo>
                  <a:pt x="143368" y="155617"/>
                </a:moveTo>
                <a:lnTo>
                  <a:pt x="143256" y="155448"/>
                </a:lnTo>
                <a:lnTo>
                  <a:pt x="143368" y="155617"/>
                </a:lnTo>
                <a:close/>
              </a:path>
              <a:path w="208914" h="260985">
                <a:moveTo>
                  <a:pt x="143510" y="155829"/>
                </a:moveTo>
                <a:lnTo>
                  <a:pt x="143382" y="155829"/>
                </a:lnTo>
                <a:lnTo>
                  <a:pt x="143368" y="155617"/>
                </a:lnTo>
                <a:lnTo>
                  <a:pt x="143510" y="155829"/>
                </a:lnTo>
                <a:close/>
              </a:path>
              <a:path w="208914" h="260985">
                <a:moveTo>
                  <a:pt x="184404" y="260604"/>
                </a:moveTo>
                <a:lnTo>
                  <a:pt x="137160" y="187452"/>
                </a:lnTo>
                <a:lnTo>
                  <a:pt x="140207" y="184404"/>
                </a:lnTo>
                <a:lnTo>
                  <a:pt x="128016" y="164592"/>
                </a:lnTo>
                <a:lnTo>
                  <a:pt x="149351" y="164592"/>
                </a:lnTo>
                <a:lnTo>
                  <a:pt x="155448" y="173736"/>
                </a:lnTo>
                <a:lnTo>
                  <a:pt x="161544" y="173736"/>
                </a:lnTo>
                <a:lnTo>
                  <a:pt x="208787" y="243840"/>
                </a:lnTo>
                <a:lnTo>
                  <a:pt x="184404" y="260604"/>
                </a:lnTo>
                <a:close/>
              </a:path>
              <a:path w="208914" h="260985">
                <a:moveTo>
                  <a:pt x="161544" y="173736"/>
                </a:moveTo>
                <a:lnTo>
                  <a:pt x="155448" y="173736"/>
                </a:lnTo>
                <a:lnTo>
                  <a:pt x="160019" y="170688"/>
                </a:lnTo>
                <a:lnTo>
                  <a:pt x="161544" y="173736"/>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29" name="object 29"/>
          <p:cNvSpPr/>
          <p:nvPr/>
        </p:nvSpPr>
        <p:spPr>
          <a:xfrm>
            <a:off x="4922972" y="2634058"/>
            <a:ext cx="90896" cy="90897"/>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0" name="object 30"/>
          <p:cNvSpPr/>
          <p:nvPr/>
        </p:nvSpPr>
        <p:spPr>
          <a:xfrm>
            <a:off x="4317969" y="2562710"/>
            <a:ext cx="458557" cy="411724"/>
          </a:xfrm>
          <a:custGeom>
            <a:avLst/>
            <a:gdLst/>
            <a:ahLst/>
            <a:cxnLst/>
            <a:rect l="l" t="t" r="r" b="b"/>
            <a:pathLst>
              <a:path w="715010" h="641985">
                <a:moveTo>
                  <a:pt x="25907" y="332232"/>
                </a:moveTo>
                <a:lnTo>
                  <a:pt x="12191" y="332232"/>
                </a:lnTo>
                <a:lnTo>
                  <a:pt x="6096" y="327660"/>
                </a:lnTo>
                <a:lnTo>
                  <a:pt x="1523" y="321563"/>
                </a:lnTo>
                <a:lnTo>
                  <a:pt x="0" y="313944"/>
                </a:lnTo>
                <a:lnTo>
                  <a:pt x="1523" y="307848"/>
                </a:lnTo>
                <a:lnTo>
                  <a:pt x="6096" y="301751"/>
                </a:lnTo>
                <a:lnTo>
                  <a:pt x="12191" y="297180"/>
                </a:lnTo>
                <a:lnTo>
                  <a:pt x="19812" y="295656"/>
                </a:lnTo>
                <a:lnTo>
                  <a:pt x="25907" y="297180"/>
                </a:lnTo>
                <a:lnTo>
                  <a:pt x="32003" y="301751"/>
                </a:lnTo>
                <a:lnTo>
                  <a:pt x="36575" y="307848"/>
                </a:lnTo>
                <a:lnTo>
                  <a:pt x="38100" y="313944"/>
                </a:lnTo>
                <a:lnTo>
                  <a:pt x="36575" y="321563"/>
                </a:lnTo>
                <a:lnTo>
                  <a:pt x="32003" y="327660"/>
                </a:lnTo>
                <a:lnTo>
                  <a:pt x="25907" y="332232"/>
                </a:lnTo>
                <a:close/>
              </a:path>
              <a:path w="715010" h="641985">
                <a:moveTo>
                  <a:pt x="97535" y="490727"/>
                </a:moveTo>
                <a:lnTo>
                  <a:pt x="89915" y="490727"/>
                </a:lnTo>
                <a:lnTo>
                  <a:pt x="83819" y="487680"/>
                </a:lnTo>
                <a:lnTo>
                  <a:pt x="79247" y="481584"/>
                </a:lnTo>
                <a:lnTo>
                  <a:pt x="76200" y="473963"/>
                </a:lnTo>
                <a:lnTo>
                  <a:pt x="76200" y="467868"/>
                </a:lnTo>
                <a:lnTo>
                  <a:pt x="85343" y="455675"/>
                </a:lnTo>
                <a:lnTo>
                  <a:pt x="91440" y="454151"/>
                </a:lnTo>
                <a:lnTo>
                  <a:pt x="99059" y="454151"/>
                </a:lnTo>
                <a:lnTo>
                  <a:pt x="106679" y="457200"/>
                </a:lnTo>
                <a:lnTo>
                  <a:pt x="111251" y="463296"/>
                </a:lnTo>
                <a:lnTo>
                  <a:pt x="112775" y="469392"/>
                </a:lnTo>
                <a:lnTo>
                  <a:pt x="112775" y="477012"/>
                </a:lnTo>
                <a:lnTo>
                  <a:pt x="109728" y="483108"/>
                </a:lnTo>
                <a:lnTo>
                  <a:pt x="103631" y="489204"/>
                </a:lnTo>
                <a:lnTo>
                  <a:pt x="97535" y="490727"/>
                </a:lnTo>
                <a:close/>
              </a:path>
              <a:path w="715010" h="641985">
                <a:moveTo>
                  <a:pt x="100584" y="175260"/>
                </a:moveTo>
                <a:lnTo>
                  <a:pt x="92963" y="172212"/>
                </a:lnTo>
                <a:lnTo>
                  <a:pt x="88391" y="167639"/>
                </a:lnTo>
                <a:lnTo>
                  <a:pt x="85343" y="161544"/>
                </a:lnTo>
                <a:lnTo>
                  <a:pt x="83819" y="153924"/>
                </a:lnTo>
                <a:lnTo>
                  <a:pt x="86868" y="146304"/>
                </a:lnTo>
                <a:lnTo>
                  <a:pt x="91440" y="141732"/>
                </a:lnTo>
                <a:lnTo>
                  <a:pt x="97535" y="138684"/>
                </a:lnTo>
                <a:lnTo>
                  <a:pt x="105156" y="138684"/>
                </a:lnTo>
                <a:lnTo>
                  <a:pt x="111251" y="140208"/>
                </a:lnTo>
                <a:lnTo>
                  <a:pt x="117347" y="144780"/>
                </a:lnTo>
                <a:lnTo>
                  <a:pt x="120396" y="150875"/>
                </a:lnTo>
                <a:lnTo>
                  <a:pt x="121919" y="158496"/>
                </a:lnTo>
                <a:lnTo>
                  <a:pt x="118872" y="166116"/>
                </a:lnTo>
                <a:lnTo>
                  <a:pt x="114300" y="170687"/>
                </a:lnTo>
                <a:lnTo>
                  <a:pt x="106679" y="173736"/>
                </a:lnTo>
                <a:lnTo>
                  <a:pt x="100584" y="175260"/>
                </a:lnTo>
                <a:close/>
              </a:path>
              <a:path w="715010" h="641985">
                <a:moveTo>
                  <a:pt x="190500" y="36575"/>
                </a:moveTo>
                <a:lnTo>
                  <a:pt x="182879" y="36575"/>
                </a:lnTo>
                <a:lnTo>
                  <a:pt x="176784" y="33527"/>
                </a:lnTo>
                <a:lnTo>
                  <a:pt x="172212" y="27432"/>
                </a:lnTo>
                <a:lnTo>
                  <a:pt x="170687" y="19812"/>
                </a:lnTo>
                <a:lnTo>
                  <a:pt x="170687" y="13716"/>
                </a:lnTo>
                <a:lnTo>
                  <a:pt x="173735" y="7620"/>
                </a:lnTo>
                <a:lnTo>
                  <a:pt x="179831" y="1524"/>
                </a:lnTo>
                <a:lnTo>
                  <a:pt x="185928" y="0"/>
                </a:lnTo>
                <a:lnTo>
                  <a:pt x="193547" y="0"/>
                </a:lnTo>
                <a:lnTo>
                  <a:pt x="199644" y="3048"/>
                </a:lnTo>
                <a:lnTo>
                  <a:pt x="204215" y="9144"/>
                </a:lnTo>
                <a:lnTo>
                  <a:pt x="207263" y="16763"/>
                </a:lnTo>
                <a:lnTo>
                  <a:pt x="205740" y="22860"/>
                </a:lnTo>
                <a:lnTo>
                  <a:pt x="202691" y="28956"/>
                </a:lnTo>
                <a:lnTo>
                  <a:pt x="198119" y="35051"/>
                </a:lnTo>
                <a:lnTo>
                  <a:pt x="190500" y="36575"/>
                </a:lnTo>
                <a:close/>
              </a:path>
              <a:path w="715010" h="641985">
                <a:moveTo>
                  <a:pt x="193547" y="641604"/>
                </a:moveTo>
                <a:lnTo>
                  <a:pt x="185928" y="641604"/>
                </a:lnTo>
                <a:lnTo>
                  <a:pt x="179831" y="638556"/>
                </a:lnTo>
                <a:lnTo>
                  <a:pt x="173735" y="633984"/>
                </a:lnTo>
                <a:lnTo>
                  <a:pt x="170687" y="627888"/>
                </a:lnTo>
                <a:lnTo>
                  <a:pt x="170687" y="620268"/>
                </a:lnTo>
                <a:lnTo>
                  <a:pt x="172212" y="614172"/>
                </a:lnTo>
                <a:lnTo>
                  <a:pt x="176784" y="608076"/>
                </a:lnTo>
                <a:lnTo>
                  <a:pt x="182879" y="605027"/>
                </a:lnTo>
                <a:lnTo>
                  <a:pt x="190500" y="605027"/>
                </a:lnTo>
                <a:lnTo>
                  <a:pt x="198119" y="606551"/>
                </a:lnTo>
                <a:lnTo>
                  <a:pt x="202691" y="611124"/>
                </a:lnTo>
                <a:lnTo>
                  <a:pt x="205740" y="618744"/>
                </a:lnTo>
                <a:lnTo>
                  <a:pt x="207263" y="626363"/>
                </a:lnTo>
                <a:lnTo>
                  <a:pt x="204215" y="632460"/>
                </a:lnTo>
                <a:lnTo>
                  <a:pt x="199644" y="637032"/>
                </a:lnTo>
                <a:lnTo>
                  <a:pt x="193547" y="641604"/>
                </a:lnTo>
                <a:close/>
              </a:path>
              <a:path w="715010" h="641985">
                <a:moveTo>
                  <a:pt x="358140" y="641604"/>
                </a:moveTo>
                <a:lnTo>
                  <a:pt x="350519" y="640080"/>
                </a:lnTo>
                <a:lnTo>
                  <a:pt x="344423" y="637032"/>
                </a:lnTo>
                <a:lnTo>
                  <a:pt x="341375" y="629412"/>
                </a:lnTo>
                <a:lnTo>
                  <a:pt x="339851" y="623316"/>
                </a:lnTo>
                <a:lnTo>
                  <a:pt x="341375" y="615696"/>
                </a:lnTo>
                <a:lnTo>
                  <a:pt x="344423" y="609600"/>
                </a:lnTo>
                <a:lnTo>
                  <a:pt x="350519" y="606551"/>
                </a:lnTo>
                <a:lnTo>
                  <a:pt x="358140" y="605027"/>
                </a:lnTo>
                <a:lnTo>
                  <a:pt x="365759" y="606551"/>
                </a:lnTo>
                <a:lnTo>
                  <a:pt x="370331" y="609600"/>
                </a:lnTo>
                <a:lnTo>
                  <a:pt x="374903" y="615696"/>
                </a:lnTo>
                <a:lnTo>
                  <a:pt x="376428" y="623316"/>
                </a:lnTo>
                <a:lnTo>
                  <a:pt x="374903" y="629412"/>
                </a:lnTo>
                <a:lnTo>
                  <a:pt x="370331" y="637032"/>
                </a:lnTo>
                <a:lnTo>
                  <a:pt x="365759" y="640080"/>
                </a:lnTo>
                <a:lnTo>
                  <a:pt x="358140" y="641604"/>
                </a:lnTo>
                <a:close/>
              </a:path>
              <a:path w="715010" h="641985">
                <a:moveTo>
                  <a:pt x="358140" y="36575"/>
                </a:moveTo>
                <a:lnTo>
                  <a:pt x="350519" y="35051"/>
                </a:lnTo>
                <a:lnTo>
                  <a:pt x="344423" y="32004"/>
                </a:lnTo>
                <a:lnTo>
                  <a:pt x="341375" y="25908"/>
                </a:lnTo>
                <a:lnTo>
                  <a:pt x="339851" y="18287"/>
                </a:lnTo>
                <a:lnTo>
                  <a:pt x="341375" y="10668"/>
                </a:lnTo>
                <a:lnTo>
                  <a:pt x="344423" y="4572"/>
                </a:lnTo>
                <a:lnTo>
                  <a:pt x="350519" y="1524"/>
                </a:lnTo>
                <a:lnTo>
                  <a:pt x="358140" y="0"/>
                </a:lnTo>
                <a:lnTo>
                  <a:pt x="365759" y="1524"/>
                </a:lnTo>
                <a:lnTo>
                  <a:pt x="370331" y="4572"/>
                </a:lnTo>
                <a:lnTo>
                  <a:pt x="374903" y="10668"/>
                </a:lnTo>
                <a:lnTo>
                  <a:pt x="376428" y="18287"/>
                </a:lnTo>
                <a:lnTo>
                  <a:pt x="374903" y="25908"/>
                </a:lnTo>
                <a:lnTo>
                  <a:pt x="370331" y="32004"/>
                </a:lnTo>
                <a:lnTo>
                  <a:pt x="365759" y="35051"/>
                </a:lnTo>
                <a:lnTo>
                  <a:pt x="358140" y="36575"/>
                </a:lnTo>
                <a:close/>
              </a:path>
              <a:path w="715010" h="641985">
                <a:moveTo>
                  <a:pt x="530351" y="641604"/>
                </a:moveTo>
                <a:lnTo>
                  <a:pt x="522731" y="641604"/>
                </a:lnTo>
                <a:lnTo>
                  <a:pt x="510540" y="632460"/>
                </a:lnTo>
                <a:lnTo>
                  <a:pt x="509016" y="626363"/>
                </a:lnTo>
                <a:lnTo>
                  <a:pt x="509016" y="618744"/>
                </a:lnTo>
                <a:lnTo>
                  <a:pt x="512063" y="611124"/>
                </a:lnTo>
                <a:lnTo>
                  <a:pt x="518159" y="606551"/>
                </a:lnTo>
                <a:lnTo>
                  <a:pt x="525779" y="605027"/>
                </a:lnTo>
                <a:lnTo>
                  <a:pt x="531876" y="605027"/>
                </a:lnTo>
                <a:lnTo>
                  <a:pt x="537972" y="608076"/>
                </a:lnTo>
                <a:lnTo>
                  <a:pt x="544068" y="614172"/>
                </a:lnTo>
                <a:lnTo>
                  <a:pt x="545591" y="620268"/>
                </a:lnTo>
                <a:lnTo>
                  <a:pt x="545591" y="627888"/>
                </a:lnTo>
                <a:lnTo>
                  <a:pt x="542544" y="633984"/>
                </a:lnTo>
                <a:lnTo>
                  <a:pt x="536447" y="638556"/>
                </a:lnTo>
                <a:lnTo>
                  <a:pt x="530351" y="641604"/>
                </a:lnTo>
                <a:close/>
              </a:path>
              <a:path w="715010" h="641985">
                <a:moveTo>
                  <a:pt x="531876" y="36575"/>
                </a:moveTo>
                <a:lnTo>
                  <a:pt x="525779" y="36575"/>
                </a:lnTo>
                <a:lnTo>
                  <a:pt x="518159" y="35051"/>
                </a:lnTo>
                <a:lnTo>
                  <a:pt x="512063" y="28956"/>
                </a:lnTo>
                <a:lnTo>
                  <a:pt x="509016" y="22860"/>
                </a:lnTo>
                <a:lnTo>
                  <a:pt x="509016" y="16763"/>
                </a:lnTo>
                <a:lnTo>
                  <a:pt x="510540" y="9144"/>
                </a:lnTo>
                <a:lnTo>
                  <a:pt x="516635" y="3048"/>
                </a:lnTo>
                <a:lnTo>
                  <a:pt x="522731" y="0"/>
                </a:lnTo>
                <a:lnTo>
                  <a:pt x="530351" y="0"/>
                </a:lnTo>
                <a:lnTo>
                  <a:pt x="536447" y="1524"/>
                </a:lnTo>
                <a:lnTo>
                  <a:pt x="542544" y="7620"/>
                </a:lnTo>
                <a:lnTo>
                  <a:pt x="545591" y="13716"/>
                </a:lnTo>
                <a:lnTo>
                  <a:pt x="545591" y="19812"/>
                </a:lnTo>
                <a:lnTo>
                  <a:pt x="544068" y="27432"/>
                </a:lnTo>
                <a:lnTo>
                  <a:pt x="537972" y="33527"/>
                </a:lnTo>
                <a:lnTo>
                  <a:pt x="531876" y="36575"/>
                </a:lnTo>
                <a:close/>
              </a:path>
              <a:path w="715010" h="641985">
                <a:moveTo>
                  <a:pt x="624840" y="175260"/>
                </a:moveTo>
                <a:lnTo>
                  <a:pt x="617219" y="173736"/>
                </a:lnTo>
                <a:lnTo>
                  <a:pt x="611123" y="170687"/>
                </a:lnTo>
                <a:lnTo>
                  <a:pt x="606551" y="166116"/>
                </a:lnTo>
                <a:lnTo>
                  <a:pt x="605028" y="158496"/>
                </a:lnTo>
                <a:lnTo>
                  <a:pt x="605028" y="150875"/>
                </a:lnTo>
                <a:lnTo>
                  <a:pt x="608076" y="144780"/>
                </a:lnTo>
                <a:lnTo>
                  <a:pt x="614172" y="140208"/>
                </a:lnTo>
                <a:lnTo>
                  <a:pt x="620267" y="138684"/>
                </a:lnTo>
                <a:lnTo>
                  <a:pt x="627887" y="138684"/>
                </a:lnTo>
                <a:lnTo>
                  <a:pt x="633984" y="141732"/>
                </a:lnTo>
                <a:lnTo>
                  <a:pt x="638555" y="146304"/>
                </a:lnTo>
                <a:lnTo>
                  <a:pt x="641604" y="153924"/>
                </a:lnTo>
                <a:lnTo>
                  <a:pt x="640079" y="161544"/>
                </a:lnTo>
                <a:lnTo>
                  <a:pt x="637032" y="167639"/>
                </a:lnTo>
                <a:lnTo>
                  <a:pt x="632460" y="172212"/>
                </a:lnTo>
                <a:lnTo>
                  <a:pt x="624840" y="175260"/>
                </a:lnTo>
                <a:close/>
              </a:path>
              <a:path w="715010" h="641985">
                <a:moveTo>
                  <a:pt x="627887" y="490727"/>
                </a:moveTo>
                <a:lnTo>
                  <a:pt x="620267" y="490727"/>
                </a:lnTo>
                <a:lnTo>
                  <a:pt x="614172" y="489204"/>
                </a:lnTo>
                <a:lnTo>
                  <a:pt x="608076" y="483108"/>
                </a:lnTo>
                <a:lnTo>
                  <a:pt x="605028" y="477012"/>
                </a:lnTo>
                <a:lnTo>
                  <a:pt x="605028" y="469392"/>
                </a:lnTo>
                <a:lnTo>
                  <a:pt x="606551" y="463296"/>
                </a:lnTo>
                <a:lnTo>
                  <a:pt x="611123" y="457200"/>
                </a:lnTo>
                <a:lnTo>
                  <a:pt x="617219" y="454151"/>
                </a:lnTo>
                <a:lnTo>
                  <a:pt x="624840" y="454151"/>
                </a:lnTo>
                <a:lnTo>
                  <a:pt x="632460" y="455675"/>
                </a:lnTo>
                <a:lnTo>
                  <a:pt x="637032" y="461772"/>
                </a:lnTo>
                <a:lnTo>
                  <a:pt x="640079" y="467868"/>
                </a:lnTo>
                <a:lnTo>
                  <a:pt x="641604" y="473963"/>
                </a:lnTo>
                <a:lnTo>
                  <a:pt x="638555" y="481584"/>
                </a:lnTo>
                <a:lnTo>
                  <a:pt x="633984" y="487680"/>
                </a:lnTo>
                <a:lnTo>
                  <a:pt x="627887" y="490727"/>
                </a:lnTo>
                <a:close/>
              </a:path>
              <a:path w="715010" h="641985">
                <a:moveTo>
                  <a:pt x="704087" y="332232"/>
                </a:moveTo>
                <a:lnTo>
                  <a:pt x="690372" y="332232"/>
                </a:lnTo>
                <a:lnTo>
                  <a:pt x="682752" y="327660"/>
                </a:lnTo>
                <a:lnTo>
                  <a:pt x="679704" y="321563"/>
                </a:lnTo>
                <a:lnTo>
                  <a:pt x="678179" y="313944"/>
                </a:lnTo>
                <a:lnTo>
                  <a:pt x="679704" y="307848"/>
                </a:lnTo>
                <a:lnTo>
                  <a:pt x="682752" y="301751"/>
                </a:lnTo>
                <a:lnTo>
                  <a:pt x="690372" y="297180"/>
                </a:lnTo>
                <a:lnTo>
                  <a:pt x="696467" y="295656"/>
                </a:lnTo>
                <a:lnTo>
                  <a:pt x="704087" y="297180"/>
                </a:lnTo>
                <a:lnTo>
                  <a:pt x="710184" y="301751"/>
                </a:lnTo>
                <a:lnTo>
                  <a:pt x="713232" y="307848"/>
                </a:lnTo>
                <a:lnTo>
                  <a:pt x="714755" y="313944"/>
                </a:lnTo>
                <a:lnTo>
                  <a:pt x="713232" y="321563"/>
                </a:lnTo>
                <a:lnTo>
                  <a:pt x="710184" y="327660"/>
                </a:lnTo>
                <a:lnTo>
                  <a:pt x="704087" y="332232"/>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31" name="object 31"/>
          <p:cNvSpPr/>
          <p:nvPr/>
        </p:nvSpPr>
        <p:spPr>
          <a:xfrm>
            <a:off x="4880782" y="2592927"/>
            <a:ext cx="48055" cy="0"/>
          </a:xfrm>
          <a:custGeom>
            <a:avLst/>
            <a:gdLst/>
            <a:ahLst/>
            <a:cxnLst/>
            <a:rect l="l" t="t" r="r" b="b"/>
            <a:pathLst>
              <a:path w="74930">
                <a:moveTo>
                  <a:pt x="0" y="0"/>
                </a:moveTo>
                <a:lnTo>
                  <a:pt x="74929" y="0"/>
                </a:lnTo>
              </a:path>
            </a:pathLst>
          </a:custGeom>
          <a:ln w="9144">
            <a:solidFill>
              <a:srgbClr val="4B4B4B"/>
            </a:solidFill>
          </a:ln>
        </p:spPr>
        <p:txBody>
          <a:bodyPr wrap="square" lIns="0" tIns="0" rIns="0" bIns="0" rtlCol="0"/>
          <a:lstStyle/>
          <a:p>
            <a:pPr defTabSz="586405"/>
            <a:endParaRPr sz="1154">
              <a:solidFill>
                <a:prstClr val="black"/>
              </a:solidFill>
              <a:latin typeface="Calibri"/>
            </a:endParaRPr>
          </a:p>
        </p:txBody>
      </p:sp>
      <p:sp>
        <p:nvSpPr>
          <p:cNvPr id="32" name="object 32"/>
          <p:cNvSpPr txBox="1"/>
          <p:nvPr/>
        </p:nvSpPr>
        <p:spPr>
          <a:xfrm>
            <a:off x="5209021" y="2467088"/>
            <a:ext cx="87558" cy="136182"/>
          </a:xfrm>
          <a:prstGeom prst="rect">
            <a:avLst/>
          </a:prstGeom>
        </p:spPr>
        <p:txBody>
          <a:bodyPr vert="horz" wrap="square" lIns="0" tIns="7738" rIns="0" bIns="0" rtlCol="0">
            <a:spAutoFit/>
          </a:bodyPr>
          <a:lstStyle/>
          <a:p>
            <a:pPr marL="8145" defTabSz="586405">
              <a:spcBef>
                <a:spcPts val="61"/>
              </a:spcBef>
            </a:pPr>
            <a:r>
              <a:rPr sz="834" spc="-26" dirty="0">
                <a:solidFill>
                  <a:prstClr val="black"/>
                </a:solidFill>
                <a:latin typeface="Century Gothic" panose="020B0502020202020204"/>
                <a:cs typeface="Century Gothic" panose="020B0502020202020204"/>
              </a:rPr>
              <a:t>V</a:t>
            </a:r>
            <a:endParaRPr sz="834">
              <a:solidFill>
                <a:prstClr val="black"/>
              </a:solidFill>
              <a:latin typeface="Century Gothic" panose="020B0502020202020204"/>
              <a:cs typeface="Century Gothic" panose="020B0502020202020204"/>
            </a:endParaRPr>
          </a:p>
        </p:txBody>
      </p:sp>
      <p:sp>
        <p:nvSpPr>
          <p:cNvPr id="33" name="object 33"/>
          <p:cNvSpPr txBox="1"/>
          <p:nvPr/>
        </p:nvSpPr>
        <p:spPr>
          <a:xfrm>
            <a:off x="4463275" y="2694575"/>
            <a:ext cx="158418" cy="143044"/>
          </a:xfrm>
          <a:prstGeom prst="rect">
            <a:avLst/>
          </a:prstGeom>
        </p:spPr>
        <p:txBody>
          <a:bodyPr vert="horz" wrap="square" lIns="0" tIns="14661" rIns="0" bIns="0" rtlCol="0">
            <a:spAutoFit/>
          </a:bodyPr>
          <a:lstStyle/>
          <a:p>
            <a:pPr marL="8145" marR="3258" defTabSz="586405">
              <a:lnSpc>
                <a:spcPts val="455"/>
              </a:lnSpc>
              <a:spcBef>
                <a:spcPts val="115"/>
              </a:spcBef>
            </a:pPr>
            <a:r>
              <a:rPr sz="417" b="1" spc="13" dirty="0">
                <a:solidFill>
                  <a:srgbClr val="FFFFFF"/>
                </a:solidFill>
                <a:latin typeface="Trebuchet MS" panose="020B0603020202020204"/>
                <a:cs typeface="Trebuchet MS" panose="020B0603020202020204"/>
              </a:rPr>
              <a:t>Re</a:t>
            </a:r>
            <a:r>
              <a:rPr sz="417" b="1" spc="3" dirty="0">
                <a:solidFill>
                  <a:srgbClr val="FFFFFF"/>
                </a:solidFill>
                <a:latin typeface="Trebuchet MS" panose="020B0603020202020204"/>
                <a:cs typeface="Trebuchet MS" panose="020B0603020202020204"/>
              </a:rPr>
              <a:t>lay  </a:t>
            </a:r>
            <a:r>
              <a:rPr sz="417" b="1" spc="-3" dirty="0">
                <a:solidFill>
                  <a:srgbClr val="FFFFFF"/>
                </a:solidFill>
                <a:latin typeface="Trebuchet MS" panose="020B0603020202020204"/>
                <a:cs typeface="Trebuchet MS" panose="020B0603020202020204"/>
              </a:rPr>
              <a:t>Ch</a:t>
            </a:r>
            <a:r>
              <a:rPr sz="417" b="1" dirty="0">
                <a:solidFill>
                  <a:srgbClr val="FFFFFF"/>
                </a:solidFill>
                <a:latin typeface="Trebuchet MS" panose="020B0603020202020204"/>
                <a:cs typeface="Trebuchet MS" panose="020B0603020202020204"/>
              </a:rPr>
              <a:t>a</a:t>
            </a:r>
            <a:r>
              <a:rPr sz="417" b="1" spc="-3" dirty="0">
                <a:solidFill>
                  <a:srgbClr val="FFFFFF"/>
                </a:solidFill>
                <a:latin typeface="Trebuchet MS" panose="020B0603020202020204"/>
                <a:cs typeface="Trebuchet MS" panose="020B0603020202020204"/>
              </a:rPr>
              <a:t>i</a:t>
            </a:r>
            <a:r>
              <a:rPr sz="417" b="1" dirty="0">
                <a:solidFill>
                  <a:srgbClr val="FFFFFF"/>
                </a:solidFill>
                <a:latin typeface="Trebuchet MS" panose="020B0603020202020204"/>
                <a:cs typeface="Trebuchet MS" panose="020B0603020202020204"/>
              </a:rPr>
              <a:t>n</a:t>
            </a:r>
            <a:endParaRPr sz="417">
              <a:solidFill>
                <a:prstClr val="black"/>
              </a:solidFill>
              <a:latin typeface="Trebuchet MS" panose="020B0603020202020204"/>
              <a:cs typeface="Trebuchet MS" panose="020B0603020202020204"/>
            </a:endParaRPr>
          </a:p>
        </p:txBody>
      </p:sp>
      <p:sp>
        <p:nvSpPr>
          <p:cNvPr id="34" name="object 34"/>
          <p:cNvSpPr txBox="1"/>
          <p:nvPr/>
        </p:nvSpPr>
        <p:spPr>
          <a:xfrm>
            <a:off x="5163076" y="2656457"/>
            <a:ext cx="50091" cy="72409"/>
          </a:xfrm>
          <a:prstGeom prst="rect">
            <a:avLst/>
          </a:prstGeom>
        </p:spPr>
        <p:txBody>
          <a:bodyPr vert="horz" wrap="square" lIns="0" tIns="8145" rIns="0" bIns="0" rtlCol="0">
            <a:spAutoFit/>
          </a:bodyPr>
          <a:lstStyle/>
          <a:p>
            <a:pPr marL="8145" defTabSz="586405">
              <a:spcBef>
                <a:spcPts val="64"/>
              </a:spcBef>
            </a:pPr>
            <a:r>
              <a:rPr sz="417" spc="-32" dirty="0">
                <a:solidFill>
                  <a:prstClr val="black"/>
                </a:solidFill>
                <a:latin typeface="Century Gothic" panose="020B0502020202020204"/>
                <a:cs typeface="Century Gothic" panose="020B0502020202020204"/>
              </a:rPr>
              <a:t>V</a:t>
            </a:r>
            <a:endParaRPr sz="417">
              <a:solidFill>
                <a:prstClr val="black"/>
              </a:solidFill>
              <a:latin typeface="Century Gothic" panose="020B0502020202020204"/>
              <a:cs typeface="Century Gothic" panose="020B0502020202020204"/>
            </a:endParaRPr>
          </a:p>
        </p:txBody>
      </p:sp>
      <p:sp>
        <p:nvSpPr>
          <p:cNvPr id="35" name="object 35"/>
          <p:cNvSpPr txBox="1"/>
          <p:nvPr/>
        </p:nvSpPr>
        <p:spPr>
          <a:xfrm>
            <a:off x="4754537" y="2656457"/>
            <a:ext cx="108734" cy="72409"/>
          </a:xfrm>
          <a:prstGeom prst="rect">
            <a:avLst/>
          </a:prstGeom>
        </p:spPr>
        <p:txBody>
          <a:bodyPr vert="horz" wrap="square" lIns="0" tIns="8145" rIns="0" bIns="0" rtlCol="0">
            <a:spAutoFit/>
          </a:bodyPr>
          <a:lstStyle/>
          <a:p>
            <a:pPr marL="8145" defTabSz="586405">
              <a:spcBef>
                <a:spcPts val="64"/>
              </a:spcBef>
            </a:pPr>
            <a:r>
              <a:rPr sz="417" u="heavy" spc="-13" dirty="0">
                <a:solidFill>
                  <a:prstClr val="black"/>
                </a:solidFill>
                <a:uFill>
                  <a:solidFill>
                    <a:srgbClr val="4B4B4B"/>
                  </a:solidFill>
                </a:uFill>
                <a:latin typeface="Times New Roman" panose="02020603050405020304"/>
                <a:cs typeface="Times New Roman" panose="02020603050405020304"/>
              </a:rPr>
              <a:t> </a:t>
            </a:r>
            <a:r>
              <a:rPr sz="417" u="heavy" spc="3" dirty="0">
                <a:solidFill>
                  <a:prstClr val="black"/>
                </a:solidFill>
                <a:uFill>
                  <a:solidFill>
                    <a:srgbClr val="4B4B4B"/>
                  </a:solidFill>
                </a:uFill>
                <a:latin typeface="Times New Roman" panose="02020603050405020304"/>
                <a:cs typeface="Times New Roman" panose="02020603050405020304"/>
              </a:rPr>
              <a:t> </a:t>
            </a:r>
            <a:endParaRPr sz="417">
              <a:solidFill>
                <a:prstClr val="black"/>
              </a:solidFill>
              <a:latin typeface="Times New Roman" panose="02020603050405020304"/>
              <a:cs typeface="Times New Roman" panose="02020603050405020304"/>
            </a:endParaRPr>
          </a:p>
        </p:txBody>
      </p:sp>
      <p:sp>
        <p:nvSpPr>
          <p:cNvPr id="36" name="object 36"/>
          <p:cNvSpPr txBox="1"/>
          <p:nvPr/>
        </p:nvSpPr>
        <p:spPr>
          <a:xfrm>
            <a:off x="4952938" y="2765616"/>
            <a:ext cx="59050" cy="186574"/>
          </a:xfrm>
          <a:prstGeom prst="rect">
            <a:avLst/>
          </a:prstGeom>
        </p:spPr>
        <p:txBody>
          <a:bodyPr vert="horz" wrap="square" lIns="0" tIns="29322" rIns="0" bIns="0" rtlCol="0">
            <a:spAutoFit/>
          </a:bodyPr>
          <a:lstStyle/>
          <a:p>
            <a:pPr marL="17918" defTabSz="586405">
              <a:spcBef>
                <a:spcPts val="231"/>
              </a:spcBef>
            </a:pPr>
            <a:r>
              <a:rPr sz="289" spc="-3" dirty="0">
                <a:solidFill>
                  <a:prstClr val="black"/>
                </a:solidFill>
                <a:latin typeface="Century Gothic" panose="020B0502020202020204"/>
                <a:cs typeface="Century Gothic" panose="020B0502020202020204"/>
              </a:rPr>
              <a:t>V</a:t>
            </a:r>
            <a:endParaRPr sz="289">
              <a:solidFill>
                <a:prstClr val="black"/>
              </a:solidFill>
              <a:latin typeface="Century Gothic" panose="020B0502020202020204"/>
              <a:cs typeface="Century Gothic" panose="020B0502020202020204"/>
            </a:endParaRPr>
          </a:p>
          <a:p>
            <a:pPr marL="8145" defTabSz="586405">
              <a:spcBef>
                <a:spcPts val="285"/>
              </a:spcBef>
            </a:pPr>
            <a:r>
              <a:rPr sz="481" spc="-3" dirty="0">
                <a:solidFill>
                  <a:prstClr val="black"/>
                </a:solidFill>
                <a:latin typeface="Century Gothic" panose="020B0502020202020204"/>
                <a:cs typeface="Century Gothic" panose="020B0502020202020204"/>
              </a:rPr>
              <a:t>V</a:t>
            </a:r>
            <a:endParaRPr sz="481">
              <a:solidFill>
                <a:prstClr val="black"/>
              </a:solidFill>
              <a:latin typeface="Century Gothic" panose="020B0502020202020204"/>
              <a:cs typeface="Century Gothic" panose="020B0502020202020204"/>
            </a:endParaRPr>
          </a:p>
        </p:txBody>
      </p:sp>
      <p:sp>
        <p:nvSpPr>
          <p:cNvPr id="37" name="object 37"/>
          <p:cNvSpPr txBox="1"/>
          <p:nvPr/>
        </p:nvSpPr>
        <p:spPr>
          <a:xfrm>
            <a:off x="5054594" y="2817799"/>
            <a:ext cx="41946" cy="52313"/>
          </a:xfrm>
          <a:prstGeom prst="rect">
            <a:avLst/>
          </a:prstGeom>
        </p:spPr>
        <p:txBody>
          <a:bodyPr vert="horz" wrap="square" lIns="0" tIns="7738" rIns="0" bIns="0" rtlCol="0">
            <a:spAutoFit/>
          </a:bodyPr>
          <a:lstStyle/>
          <a:p>
            <a:pPr marL="8145" defTabSz="586405">
              <a:spcBef>
                <a:spcPts val="61"/>
              </a:spcBef>
            </a:pPr>
            <a:r>
              <a:rPr sz="289" spc="-3" dirty="0">
                <a:solidFill>
                  <a:prstClr val="black"/>
                </a:solidFill>
                <a:latin typeface="Century Gothic" panose="020B0502020202020204"/>
                <a:cs typeface="Century Gothic" panose="020B0502020202020204"/>
              </a:rPr>
              <a:t>V</a:t>
            </a:r>
            <a:endParaRPr sz="289">
              <a:solidFill>
                <a:prstClr val="black"/>
              </a:solidFill>
              <a:latin typeface="Century Gothic" panose="020B0502020202020204"/>
              <a:cs typeface="Century Gothic" panose="020B0502020202020204"/>
            </a:endParaRPr>
          </a:p>
        </p:txBody>
      </p:sp>
      <p:sp>
        <p:nvSpPr>
          <p:cNvPr id="38" name="object 38"/>
          <p:cNvSpPr/>
          <p:nvPr/>
        </p:nvSpPr>
        <p:spPr>
          <a:xfrm>
            <a:off x="6163277" y="2505043"/>
            <a:ext cx="49847" cy="49847"/>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9" name="object 39"/>
          <p:cNvSpPr/>
          <p:nvPr/>
        </p:nvSpPr>
        <p:spPr>
          <a:xfrm>
            <a:off x="4792002" y="4238929"/>
            <a:ext cx="140744" cy="140743"/>
          </a:xfrm>
          <a:prstGeom prst="rect">
            <a:avLst/>
          </a:prstGeom>
          <a:blipFill>
            <a:blip r:embed="rId1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0" name="object 40"/>
          <p:cNvSpPr/>
          <p:nvPr/>
        </p:nvSpPr>
        <p:spPr>
          <a:xfrm>
            <a:off x="4954249" y="4378694"/>
            <a:ext cx="70371" cy="70371"/>
          </a:xfrm>
          <a:prstGeom prst="rect">
            <a:avLst/>
          </a:prstGeom>
          <a:blipFill>
            <a:blip r:embed="rId1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1" name="object 41"/>
          <p:cNvSpPr/>
          <p:nvPr/>
        </p:nvSpPr>
        <p:spPr>
          <a:xfrm>
            <a:off x="4766590" y="3773692"/>
            <a:ext cx="351859" cy="510278"/>
          </a:xfrm>
          <a:custGeom>
            <a:avLst/>
            <a:gdLst/>
            <a:ahLst/>
            <a:cxnLst/>
            <a:rect l="l" t="t" r="r" b="b"/>
            <a:pathLst>
              <a:path w="548639" h="795654">
                <a:moveTo>
                  <a:pt x="46998" y="710184"/>
                </a:moveTo>
                <a:lnTo>
                  <a:pt x="35051" y="710184"/>
                </a:lnTo>
                <a:lnTo>
                  <a:pt x="32004" y="682752"/>
                </a:lnTo>
                <a:lnTo>
                  <a:pt x="44195" y="681228"/>
                </a:lnTo>
                <a:lnTo>
                  <a:pt x="46998" y="710184"/>
                </a:lnTo>
                <a:close/>
              </a:path>
              <a:path w="548639" h="795654">
                <a:moveTo>
                  <a:pt x="1524" y="733043"/>
                </a:moveTo>
                <a:lnTo>
                  <a:pt x="0" y="719328"/>
                </a:lnTo>
                <a:lnTo>
                  <a:pt x="24383" y="717804"/>
                </a:lnTo>
                <a:lnTo>
                  <a:pt x="0" y="696467"/>
                </a:lnTo>
                <a:lnTo>
                  <a:pt x="9143" y="685800"/>
                </a:lnTo>
                <a:lnTo>
                  <a:pt x="35051" y="710184"/>
                </a:lnTo>
                <a:lnTo>
                  <a:pt x="46998" y="710184"/>
                </a:lnTo>
                <a:lnTo>
                  <a:pt x="48768" y="728471"/>
                </a:lnTo>
                <a:lnTo>
                  <a:pt x="1524" y="733043"/>
                </a:lnTo>
                <a:close/>
              </a:path>
              <a:path w="548639" h="795654">
                <a:moveTo>
                  <a:pt x="231301" y="649224"/>
                </a:moveTo>
                <a:lnTo>
                  <a:pt x="217931" y="649224"/>
                </a:lnTo>
                <a:lnTo>
                  <a:pt x="245363" y="582168"/>
                </a:lnTo>
                <a:lnTo>
                  <a:pt x="256031" y="585215"/>
                </a:lnTo>
                <a:lnTo>
                  <a:pt x="231301" y="649224"/>
                </a:lnTo>
                <a:close/>
              </a:path>
              <a:path w="548639" h="795654">
                <a:moveTo>
                  <a:pt x="214883" y="673608"/>
                </a:moveTo>
                <a:lnTo>
                  <a:pt x="195071" y="630936"/>
                </a:lnTo>
                <a:lnTo>
                  <a:pt x="205739" y="624839"/>
                </a:lnTo>
                <a:lnTo>
                  <a:pt x="217931" y="649224"/>
                </a:lnTo>
                <a:lnTo>
                  <a:pt x="231301" y="649224"/>
                </a:lnTo>
                <a:lnTo>
                  <a:pt x="230124" y="652271"/>
                </a:lnTo>
                <a:lnTo>
                  <a:pt x="257556" y="652271"/>
                </a:lnTo>
                <a:lnTo>
                  <a:pt x="249936" y="655319"/>
                </a:lnTo>
                <a:lnTo>
                  <a:pt x="214883" y="673608"/>
                </a:lnTo>
                <a:close/>
              </a:path>
              <a:path w="548639" h="795654">
                <a:moveTo>
                  <a:pt x="257556" y="652271"/>
                </a:moveTo>
                <a:lnTo>
                  <a:pt x="230124" y="652271"/>
                </a:lnTo>
                <a:lnTo>
                  <a:pt x="252983" y="641604"/>
                </a:lnTo>
                <a:lnTo>
                  <a:pt x="257556" y="652271"/>
                </a:lnTo>
                <a:close/>
              </a:path>
              <a:path w="548639" h="795654">
                <a:moveTo>
                  <a:pt x="303275" y="466344"/>
                </a:moveTo>
                <a:lnTo>
                  <a:pt x="292607" y="461772"/>
                </a:lnTo>
                <a:lnTo>
                  <a:pt x="350519" y="315468"/>
                </a:lnTo>
                <a:lnTo>
                  <a:pt x="362712" y="320039"/>
                </a:lnTo>
                <a:lnTo>
                  <a:pt x="303275" y="466344"/>
                </a:lnTo>
                <a:close/>
              </a:path>
              <a:path w="548639" h="795654">
                <a:moveTo>
                  <a:pt x="339262" y="766571"/>
                </a:moveTo>
                <a:lnTo>
                  <a:pt x="315468" y="766571"/>
                </a:lnTo>
                <a:lnTo>
                  <a:pt x="382524" y="722376"/>
                </a:lnTo>
                <a:lnTo>
                  <a:pt x="390144" y="731519"/>
                </a:lnTo>
                <a:lnTo>
                  <a:pt x="339262" y="766571"/>
                </a:lnTo>
                <a:close/>
              </a:path>
              <a:path w="548639" h="795654">
                <a:moveTo>
                  <a:pt x="347471" y="795528"/>
                </a:moveTo>
                <a:lnTo>
                  <a:pt x="300227" y="787908"/>
                </a:lnTo>
                <a:lnTo>
                  <a:pt x="306324" y="742188"/>
                </a:lnTo>
                <a:lnTo>
                  <a:pt x="320039" y="743712"/>
                </a:lnTo>
                <a:lnTo>
                  <a:pt x="315468" y="766571"/>
                </a:lnTo>
                <a:lnTo>
                  <a:pt x="339262" y="766571"/>
                </a:lnTo>
                <a:lnTo>
                  <a:pt x="321563" y="778763"/>
                </a:lnTo>
                <a:lnTo>
                  <a:pt x="348995" y="783336"/>
                </a:lnTo>
                <a:lnTo>
                  <a:pt x="347471" y="795528"/>
                </a:lnTo>
                <a:close/>
              </a:path>
              <a:path w="548639" h="795654">
                <a:moveTo>
                  <a:pt x="490727" y="661415"/>
                </a:moveTo>
                <a:lnTo>
                  <a:pt x="484631" y="652271"/>
                </a:lnTo>
                <a:lnTo>
                  <a:pt x="536448" y="615696"/>
                </a:lnTo>
                <a:lnTo>
                  <a:pt x="544068" y="626363"/>
                </a:lnTo>
                <a:lnTo>
                  <a:pt x="490727" y="661415"/>
                </a:lnTo>
                <a:close/>
              </a:path>
              <a:path w="548639" h="795654">
                <a:moveTo>
                  <a:pt x="414527" y="268224"/>
                </a:moveTo>
                <a:lnTo>
                  <a:pt x="371856" y="260603"/>
                </a:lnTo>
                <a:lnTo>
                  <a:pt x="335280" y="242315"/>
                </a:lnTo>
                <a:lnTo>
                  <a:pt x="306324" y="211836"/>
                </a:lnTo>
                <a:lnTo>
                  <a:pt x="288036" y="175260"/>
                </a:lnTo>
                <a:lnTo>
                  <a:pt x="280416" y="134112"/>
                </a:lnTo>
                <a:lnTo>
                  <a:pt x="288036" y="91439"/>
                </a:lnTo>
                <a:lnTo>
                  <a:pt x="306324" y="54863"/>
                </a:lnTo>
                <a:lnTo>
                  <a:pt x="335280" y="25908"/>
                </a:lnTo>
                <a:lnTo>
                  <a:pt x="371856" y="6096"/>
                </a:lnTo>
                <a:lnTo>
                  <a:pt x="414527" y="0"/>
                </a:lnTo>
                <a:lnTo>
                  <a:pt x="457200" y="6096"/>
                </a:lnTo>
                <a:lnTo>
                  <a:pt x="493775" y="25908"/>
                </a:lnTo>
                <a:lnTo>
                  <a:pt x="522731" y="54863"/>
                </a:lnTo>
                <a:lnTo>
                  <a:pt x="542544" y="91439"/>
                </a:lnTo>
                <a:lnTo>
                  <a:pt x="548639" y="134112"/>
                </a:lnTo>
                <a:lnTo>
                  <a:pt x="542544" y="175260"/>
                </a:lnTo>
                <a:lnTo>
                  <a:pt x="522731" y="211836"/>
                </a:lnTo>
                <a:lnTo>
                  <a:pt x="493775" y="242315"/>
                </a:lnTo>
                <a:lnTo>
                  <a:pt x="457200" y="260603"/>
                </a:lnTo>
                <a:lnTo>
                  <a:pt x="414527" y="26822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2" name="object 42"/>
          <p:cNvSpPr/>
          <p:nvPr/>
        </p:nvSpPr>
        <p:spPr>
          <a:xfrm>
            <a:off x="4926882" y="3753166"/>
            <a:ext cx="211360" cy="211360"/>
          </a:xfrm>
          <a:custGeom>
            <a:avLst/>
            <a:gdLst/>
            <a:ahLst/>
            <a:cxnLst/>
            <a:rect l="l" t="t" r="r" b="b"/>
            <a:pathLst>
              <a:path w="329564" h="329564">
                <a:moveTo>
                  <a:pt x="164591" y="329184"/>
                </a:moveTo>
                <a:lnTo>
                  <a:pt x="120395" y="324612"/>
                </a:lnTo>
                <a:lnTo>
                  <a:pt x="80771" y="306324"/>
                </a:lnTo>
                <a:lnTo>
                  <a:pt x="48768" y="281939"/>
                </a:lnTo>
                <a:lnTo>
                  <a:pt x="22859" y="248412"/>
                </a:lnTo>
                <a:lnTo>
                  <a:pt x="6095" y="208787"/>
                </a:lnTo>
                <a:lnTo>
                  <a:pt x="0" y="164591"/>
                </a:lnTo>
                <a:lnTo>
                  <a:pt x="6095" y="121919"/>
                </a:lnTo>
                <a:lnTo>
                  <a:pt x="22859" y="82295"/>
                </a:lnTo>
                <a:lnTo>
                  <a:pt x="48768" y="48767"/>
                </a:lnTo>
                <a:lnTo>
                  <a:pt x="80771" y="22860"/>
                </a:lnTo>
                <a:lnTo>
                  <a:pt x="120395" y="6095"/>
                </a:lnTo>
                <a:lnTo>
                  <a:pt x="164591" y="0"/>
                </a:lnTo>
                <a:lnTo>
                  <a:pt x="208787" y="6095"/>
                </a:lnTo>
                <a:lnTo>
                  <a:pt x="211835" y="7619"/>
                </a:lnTo>
                <a:lnTo>
                  <a:pt x="164591" y="7619"/>
                </a:lnTo>
                <a:lnTo>
                  <a:pt x="114300" y="15239"/>
                </a:lnTo>
                <a:lnTo>
                  <a:pt x="71627" y="38100"/>
                </a:lnTo>
                <a:lnTo>
                  <a:pt x="38100" y="73151"/>
                </a:lnTo>
                <a:lnTo>
                  <a:pt x="15239" y="115824"/>
                </a:lnTo>
                <a:lnTo>
                  <a:pt x="7619" y="164591"/>
                </a:lnTo>
                <a:lnTo>
                  <a:pt x="15239" y="214884"/>
                </a:lnTo>
                <a:lnTo>
                  <a:pt x="38100" y="257555"/>
                </a:lnTo>
                <a:lnTo>
                  <a:pt x="71627" y="291084"/>
                </a:lnTo>
                <a:lnTo>
                  <a:pt x="114300" y="313943"/>
                </a:lnTo>
                <a:lnTo>
                  <a:pt x="164591" y="321563"/>
                </a:lnTo>
                <a:lnTo>
                  <a:pt x="211835" y="321563"/>
                </a:lnTo>
                <a:lnTo>
                  <a:pt x="208787" y="324612"/>
                </a:lnTo>
                <a:lnTo>
                  <a:pt x="164591" y="329184"/>
                </a:lnTo>
                <a:close/>
              </a:path>
              <a:path w="329564" h="329564">
                <a:moveTo>
                  <a:pt x="211835" y="321563"/>
                </a:moveTo>
                <a:lnTo>
                  <a:pt x="164591" y="321563"/>
                </a:lnTo>
                <a:lnTo>
                  <a:pt x="213359" y="313943"/>
                </a:lnTo>
                <a:lnTo>
                  <a:pt x="257556" y="291084"/>
                </a:lnTo>
                <a:lnTo>
                  <a:pt x="291083" y="257555"/>
                </a:lnTo>
                <a:lnTo>
                  <a:pt x="313944" y="214884"/>
                </a:lnTo>
                <a:lnTo>
                  <a:pt x="321563" y="164591"/>
                </a:lnTo>
                <a:lnTo>
                  <a:pt x="313944" y="115824"/>
                </a:lnTo>
                <a:lnTo>
                  <a:pt x="291083" y="73151"/>
                </a:lnTo>
                <a:lnTo>
                  <a:pt x="257556" y="38100"/>
                </a:lnTo>
                <a:lnTo>
                  <a:pt x="213359" y="15239"/>
                </a:lnTo>
                <a:lnTo>
                  <a:pt x="164591" y="7619"/>
                </a:lnTo>
                <a:lnTo>
                  <a:pt x="211835" y="7619"/>
                </a:lnTo>
                <a:lnTo>
                  <a:pt x="246887" y="22860"/>
                </a:lnTo>
                <a:lnTo>
                  <a:pt x="280415" y="48767"/>
                </a:lnTo>
                <a:lnTo>
                  <a:pt x="306324" y="82295"/>
                </a:lnTo>
                <a:lnTo>
                  <a:pt x="323088" y="121919"/>
                </a:lnTo>
                <a:lnTo>
                  <a:pt x="329183" y="164591"/>
                </a:lnTo>
                <a:lnTo>
                  <a:pt x="323088" y="208787"/>
                </a:lnTo>
                <a:lnTo>
                  <a:pt x="306324" y="248412"/>
                </a:lnTo>
                <a:lnTo>
                  <a:pt x="280415" y="281939"/>
                </a:lnTo>
                <a:lnTo>
                  <a:pt x="246887" y="306324"/>
                </a:lnTo>
                <a:lnTo>
                  <a:pt x="211835" y="321563"/>
                </a:lnTo>
                <a:close/>
              </a:path>
            </a:pathLst>
          </a:custGeom>
          <a:solidFill>
            <a:srgbClr val="333333"/>
          </a:solidFill>
        </p:spPr>
        <p:txBody>
          <a:bodyPr wrap="square" lIns="0" tIns="0" rIns="0" bIns="0" rtlCol="0"/>
          <a:lstStyle/>
          <a:p>
            <a:pPr defTabSz="586405"/>
            <a:endParaRPr sz="1154">
              <a:solidFill>
                <a:prstClr val="black"/>
              </a:solidFill>
              <a:latin typeface="Calibri"/>
            </a:endParaRPr>
          </a:p>
        </p:txBody>
      </p:sp>
      <p:sp>
        <p:nvSpPr>
          <p:cNvPr id="43" name="object 43"/>
          <p:cNvSpPr/>
          <p:nvPr/>
        </p:nvSpPr>
        <p:spPr>
          <a:xfrm>
            <a:off x="5106721" y="4052247"/>
            <a:ext cx="129992" cy="129992"/>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4" name="object 44"/>
          <p:cNvSpPr/>
          <p:nvPr/>
        </p:nvSpPr>
        <p:spPr>
          <a:xfrm>
            <a:off x="4909290" y="4074726"/>
            <a:ext cx="65484" cy="65485"/>
          </a:xfrm>
          <a:prstGeom prst="rect">
            <a:avLst/>
          </a:prstGeom>
          <a:blipFill>
            <a:blip r:embed="rId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5" name="object 45"/>
          <p:cNvSpPr/>
          <p:nvPr/>
        </p:nvSpPr>
        <p:spPr>
          <a:xfrm>
            <a:off x="5010937" y="4185172"/>
            <a:ext cx="65484" cy="65485"/>
          </a:xfrm>
          <a:prstGeom prst="rect">
            <a:avLst/>
          </a:prstGeom>
          <a:blipFill>
            <a:blip r:embed="rId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6" name="object 46"/>
          <p:cNvSpPr/>
          <p:nvPr/>
        </p:nvSpPr>
        <p:spPr>
          <a:xfrm>
            <a:off x="4475329" y="3925187"/>
            <a:ext cx="211360" cy="211360"/>
          </a:xfrm>
          <a:custGeom>
            <a:avLst/>
            <a:gdLst/>
            <a:ahLst/>
            <a:cxnLst/>
            <a:rect l="l" t="t" r="r" b="b"/>
            <a:pathLst>
              <a:path w="329565" h="329564">
                <a:moveTo>
                  <a:pt x="164592" y="329183"/>
                </a:moveTo>
                <a:lnTo>
                  <a:pt x="120396" y="323088"/>
                </a:lnTo>
                <a:lnTo>
                  <a:pt x="82296" y="307848"/>
                </a:lnTo>
                <a:lnTo>
                  <a:pt x="48768" y="280415"/>
                </a:lnTo>
                <a:lnTo>
                  <a:pt x="22859" y="248412"/>
                </a:lnTo>
                <a:lnTo>
                  <a:pt x="6096" y="208787"/>
                </a:lnTo>
                <a:lnTo>
                  <a:pt x="0" y="164591"/>
                </a:lnTo>
                <a:lnTo>
                  <a:pt x="6096" y="120395"/>
                </a:lnTo>
                <a:lnTo>
                  <a:pt x="22859" y="82295"/>
                </a:lnTo>
                <a:lnTo>
                  <a:pt x="48768" y="48767"/>
                </a:lnTo>
                <a:lnTo>
                  <a:pt x="82296" y="22860"/>
                </a:lnTo>
                <a:lnTo>
                  <a:pt x="120396" y="6095"/>
                </a:lnTo>
                <a:lnTo>
                  <a:pt x="164592" y="0"/>
                </a:lnTo>
                <a:lnTo>
                  <a:pt x="208787" y="6095"/>
                </a:lnTo>
                <a:lnTo>
                  <a:pt x="246887" y="22860"/>
                </a:lnTo>
                <a:lnTo>
                  <a:pt x="280416" y="48767"/>
                </a:lnTo>
                <a:lnTo>
                  <a:pt x="306324" y="82295"/>
                </a:lnTo>
                <a:lnTo>
                  <a:pt x="323088" y="120395"/>
                </a:lnTo>
                <a:lnTo>
                  <a:pt x="329184" y="164591"/>
                </a:lnTo>
                <a:lnTo>
                  <a:pt x="323088" y="208787"/>
                </a:lnTo>
                <a:lnTo>
                  <a:pt x="306324" y="248412"/>
                </a:lnTo>
                <a:lnTo>
                  <a:pt x="280416" y="280415"/>
                </a:lnTo>
                <a:lnTo>
                  <a:pt x="246887" y="307848"/>
                </a:lnTo>
                <a:lnTo>
                  <a:pt x="208787" y="323088"/>
                </a:lnTo>
                <a:lnTo>
                  <a:pt x="164592" y="329183"/>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47" name="object 47"/>
          <p:cNvSpPr/>
          <p:nvPr/>
        </p:nvSpPr>
        <p:spPr>
          <a:xfrm>
            <a:off x="4450894" y="3901729"/>
            <a:ext cx="260229" cy="259008"/>
          </a:xfrm>
          <a:custGeom>
            <a:avLst/>
            <a:gdLst/>
            <a:ahLst/>
            <a:cxnLst/>
            <a:rect l="l" t="t" r="r" b="b"/>
            <a:pathLst>
              <a:path w="405765" h="403860">
                <a:moveTo>
                  <a:pt x="202692" y="403859"/>
                </a:moveTo>
                <a:lnTo>
                  <a:pt x="155448" y="397763"/>
                </a:lnTo>
                <a:lnTo>
                  <a:pt x="112776" y="382524"/>
                </a:lnTo>
                <a:lnTo>
                  <a:pt x="76200" y="359663"/>
                </a:lnTo>
                <a:lnTo>
                  <a:pt x="44196" y="327659"/>
                </a:lnTo>
                <a:lnTo>
                  <a:pt x="21336" y="291083"/>
                </a:lnTo>
                <a:lnTo>
                  <a:pt x="6096" y="248412"/>
                </a:lnTo>
                <a:lnTo>
                  <a:pt x="0" y="201167"/>
                </a:lnTo>
                <a:lnTo>
                  <a:pt x="6096" y="155447"/>
                </a:lnTo>
                <a:lnTo>
                  <a:pt x="21336" y="112775"/>
                </a:lnTo>
                <a:lnTo>
                  <a:pt x="44196" y="74675"/>
                </a:lnTo>
                <a:lnTo>
                  <a:pt x="76200" y="44195"/>
                </a:lnTo>
                <a:lnTo>
                  <a:pt x="112776" y="19812"/>
                </a:lnTo>
                <a:lnTo>
                  <a:pt x="155448" y="4571"/>
                </a:lnTo>
                <a:lnTo>
                  <a:pt x="202692" y="0"/>
                </a:lnTo>
                <a:lnTo>
                  <a:pt x="248412" y="4571"/>
                </a:lnTo>
                <a:lnTo>
                  <a:pt x="259080" y="9143"/>
                </a:lnTo>
                <a:lnTo>
                  <a:pt x="202692" y="9143"/>
                </a:lnTo>
                <a:lnTo>
                  <a:pt x="158496" y="13715"/>
                </a:lnTo>
                <a:lnTo>
                  <a:pt x="117348" y="27431"/>
                </a:lnTo>
                <a:lnTo>
                  <a:pt x="82296" y="50291"/>
                </a:lnTo>
                <a:lnTo>
                  <a:pt x="51815" y="80771"/>
                </a:lnTo>
                <a:lnTo>
                  <a:pt x="28956" y="115824"/>
                </a:lnTo>
                <a:lnTo>
                  <a:pt x="13715" y="156971"/>
                </a:lnTo>
                <a:lnTo>
                  <a:pt x="9143" y="201167"/>
                </a:lnTo>
                <a:lnTo>
                  <a:pt x="13715" y="245363"/>
                </a:lnTo>
                <a:lnTo>
                  <a:pt x="28956" y="286512"/>
                </a:lnTo>
                <a:lnTo>
                  <a:pt x="51815" y="321563"/>
                </a:lnTo>
                <a:lnTo>
                  <a:pt x="82296" y="352043"/>
                </a:lnTo>
                <a:lnTo>
                  <a:pt x="117348" y="374903"/>
                </a:lnTo>
                <a:lnTo>
                  <a:pt x="158496" y="390143"/>
                </a:lnTo>
                <a:lnTo>
                  <a:pt x="202692" y="394715"/>
                </a:lnTo>
                <a:lnTo>
                  <a:pt x="259080" y="394715"/>
                </a:lnTo>
                <a:lnTo>
                  <a:pt x="248412" y="397763"/>
                </a:lnTo>
                <a:lnTo>
                  <a:pt x="202692" y="403859"/>
                </a:lnTo>
                <a:close/>
              </a:path>
              <a:path w="405765" h="403860">
                <a:moveTo>
                  <a:pt x="259080" y="394715"/>
                </a:moveTo>
                <a:lnTo>
                  <a:pt x="202692" y="394715"/>
                </a:lnTo>
                <a:lnTo>
                  <a:pt x="246887" y="390143"/>
                </a:lnTo>
                <a:lnTo>
                  <a:pt x="288036" y="374903"/>
                </a:lnTo>
                <a:lnTo>
                  <a:pt x="323088" y="352043"/>
                </a:lnTo>
                <a:lnTo>
                  <a:pt x="353568" y="321563"/>
                </a:lnTo>
                <a:lnTo>
                  <a:pt x="376428" y="286512"/>
                </a:lnTo>
                <a:lnTo>
                  <a:pt x="391668" y="245363"/>
                </a:lnTo>
                <a:lnTo>
                  <a:pt x="396240" y="201167"/>
                </a:lnTo>
                <a:lnTo>
                  <a:pt x="391668" y="156971"/>
                </a:lnTo>
                <a:lnTo>
                  <a:pt x="376428" y="115824"/>
                </a:lnTo>
                <a:lnTo>
                  <a:pt x="353568" y="80771"/>
                </a:lnTo>
                <a:lnTo>
                  <a:pt x="323088" y="50291"/>
                </a:lnTo>
                <a:lnTo>
                  <a:pt x="288036" y="27431"/>
                </a:lnTo>
                <a:lnTo>
                  <a:pt x="246887" y="13715"/>
                </a:lnTo>
                <a:lnTo>
                  <a:pt x="202692" y="9143"/>
                </a:lnTo>
                <a:lnTo>
                  <a:pt x="259080" y="9143"/>
                </a:lnTo>
                <a:lnTo>
                  <a:pt x="329184" y="44195"/>
                </a:lnTo>
                <a:lnTo>
                  <a:pt x="361188" y="74675"/>
                </a:lnTo>
                <a:lnTo>
                  <a:pt x="384048" y="112775"/>
                </a:lnTo>
                <a:lnTo>
                  <a:pt x="399288" y="155447"/>
                </a:lnTo>
                <a:lnTo>
                  <a:pt x="405384" y="201167"/>
                </a:lnTo>
                <a:lnTo>
                  <a:pt x="399288" y="248412"/>
                </a:lnTo>
                <a:lnTo>
                  <a:pt x="384048" y="291083"/>
                </a:lnTo>
                <a:lnTo>
                  <a:pt x="361188" y="327659"/>
                </a:lnTo>
                <a:lnTo>
                  <a:pt x="329184" y="359663"/>
                </a:lnTo>
                <a:lnTo>
                  <a:pt x="291084" y="382524"/>
                </a:lnTo>
                <a:lnTo>
                  <a:pt x="259080" y="394715"/>
                </a:lnTo>
                <a:close/>
              </a:path>
            </a:pathLst>
          </a:custGeom>
          <a:solidFill>
            <a:srgbClr val="333333"/>
          </a:solidFill>
        </p:spPr>
        <p:txBody>
          <a:bodyPr wrap="square" lIns="0" tIns="0" rIns="0" bIns="0" rtlCol="0"/>
          <a:lstStyle/>
          <a:p>
            <a:pPr defTabSz="586405"/>
            <a:endParaRPr sz="1154">
              <a:solidFill>
                <a:prstClr val="black"/>
              </a:solidFill>
              <a:latin typeface="Calibri"/>
            </a:endParaRPr>
          </a:p>
        </p:txBody>
      </p:sp>
      <p:sp>
        <p:nvSpPr>
          <p:cNvPr id="48" name="object 48"/>
          <p:cNvSpPr/>
          <p:nvPr/>
        </p:nvSpPr>
        <p:spPr>
          <a:xfrm>
            <a:off x="4677648" y="4133371"/>
            <a:ext cx="94807" cy="83077"/>
          </a:xfrm>
          <a:prstGeom prst="rect">
            <a:avLst/>
          </a:prstGeom>
          <a:blipFill>
            <a:blip r:embed="rId1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9" name="object 49"/>
          <p:cNvSpPr/>
          <p:nvPr/>
        </p:nvSpPr>
        <p:spPr>
          <a:xfrm>
            <a:off x="4771478" y="4207651"/>
            <a:ext cx="184889" cy="206473"/>
          </a:xfrm>
          <a:custGeom>
            <a:avLst/>
            <a:gdLst/>
            <a:ahLst/>
            <a:cxnLst/>
            <a:rect l="l" t="t" r="r" b="b"/>
            <a:pathLst>
              <a:path w="288289" h="321945">
                <a:moveTo>
                  <a:pt x="18287" y="243839"/>
                </a:moveTo>
                <a:lnTo>
                  <a:pt x="12192" y="243839"/>
                </a:lnTo>
                <a:lnTo>
                  <a:pt x="6096" y="240791"/>
                </a:lnTo>
                <a:lnTo>
                  <a:pt x="1524" y="236220"/>
                </a:lnTo>
                <a:lnTo>
                  <a:pt x="0" y="230124"/>
                </a:lnTo>
                <a:lnTo>
                  <a:pt x="1524" y="225551"/>
                </a:lnTo>
                <a:lnTo>
                  <a:pt x="3048" y="219455"/>
                </a:lnTo>
                <a:lnTo>
                  <a:pt x="9143" y="214883"/>
                </a:lnTo>
                <a:lnTo>
                  <a:pt x="13716" y="213359"/>
                </a:lnTo>
                <a:lnTo>
                  <a:pt x="21336" y="213359"/>
                </a:lnTo>
                <a:lnTo>
                  <a:pt x="25907" y="216407"/>
                </a:lnTo>
                <a:lnTo>
                  <a:pt x="30480" y="220979"/>
                </a:lnTo>
                <a:lnTo>
                  <a:pt x="32004" y="227075"/>
                </a:lnTo>
                <a:lnTo>
                  <a:pt x="32004" y="233172"/>
                </a:lnTo>
                <a:lnTo>
                  <a:pt x="28956" y="237744"/>
                </a:lnTo>
                <a:lnTo>
                  <a:pt x="24384" y="242315"/>
                </a:lnTo>
                <a:lnTo>
                  <a:pt x="18287" y="243839"/>
                </a:lnTo>
                <a:close/>
              </a:path>
              <a:path w="288289" h="321945">
                <a:moveTo>
                  <a:pt x="24384" y="99059"/>
                </a:moveTo>
                <a:lnTo>
                  <a:pt x="19812" y="99059"/>
                </a:lnTo>
                <a:lnTo>
                  <a:pt x="13716" y="97535"/>
                </a:lnTo>
                <a:lnTo>
                  <a:pt x="9143" y="92963"/>
                </a:lnTo>
                <a:lnTo>
                  <a:pt x="6096" y="88391"/>
                </a:lnTo>
                <a:lnTo>
                  <a:pt x="6096" y="80772"/>
                </a:lnTo>
                <a:lnTo>
                  <a:pt x="7619" y="76200"/>
                </a:lnTo>
                <a:lnTo>
                  <a:pt x="12192" y="70103"/>
                </a:lnTo>
                <a:lnTo>
                  <a:pt x="16763" y="68579"/>
                </a:lnTo>
                <a:lnTo>
                  <a:pt x="22860" y="68579"/>
                </a:lnTo>
                <a:lnTo>
                  <a:pt x="28956" y="70103"/>
                </a:lnTo>
                <a:lnTo>
                  <a:pt x="33528" y="73151"/>
                </a:lnTo>
                <a:lnTo>
                  <a:pt x="36575" y="79248"/>
                </a:lnTo>
                <a:lnTo>
                  <a:pt x="36575" y="85344"/>
                </a:lnTo>
                <a:lnTo>
                  <a:pt x="35051" y="91439"/>
                </a:lnTo>
                <a:lnTo>
                  <a:pt x="30480" y="96011"/>
                </a:lnTo>
                <a:lnTo>
                  <a:pt x="24384" y="99059"/>
                </a:lnTo>
                <a:close/>
              </a:path>
              <a:path w="288289" h="321945">
                <a:moveTo>
                  <a:pt x="147828" y="321563"/>
                </a:moveTo>
                <a:lnTo>
                  <a:pt x="131063" y="321563"/>
                </a:lnTo>
                <a:lnTo>
                  <a:pt x="123443" y="313944"/>
                </a:lnTo>
                <a:lnTo>
                  <a:pt x="123443" y="297179"/>
                </a:lnTo>
                <a:lnTo>
                  <a:pt x="131063" y="289559"/>
                </a:lnTo>
                <a:lnTo>
                  <a:pt x="147828" y="289559"/>
                </a:lnTo>
                <a:lnTo>
                  <a:pt x="155448" y="297179"/>
                </a:lnTo>
                <a:lnTo>
                  <a:pt x="155448" y="313944"/>
                </a:lnTo>
                <a:lnTo>
                  <a:pt x="147828" y="321563"/>
                </a:lnTo>
                <a:close/>
              </a:path>
              <a:path w="288289" h="321945">
                <a:moveTo>
                  <a:pt x="158496" y="30479"/>
                </a:moveTo>
                <a:lnTo>
                  <a:pt x="140207" y="30479"/>
                </a:lnTo>
                <a:lnTo>
                  <a:pt x="134112" y="22859"/>
                </a:lnTo>
                <a:lnTo>
                  <a:pt x="134112" y="6096"/>
                </a:lnTo>
                <a:lnTo>
                  <a:pt x="140207" y="0"/>
                </a:lnTo>
                <a:lnTo>
                  <a:pt x="158496" y="0"/>
                </a:lnTo>
                <a:lnTo>
                  <a:pt x="166116" y="6096"/>
                </a:lnTo>
                <a:lnTo>
                  <a:pt x="166116" y="22859"/>
                </a:lnTo>
                <a:lnTo>
                  <a:pt x="158496" y="30479"/>
                </a:lnTo>
                <a:close/>
              </a:path>
              <a:path w="288289" h="321945">
                <a:moveTo>
                  <a:pt x="265175" y="252983"/>
                </a:moveTo>
                <a:lnTo>
                  <a:pt x="260604" y="251459"/>
                </a:lnTo>
                <a:lnTo>
                  <a:pt x="254507" y="246887"/>
                </a:lnTo>
                <a:lnTo>
                  <a:pt x="252984" y="240791"/>
                </a:lnTo>
                <a:lnTo>
                  <a:pt x="252984" y="234696"/>
                </a:lnTo>
                <a:lnTo>
                  <a:pt x="254507" y="228600"/>
                </a:lnTo>
                <a:lnTo>
                  <a:pt x="257556" y="224027"/>
                </a:lnTo>
                <a:lnTo>
                  <a:pt x="263651" y="220979"/>
                </a:lnTo>
                <a:lnTo>
                  <a:pt x="269748" y="220979"/>
                </a:lnTo>
                <a:lnTo>
                  <a:pt x="275844" y="224027"/>
                </a:lnTo>
                <a:lnTo>
                  <a:pt x="280416" y="227075"/>
                </a:lnTo>
                <a:lnTo>
                  <a:pt x="283463" y="233172"/>
                </a:lnTo>
                <a:lnTo>
                  <a:pt x="283463" y="239268"/>
                </a:lnTo>
                <a:lnTo>
                  <a:pt x="281940" y="245363"/>
                </a:lnTo>
                <a:lnTo>
                  <a:pt x="277368" y="249935"/>
                </a:lnTo>
                <a:lnTo>
                  <a:pt x="272796" y="251459"/>
                </a:lnTo>
                <a:lnTo>
                  <a:pt x="265175" y="252983"/>
                </a:lnTo>
                <a:close/>
              </a:path>
              <a:path w="288289" h="321945">
                <a:moveTo>
                  <a:pt x="274319" y="106679"/>
                </a:moveTo>
                <a:lnTo>
                  <a:pt x="268224" y="106679"/>
                </a:lnTo>
                <a:lnTo>
                  <a:pt x="263651" y="105155"/>
                </a:lnTo>
                <a:lnTo>
                  <a:pt x="259080" y="99059"/>
                </a:lnTo>
                <a:lnTo>
                  <a:pt x="257556" y="94487"/>
                </a:lnTo>
                <a:lnTo>
                  <a:pt x="257556" y="88391"/>
                </a:lnTo>
                <a:lnTo>
                  <a:pt x="260604" y="82296"/>
                </a:lnTo>
                <a:lnTo>
                  <a:pt x="265175" y="77724"/>
                </a:lnTo>
                <a:lnTo>
                  <a:pt x="271272" y="76200"/>
                </a:lnTo>
                <a:lnTo>
                  <a:pt x="275844" y="76200"/>
                </a:lnTo>
                <a:lnTo>
                  <a:pt x="281940" y="79248"/>
                </a:lnTo>
                <a:lnTo>
                  <a:pt x="286512" y="83820"/>
                </a:lnTo>
                <a:lnTo>
                  <a:pt x="288036" y="89915"/>
                </a:lnTo>
                <a:lnTo>
                  <a:pt x="288036" y="96011"/>
                </a:lnTo>
                <a:lnTo>
                  <a:pt x="284988" y="102107"/>
                </a:lnTo>
                <a:lnTo>
                  <a:pt x="280416" y="105155"/>
                </a:lnTo>
                <a:lnTo>
                  <a:pt x="274319" y="106679"/>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50" name="object 50"/>
          <p:cNvSpPr txBox="1"/>
          <p:nvPr/>
        </p:nvSpPr>
        <p:spPr>
          <a:xfrm>
            <a:off x="4986177" y="3784524"/>
            <a:ext cx="84300" cy="126719"/>
          </a:xfrm>
          <a:prstGeom prst="rect">
            <a:avLst/>
          </a:prstGeom>
        </p:spPr>
        <p:txBody>
          <a:bodyPr vert="horz" wrap="square" lIns="0" tIns="8145" rIns="0" bIns="0" rtlCol="0">
            <a:spAutoFit/>
          </a:bodyPr>
          <a:lstStyle/>
          <a:p>
            <a:pPr marL="8145" defTabSz="586405">
              <a:spcBef>
                <a:spcPts val="64"/>
              </a:spcBef>
            </a:pPr>
            <a:r>
              <a:rPr sz="770" spc="-35" dirty="0">
                <a:solidFill>
                  <a:srgbClr val="FFFFFF"/>
                </a:solidFill>
                <a:latin typeface="Century Gothic" panose="020B0502020202020204"/>
                <a:cs typeface="Century Gothic" panose="020B0502020202020204"/>
              </a:rPr>
              <a:t>N</a:t>
            </a:r>
            <a:endParaRPr sz="770">
              <a:solidFill>
                <a:prstClr val="black"/>
              </a:solidFill>
              <a:latin typeface="Century Gothic" panose="020B0502020202020204"/>
              <a:cs typeface="Century Gothic" panose="020B0502020202020204"/>
            </a:endParaRPr>
          </a:p>
        </p:txBody>
      </p:sp>
      <p:sp>
        <p:nvSpPr>
          <p:cNvPr id="51" name="object 51"/>
          <p:cNvSpPr txBox="1"/>
          <p:nvPr/>
        </p:nvSpPr>
        <p:spPr>
          <a:xfrm>
            <a:off x="4524850" y="3943016"/>
            <a:ext cx="100182" cy="151341"/>
          </a:xfrm>
          <a:prstGeom prst="rect">
            <a:avLst/>
          </a:prstGeom>
        </p:spPr>
        <p:txBody>
          <a:bodyPr vert="horz" wrap="square" lIns="0" tIns="8145" rIns="0" bIns="0" rtlCol="0">
            <a:spAutoFit/>
          </a:bodyPr>
          <a:lstStyle/>
          <a:p>
            <a:pPr marL="8145" defTabSz="586405">
              <a:spcBef>
                <a:spcPts val="64"/>
              </a:spcBef>
            </a:pPr>
            <a:r>
              <a:rPr sz="930" spc="-29" dirty="0">
                <a:solidFill>
                  <a:srgbClr val="FFFFFF"/>
                </a:solidFill>
                <a:latin typeface="Century Gothic" panose="020B0502020202020204"/>
                <a:cs typeface="Century Gothic" panose="020B0502020202020204"/>
              </a:rPr>
              <a:t>N</a:t>
            </a:r>
            <a:endParaRPr sz="930">
              <a:solidFill>
                <a:prstClr val="black"/>
              </a:solidFill>
              <a:latin typeface="Century Gothic" panose="020B0502020202020204"/>
              <a:cs typeface="Century Gothic" panose="020B0502020202020204"/>
            </a:endParaRPr>
          </a:p>
        </p:txBody>
      </p:sp>
      <p:sp>
        <p:nvSpPr>
          <p:cNvPr id="52" name="object 52"/>
          <p:cNvSpPr txBox="1"/>
          <p:nvPr/>
        </p:nvSpPr>
        <p:spPr>
          <a:xfrm>
            <a:off x="5139627" y="4072927"/>
            <a:ext cx="57421" cy="76935"/>
          </a:xfrm>
          <a:prstGeom prst="rect">
            <a:avLst/>
          </a:prstGeom>
        </p:spPr>
        <p:txBody>
          <a:bodyPr vert="horz" wrap="square" lIns="0" tIns="7738" rIns="0" bIns="0" rtlCol="0">
            <a:spAutoFit/>
          </a:bodyPr>
          <a:lstStyle/>
          <a:p>
            <a:pPr marL="8145" defTabSz="586405">
              <a:spcBef>
                <a:spcPts val="61"/>
              </a:spcBef>
            </a:pPr>
            <a:r>
              <a:rPr sz="449" spc="-10" dirty="0">
                <a:solidFill>
                  <a:srgbClr val="FFFFFF"/>
                </a:solidFill>
                <a:latin typeface="Century Gothic" panose="020B0502020202020204"/>
                <a:cs typeface="Century Gothic" panose="020B0502020202020204"/>
              </a:rPr>
              <a:t>N</a:t>
            </a:r>
            <a:endParaRPr sz="449">
              <a:solidFill>
                <a:prstClr val="black"/>
              </a:solidFill>
              <a:latin typeface="Century Gothic" panose="020B0502020202020204"/>
              <a:cs typeface="Century Gothic" panose="020B0502020202020204"/>
            </a:endParaRPr>
          </a:p>
        </p:txBody>
      </p:sp>
      <p:sp>
        <p:nvSpPr>
          <p:cNvPr id="53" name="object 53"/>
          <p:cNvSpPr txBox="1"/>
          <p:nvPr/>
        </p:nvSpPr>
        <p:spPr>
          <a:xfrm>
            <a:off x="4674382" y="4327129"/>
            <a:ext cx="46019" cy="62535"/>
          </a:xfrm>
          <a:prstGeom prst="rect">
            <a:avLst/>
          </a:prstGeom>
        </p:spPr>
        <p:txBody>
          <a:bodyPr vert="horz" wrap="square" lIns="0" tIns="8145" rIns="0" bIns="0" rtlCol="0">
            <a:spAutoFit/>
          </a:bodyPr>
          <a:lstStyle/>
          <a:p>
            <a:pPr marL="8145" defTabSz="586405">
              <a:spcBef>
                <a:spcPts val="64"/>
              </a:spcBef>
            </a:pPr>
            <a:r>
              <a:rPr sz="353" spc="-16" dirty="0">
                <a:solidFill>
                  <a:srgbClr val="7E7E7E"/>
                </a:solidFill>
                <a:latin typeface="Century Gothic" panose="020B0502020202020204"/>
                <a:cs typeface="Century Gothic" panose="020B0502020202020204"/>
              </a:rPr>
              <a:t>V</a:t>
            </a:r>
            <a:endParaRPr sz="353">
              <a:solidFill>
                <a:prstClr val="black"/>
              </a:solidFill>
              <a:latin typeface="Century Gothic" panose="020B0502020202020204"/>
              <a:cs typeface="Century Gothic" panose="020B0502020202020204"/>
            </a:endParaRPr>
          </a:p>
        </p:txBody>
      </p:sp>
      <p:sp>
        <p:nvSpPr>
          <p:cNvPr id="54" name="object 54"/>
          <p:cNvSpPr txBox="1"/>
          <p:nvPr/>
        </p:nvSpPr>
        <p:spPr>
          <a:xfrm>
            <a:off x="4825877" y="4241860"/>
            <a:ext cx="78598" cy="117127"/>
          </a:xfrm>
          <a:prstGeom prst="rect">
            <a:avLst/>
          </a:prstGeom>
        </p:spPr>
        <p:txBody>
          <a:bodyPr vert="horz" wrap="square" lIns="0" tIns="8552" rIns="0" bIns="0" rtlCol="0">
            <a:spAutoFit/>
          </a:bodyPr>
          <a:lstStyle/>
          <a:p>
            <a:pPr marL="8145" defTabSz="586405">
              <a:spcBef>
                <a:spcPts val="67"/>
              </a:spcBef>
            </a:pPr>
            <a:r>
              <a:rPr sz="705" spc="-10" dirty="0">
                <a:solidFill>
                  <a:srgbClr val="4B4B4B"/>
                </a:solidFill>
                <a:latin typeface="Century Gothic" panose="020B0502020202020204"/>
                <a:cs typeface="Century Gothic" panose="020B0502020202020204"/>
              </a:rPr>
              <a:t>V</a:t>
            </a:r>
            <a:endParaRPr sz="705">
              <a:solidFill>
                <a:prstClr val="black"/>
              </a:solidFill>
              <a:latin typeface="Century Gothic" panose="020B0502020202020204"/>
              <a:cs typeface="Century Gothic" panose="020B0502020202020204"/>
            </a:endParaRPr>
          </a:p>
        </p:txBody>
      </p:sp>
      <p:sp>
        <p:nvSpPr>
          <p:cNvPr id="55" name="object 55"/>
          <p:cNvSpPr txBox="1"/>
          <p:nvPr/>
        </p:nvSpPr>
        <p:spPr>
          <a:xfrm>
            <a:off x="4962711" y="4376984"/>
            <a:ext cx="46019" cy="62535"/>
          </a:xfrm>
          <a:prstGeom prst="rect">
            <a:avLst/>
          </a:prstGeom>
        </p:spPr>
        <p:txBody>
          <a:bodyPr vert="horz" wrap="square" lIns="0" tIns="8145" rIns="0" bIns="0" rtlCol="0">
            <a:spAutoFit/>
          </a:bodyPr>
          <a:lstStyle/>
          <a:p>
            <a:pPr marL="8145" defTabSz="586405">
              <a:spcBef>
                <a:spcPts val="64"/>
              </a:spcBef>
            </a:pPr>
            <a:r>
              <a:rPr sz="353" spc="-16" dirty="0">
                <a:solidFill>
                  <a:srgbClr val="7E7E7E"/>
                </a:solidFill>
                <a:latin typeface="Century Gothic" panose="020B0502020202020204"/>
                <a:cs typeface="Century Gothic" panose="020B0502020202020204"/>
              </a:rPr>
              <a:t>V</a:t>
            </a:r>
            <a:endParaRPr sz="353">
              <a:solidFill>
                <a:prstClr val="black"/>
              </a:solidFill>
              <a:latin typeface="Century Gothic" panose="020B0502020202020204"/>
              <a:cs typeface="Century Gothic" panose="020B0502020202020204"/>
            </a:endParaRPr>
          </a:p>
        </p:txBody>
      </p:sp>
      <p:sp>
        <p:nvSpPr>
          <p:cNvPr id="56" name="object 56"/>
          <p:cNvSpPr/>
          <p:nvPr/>
        </p:nvSpPr>
        <p:spPr>
          <a:xfrm>
            <a:off x="4647349" y="3914436"/>
            <a:ext cx="70372" cy="70371"/>
          </a:xfrm>
          <a:prstGeom prst="rect">
            <a:avLst/>
          </a:prstGeom>
          <a:blipFill>
            <a:blip r:embed="rId1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7" name="object 57"/>
          <p:cNvSpPr/>
          <p:nvPr/>
        </p:nvSpPr>
        <p:spPr>
          <a:xfrm>
            <a:off x="6160344" y="3584079"/>
            <a:ext cx="49847" cy="49847"/>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8" name="object 58"/>
          <p:cNvSpPr/>
          <p:nvPr/>
        </p:nvSpPr>
        <p:spPr>
          <a:xfrm>
            <a:off x="4449917" y="5120531"/>
            <a:ext cx="223170" cy="239460"/>
          </a:xfrm>
          <a:custGeom>
            <a:avLst/>
            <a:gdLst/>
            <a:ahLst/>
            <a:cxnLst/>
            <a:rect l="l" t="t" r="r" b="b"/>
            <a:pathLst>
              <a:path w="347980" h="373379">
                <a:moveTo>
                  <a:pt x="124967" y="249936"/>
                </a:moveTo>
                <a:lnTo>
                  <a:pt x="76200" y="239268"/>
                </a:lnTo>
                <a:lnTo>
                  <a:pt x="38100" y="213360"/>
                </a:lnTo>
                <a:lnTo>
                  <a:pt x="10667" y="173736"/>
                </a:lnTo>
                <a:lnTo>
                  <a:pt x="0" y="124968"/>
                </a:lnTo>
                <a:lnTo>
                  <a:pt x="10667" y="76200"/>
                </a:lnTo>
                <a:lnTo>
                  <a:pt x="38100" y="36575"/>
                </a:lnTo>
                <a:lnTo>
                  <a:pt x="76200" y="9144"/>
                </a:lnTo>
                <a:lnTo>
                  <a:pt x="124967" y="0"/>
                </a:lnTo>
                <a:lnTo>
                  <a:pt x="173735" y="9144"/>
                </a:lnTo>
                <a:lnTo>
                  <a:pt x="213359" y="36575"/>
                </a:lnTo>
                <a:lnTo>
                  <a:pt x="240791" y="76200"/>
                </a:lnTo>
                <a:lnTo>
                  <a:pt x="249935" y="124968"/>
                </a:lnTo>
                <a:lnTo>
                  <a:pt x="240791" y="173736"/>
                </a:lnTo>
                <a:lnTo>
                  <a:pt x="213359" y="213360"/>
                </a:lnTo>
                <a:lnTo>
                  <a:pt x="173735" y="239268"/>
                </a:lnTo>
                <a:lnTo>
                  <a:pt x="124967" y="249936"/>
                </a:lnTo>
                <a:close/>
              </a:path>
              <a:path w="347980" h="373379">
                <a:moveTo>
                  <a:pt x="284988" y="373380"/>
                </a:moveTo>
                <a:lnTo>
                  <a:pt x="260603" y="368808"/>
                </a:lnTo>
                <a:lnTo>
                  <a:pt x="240791" y="356616"/>
                </a:lnTo>
                <a:lnTo>
                  <a:pt x="227075" y="335280"/>
                </a:lnTo>
                <a:lnTo>
                  <a:pt x="222503" y="310896"/>
                </a:lnTo>
                <a:lnTo>
                  <a:pt x="227075" y="288036"/>
                </a:lnTo>
                <a:lnTo>
                  <a:pt x="240791" y="268224"/>
                </a:lnTo>
                <a:lnTo>
                  <a:pt x="260603" y="254508"/>
                </a:lnTo>
                <a:lnTo>
                  <a:pt x="284988" y="249936"/>
                </a:lnTo>
                <a:lnTo>
                  <a:pt x="309372" y="254508"/>
                </a:lnTo>
                <a:lnTo>
                  <a:pt x="329183" y="268224"/>
                </a:lnTo>
                <a:lnTo>
                  <a:pt x="342900" y="288036"/>
                </a:lnTo>
                <a:lnTo>
                  <a:pt x="347472" y="310896"/>
                </a:lnTo>
                <a:lnTo>
                  <a:pt x="342900" y="335280"/>
                </a:lnTo>
                <a:lnTo>
                  <a:pt x="329183" y="356616"/>
                </a:lnTo>
                <a:lnTo>
                  <a:pt x="309372" y="368808"/>
                </a:lnTo>
                <a:lnTo>
                  <a:pt x="284988" y="373380"/>
                </a:lnTo>
                <a:close/>
              </a:path>
            </a:pathLst>
          </a:custGeom>
          <a:solidFill>
            <a:srgbClr val="E4E4E4"/>
          </a:solidFill>
        </p:spPr>
        <p:txBody>
          <a:bodyPr wrap="square" lIns="0" tIns="0" rIns="0" bIns="0" rtlCol="0"/>
          <a:lstStyle/>
          <a:p>
            <a:pPr defTabSz="586405"/>
            <a:endParaRPr sz="1154">
              <a:solidFill>
                <a:prstClr val="black"/>
              </a:solidFill>
              <a:latin typeface="Calibri"/>
            </a:endParaRPr>
          </a:p>
        </p:txBody>
      </p:sp>
      <p:sp>
        <p:nvSpPr>
          <p:cNvPr id="59" name="object 59"/>
          <p:cNvSpPr/>
          <p:nvPr/>
        </p:nvSpPr>
        <p:spPr>
          <a:xfrm>
            <a:off x="4634643" y="5170378"/>
            <a:ext cx="171043" cy="144979"/>
          </a:xfrm>
          <a:custGeom>
            <a:avLst/>
            <a:gdLst/>
            <a:ahLst/>
            <a:cxnLst/>
            <a:rect l="l" t="t" r="r" b="b"/>
            <a:pathLst>
              <a:path w="266700" h="226059">
                <a:moveTo>
                  <a:pt x="36575" y="67056"/>
                </a:moveTo>
                <a:lnTo>
                  <a:pt x="0" y="38100"/>
                </a:lnTo>
                <a:lnTo>
                  <a:pt x="30480" y="0"/>
                </a:lnTo>
                <a:lnTo>
                  <a:pt x="39624" y="9144"/>
                </a:lnTo>
                <a:lnTo>
                  <a:pt x="24384" y="27432"/>
                </a:lnTo>
                <a:lnTo>
                  <a:pt x="199505" y="27432"/>
                </a:lnTo>
                <a:lnTo>
                  <a:pt x="24384" y="39624"/>
                </a:lnTo>
                <a:lnTo>
                  <a:pt x="45720" y="57912"/>
                </a:lnTo>
                <a:lnTo>
                  <a:pt x="36575" y="67056"/>
                </a:lnTo>
                <a:close/>
              </a:path>
              <a:path w="266700" h="226059">
                <a:moveTo>
                  <a:pt x="199505" y="27432"/>
                </a:moveTo>
                <a:lnTo>
                  <a:pt x="24384" y="27432"/>
                </a:lnTo>
                <a:lnTo>
                  <a:pt x="265176" y="9144"/>
                </a:lnTo>
                <a:lnTo>
                  <a:pt x="265176" y="22860"/>
                </a:lnTo>
                <a:lnTo>
                  <a:pt x="199505" y="27432"/>
                </a:lnTo>
                <a:close/>
              </a:path>
              <a:path w="266700" h="226059">
                <a:moveTo>
                  <a:pt x="145046" y="188975"/>
                </a:moveTo>
                <a:lnTo>
                  <a:pt x="109728" y="188975"/>
                </a:lnTo>
                <a:lnTo>
                  <a:pt x="262128" y="129540"/>
                </a:lnTo>
                <a:lnTo>
                  <a:pt x="266700" y="141732"/>
                </a:lnTo>
                <a:lnTo>
                  <a:pt x="145046" y="188975"/>
                </a:lnTo>
                <a:close/>
              </a:path>
              <a:path w="266700" h="226059">
                <a:moveTo>
                  <a:pt x="131064" y="225551"/>
                </a:moveTo>
                <a:lnTo>
                  <a:pt x="86868" y="205740"/>
                </a:lnTo>
                <a:lnTo>
                  <a:pt x="108203" y="163068"/>
                </a:lnTo>
                <a:lnTo>
                  <a:pt x="118872" y="169164"/>
                </a:lnTo>
                <a:lnTo>
                  <a:pt x="109728" y="188975"/>
                </a:lnTo>
                <a:lnTo>
                  <a:pt x="145046" y="188975"/>
                </a:lnTo>
                <a:lnTo>
                  <a:pt x="109728" y="202692"/>
                </a:lnTo>
                <a:lnTo>
                  <a:pt x="135635" y="214884"/>
                </a:lnTo>
                <a:lnTo>
                  <a:pt x="131064" y="225551"/>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60" name="object 60"/>
          <p:cNvSpPr/>
          <p:nvPr/>
        </p:nvSpPr>
        <p:spPr>
          <a:xfrm>
            <a:off x="5048077" y="5062865"/>
            <a:ext cx="232944" cy="175115"/>
          </a:xfrm>
          <a:custGeom>
            <a:avLst/>
            <a:gdLst/>
            <a:ahLst/>
            <a:cxnLst/>
            <a:rect l="l" t="t" r="r" b="b"/>
            <a:pathLst>
              <a:path w="363219" h="273050">
                <a:moveTo>
                  <a:pt x="309371" y="91439"/>
                </a:moveTo>
                <a:lnTo>
                  <a:pt x="54863" y="91439"/>
                </a:lnTo>
                <a:lnTo>
                  <a:pt x="70104" y="57911"/>
                </a:lnTo>
                <a:lnTo>
                  <a:pt x="99059" y="28955"/>
                </a:lnTo>
                <a:lnTo>
                  <a:pt x="135636" y="9144"/>
                </a:lnTo>
                <a:lnTo>
                  <a:pt x="176783" y="0"/>
                </a:lnTo>
                <a:lnTo>
                  <a:pt x="220980" y="6096"/>
                </a:lnTo>
                <a:lnTo>
                  <a:pt x="259080" y="25907"/>
                </a:lnTo>
                <a:lnTo>
                  <a:pt x="289559" y="54863"/>
                </a:lnTo>
                <a:lnTo>
                  <a:pt x="309371" y="91439"/>
                </a:lnTo>
                <a:close/>
              </a:path>
              <a:path w="363219" h="273050">
                <a:moveTo>
                  <a:pt x="185927" y="272796"/>
                </a:moveTo>
                <a:lnTo>
                  <a:pt x="141731" y="266700"/>
                </a:lnTo>
                <a:lnTo>
                  <a:pt x="103631" y="248411"/>
                </a:lnTo>
                <a:lnTo>
                  <a:pt x="73151" y="217931"/>
                </a:lnTo>
                <a:lnTo>
                  <a:pt x="53339" y="182879"/>
                </a:lnTo>
                <a:lnTo>
                  <a:pt x="45719" y="141731"/>
                </a:lnTo>
                <a:lnTo>
                  <a:pt x="50292" y="103631"/>
                </a:lnTo>
                <a:lnTo>
                  <a:pt x="0" y="88391"/>
                </a:lnTo>
                <a:lnTo>
                  <a:pt x="4571" y="76200"/>
                </a:lnTo>
                <a:lnTo>
                  <a:pt x="54863" y="91439"/>
                </a:lnTo>
                <a:lnTo>
                  <a:pt x="309371" y="91439"/>
                </a:lnTo>
                <a:lnTo>
                  <a:pt x="316992" y="132587"/>
                </a:lnTo>
                <a:lnTo>
                  <a:pt x="312419" y="169163"/>
                </a:lnTo>
                <a:lnTo>
                  <a:pt x="352653" y="181355"/>
                </a:lnTo>
                <a:lnTo>
                  <a:pt x="309371" y="181355"/>
                </a:lnTo>
                <a:lnTo>
                  <a:pt x="292607" y="214883"/>
                </a:lnTo>
                <a:lnTo>
                  <a:pt x="263651" y="245363"/>
                </a:lnTo>
                <a:lnTo>
                  <a:pt x="227075" y="265175"/>
                </a:lnTo>
                <a:lnTo>
                  <a:pt x="185927" y="272796"/>
                </a:lnTo>
                <a:close/>
              </a:path>
              <a:path w="363219" h="273050">
                <a:moveTo>
                  <a:pt x="359663" y="196596"/>
                </a:moveTo>
                <a:lnTo>
                  <a:pt x="309371" y="181355"/>
                </a:lnTo>
                <a:lnTo>
                  <a:pt x="352653" y="181355"/>
                </a:lnTo>
                <a:lnTo>
                  <a:pt x="362712" y="184403"/>
                </a:lnTo>
                <a:lnTo>
                  <a:pt x="359663" y="196596"/>
                </a:lnTo>
                <a:close/>
              </a:path>
            </a:pathLst>
          </a:custGeom>
          <a:solidFill>
            <a:srgbClr val="534F4F"/>
          </a:solidFill>
        </p:spPr>
        <p:txBody>
          <a:bodyPr wrap="square" lIns="0" tIns="0" rIns="0" bIns="0" rtlCol="0"/>
          <a:lstStyle/>
          <a:p>
            <a:pPr defTabSz="586405"/>
            <a:endParaRPr sz="1154">
              <a:solidFill>
                <a:prstClr val="black"/>
              </a:solidFill>
              <a:latin typeface="Calibri"/>
            </a:endParaRPr>
          </a:p>
        </p:txBody>
      </p:sp>
      <p:sp>
        <p:nvSpPr>
          <p:cNvPr id="61" name="object 61"/>
          <p:cNvSpPr/>
          <p:nvPr/>
        </p:nvSpPr>
        <p:spPr>
          <a:xfrm>
            <a:off x="4930792" y="5157671"/>
            <a:ext cx="122173" cy="54734"/>
          </a:xfrm>
          <a:prstGeom prst="rect">
            <a:avLst/>
          </a:prstGeom>
          <a:blipFill>
            <a:blip r:embed="rId1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2" name="object 62"/>
          <p:cNvSpPr/>
          <p:nvPr/>
        </p:nvSpPr>
        <p:spPr>
          <a:xfrm>
            <a:off x="4819369" y="5139102"/>
            <a:ext cx="102625" cy="131947"/>
          </a:xfrm>
          <a:prstGeom prst="rect">
            <a:avLst/>
          </a:prstGeom>
          <a:blipFill>
            <a:blip r:embed="rId1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3" name="object 63"/>
          <p:cNvSpPr txBox="1"/>
          <p:nvPr/>
        </p:nvSpPr>
        <p:spPr>
          <a:xfrm>
            <a:off x="4486732" y="5125329"/>
            <a:ext cx="85114" cy="131656"/>
          </a:xfrm>
          <a:prstGeom prst="rect">
            <a:avLst/>
          </a:prstGeom>
        </p:spPr>
        <p:txBody>
          <a:bodyPr vert="horz" wrap="square" lIns="0" tIns="8145" rIns="0" bIns="0" rtlCol="0">
            <a:spAutoFit/>
          </a:bodyPr>
          <a:lstStyle/>
          <a:p>
            <a:pPr marL="8145" defTabSz="586405">
              <a:spcBef>
                <a:spcPts val="64"/>
              </a:spcBef>
            </a:pPr>
            <a:r>
              <a:rPr sz="802" spc="-26" dirty="0">
                <a:solidFill>
                  <a:prstClr val="black"/>
                </a:solidFill>
                <a:latin typeface="Century Gothic" panose="020B0502020202020204"/>
                <a:cs typeface="Century Gothic" panose="020B0502020202020204"/>
              </a:rPr>
              <a:t>V</a:t>
            </a:r>
            <a:endParaRPr sz="802">
              <a:solidFill>
                <a:prstClr val="black"/>
              </a:solidFill>
              <a:latin typeface="Century Gothic" panose="020B0502020202020204"/>
              <a:cs typeface="Century Gothic" panose="020B0502020202020204"/>
            </a:endParaRPr>
          </a:p>
        </p:txBody>
      </p:sp>
      <p:sp>
        <p:nvSpPr>
          <p:cNvPr id="64" name="object 64"/>
          <p:cNvSpPr txBox="1"/>
          <p:nvPr/>
        </p:nvSpPr>
        <p:spPr>
          <a:xfrm>
            <a:off x="4605965" y="5281882"/>
            <a:ext cx="50091" cy="67472"/>
          </a:xfrm>
          <a:prstGeom prst="rect">
            <a:avLst/>
          </a:prstGeom>
        </p:spPr>
        <p:txBody>
          <a:bodyPr vert="horz" wrap="square" lIns="0" tIns="8145" rIns="0" bIns="0" rtlCol="0">
            <a:spAutoFit/>
          </a:bodyPr>
          <a:lstStyle/>
          <a:p>
            <a:pPr marL="8145" defTabSz="586405">
              <a:spcBef>
                <a:spcPts val="64"/>
              </a:spcBef>
            </a:pPr>
            <a:r>
              <a:rPr sz="385" spc="-6" dirty="0">
                <a:solidFill>
                  <a:prstClr val="black"/>
                </a:solidFill>
                <a:latin typeface="Century Gothic" panose="020B0502020202020204"/>
                <a:cs typeface="Century Gothic" panose="020B0502020202020204"/>
              </a:rPr>
              <a:t>V</a:t>
            </a:r>
            <a:endParaRPr sz="385">
              <a:solidFill>
                <a:prstClr val="black"/>
              </a:solidFill>
              <a:latin typeface="Century Gothic" panose="020B0502020202020204"/>
              <a:cs typeface="Century Gothic" panose="020B0502020202020204"/>
            </a:endParaRPr>
          </a:p>
        </p:txBody>
      </p:sp>
      <p:sp>
        <p:nvSpPr>
          <p:cNvPr id="65" name="object 65"/>
          <p:cNvSpPr/>
          <p:nvPr/>
        </p:nvSpPr>
        <p:spPr>
          <a:xfrm>
            <a:off x="4369771" y="5453820"/>
            <a:ext cx="221948" cy="180002"/>
          </a:xfrm>
          <a:custGeom>
            <a:avLst/>
            <a:gdLst/>
            <a:ahLst/>
            <a:cxnLst/>
            <a:rect l="l" t="t" r="r" b="b"/>
            <a:pathLst>
              <a:path w="346075" h="280670">
                <a:moveTo>
                  <a:pt x="109728" y="280415"/>
                </a:moveTo>
                <a:lnTo>
                  <a:pt x="67056" y="272796"/>
                </a:lnTo>
                <a:lnTo>
                  <a:pt x="32003" y="248411"/>
                </a:lnTo>
                <a:lnTo>
                  <a:pt x="9143" y="213359"/>
                </a:lnTo>
                <a:lnTo>
                  <a:pt x="0" y="172211"/>
                </a:lnTo>
                <a:lnTo>
                  <a:pt x="9143" y="129539"/>
                </a:lnTo>
                <a:lnTo>
                  <a:pt x="32003" y="94487"/>
                </a:lnTo>
                <a:lnTo>
                  <a:pt x="67056" y="70103"/>
                </a:lnTo>
                <a:lnTo>
                  <a:pt x="109728" y="60959"/>
                </a:lnTo>
                <a:lnTo>
                  <a:pt x="152400" y="70103"/>
                </a:lnTo>
                <a:lnTo>
                  <a:pt x="187451" y="94487"/>
                </a:lnTo>
                <a:lnTo>
                  <a:pt x="210312" y="129539"/>
                </a:lnTo>
                <a:lnTo>
                  <a:pt x="219456" y="172211"/>
                </a:lnTo>
                <a:lnTo>
                  <a:pt x="210312" y="213359"/>
                </a:lnTo>
                <a:lnTo>
                  <a:pt x="187451" y="248411"/>
                </a:lnTo>
                <a:lnTo>
                  <a:pt x="152400" y="272796"/>
                </a:lnTo>
                <a:lnTo>
                  <a:pt x="109728" y="280415"/>
                </a:lnTo>
                <a:close/>
              </a:path>
              <a:path w="346075" h="280670">
                <a:moveTo>
                  <a:pt x="283463" y="123444"/>
                </a:moveTo>
                <a:lnTo>
                  <a:pt x="259079" y="118872"/>
                </a:lnTo>
                <a:lnTo>
                  <a:pt x="239268" y="106679"/>
                </a:lnTo>
                <a:lnTo>
                  <a:pt x="227075" y="85344"/>
                </a:lnTo>
                <a:lnTo>
                  <a:pt x="220979" y="60959"/>
                </a:lnTo>
                <a:lnTo>
                  <a:pt x="227075" y="38100"/>
                </a:lnTo>
                <a:lnTo>
                  <a:pt x="239268" y="18287"/>
                </a:lnTo>
                <a:lnTo>
                  <a:pt x="259079" y="4572"/>
                </a:lnTo>
                <a:lnTo>
                  <a:pt x="283463" y="0"/>
                </a:lnTo>
                <a:lnTo>
                  <a:pt x="307847" y="4572"/>
                </a:lnTo>
                <a:lnTo>
                  <a:pt x="327659" y="18287"/>
                </a:lnTo>
                <a:lnTo>
                  <a:pt x="341375" y="38100"/>
                </a:lnTo>
                <a:lnTo>
                  <a:pt x="345947" y="60959"/>
                </a:lnTo>
                <a:lnTo>
                  <a:pt x="341375" y="85344"/>
                </a:lnTo>
                <a:lnTo>
                  <a:pt x="327659" y="106679"/>
                </a:lnTo>
                <a:lnTo>
                  <a:pt x="307847" y="118872"/>
                </a:lnTo>
                <a:lnTo>
                  <a:pt x="283463" y="123444"/>
                </a:lnTo>
                <a:close/>
              </a:path>
            </a:pathLst>
          </a:custGeom>
          <a:solidFill>
            <a:srgbClr val="E4E4E4"/>
          </a:solidFill>
        </p:spPr>
        <p:txBody>
          <a:bodyPr wrap="square" lIns="0" tIns="0" rIns="0" bIns="0" rtlCol="0"/>
          <a:lstStyle/>
          <a:p>
            <a:pPr defTabSz="586405"/>
            <a:endParaRPr sz="1154">
              <a:solidFill>
                <a:prstClr val="black"/>
              </a:solidFill>
              <a:latin typeface="Calibri"/>
            </a:endParaRPr>
          </a:p>
        </p:txBody>
      </p:sp>
      <p:sp>
        <p:nvSpPr>
          <p:cNvPr id="66" name="object 66"/>
          <p:cNvSpPr/>
          <p:nvPr/>
        </p:nvSpPr>
        <p:spPr>
          <a:xfrm>
            <a:off x="4607277" y="5446979"/>
            <a:ext cx="182853" cy="55793"/>
          </a:xfrm>
          <a:custGeom>
            <a:avLst/>
            <a:gdLst/>
            <a:ahLst/>
            <a:cxnLst/>
            <a:rect l="l" t="t" r="r" b="b"/>
            <a:pathLst>
              <a:path w="285114" h="86995">
                <a:moveTo>
                  <a:pt x="97880" y="45720"/>
                </a:moveTo>
                <a:lnTo>
                  <a:pt x="24384" y="45720"/>
                </a:lnTo>
                <a:lnTo>
                  <a:pt x="281939" y="0"/>
                </a:lnTo>
                <a:lnTo>
                  <a:pt x="284988" y="12192"/>
                </a:lnTo>
                <a:lnTo>
                  <a:pt x="97880" y="45720"/>
                </a:lnTo>
                <a:close/>
              </a:path>
              <a:path w="285114" h="86995">
                <a:moveTo>
                  <a:pt x="36575" y="86868"/>
                </a:moveTo>
                <a:lnTo>
                  <a:pt x="0" y="57912"/>
                </a:lnTo>
                <a:lnTo>
                  <a:pt x="28956" y="21336"/>
                </a:lnTo>
                <a:lnTo>
                  <a:pt x="38100" y="28955"/>
                </a:lnTo>
                <a:lnTo>
                  <a:pt x="24384" y="45720"/>
                </a:lnTo>
                <a:lnTo>
                  <a:pt x="97880" y="45720"/>
                </a:lnTo>
                <a:lnTo>
                  <a:pt x="21336" y="59436"/>
                </a:lnTo>
                <a:lnTo>
                  <a:pt x="44196" y="77724"/>
                </a:lnTo>
                <a:lnTo>
                  <a:pt x="36575" y="86868"/>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67" name="object 67"/>
          <p:cNvSpPr/>
          <p:nvPr/>
        </p:nvSpPr>
        <p:spPr>
          <a:xfrm>
            <a:off x="4541139" y="5572329"/>
            <a:ext cx="136834" cy="0"/>
          </a:xfrm>
          <a:custGeom>
            <a:avLst/>
            <a:gdLst/>
            <a:ahLst/>
            <a:cxnLst/>
            <a:rect l="l" t="t" r="r" b="b"/>
            <a:pathLst>
              <a:path w="213359">
                <a:moveTo>
                  <a:pt x="0" y="0"/>
                </a:moveTo>
                <a:lnTo>
                  <a:pt x="213359" y="0"/>
                </a:lnTo>
              </a:path>
            </a:pathLst>
          </a:custGeom>
          <a:ln w="20167">
            <a:solidFill>
              <a:srgbClr val="4B4B4B"/>
            </a:solidFill>
          </a:ln>
        </p:spPr>
        <p:txBody>
          <a:bodyPr wrap="square" lIns="0" tIns="0" rIns="0" bIns="0" rtlCol="0"/>
          <a:lstStyle/>
          <a:p>
            <a:pPr defTabSz="586405"/>
            <a:endParaRPr sz="1154">
              <a:solidFill>
                <a:prstClr val="black"/>
              </a:solidFill>
              <a:latin typeface="Calibri"/>
            </a:endParaRPr>
          </a:p>
        </p:txBody>
      </p:sp>
      <p:sp>
        <p:nvSpPr>
          <p:cNvPr id="68" name="object 68"/>
          <p:cNvSpPr/>
          <p:nvPr/>
        </p:nvSpPr>
        <p:spPr>
          <a:xfrm>
            <a:off x="5021689" y="5545695"/>
            <a:ext cx="122173" cy="122173"/>
          </a:xfrm>
          <a:prstGeom prst="rect">
            <a:avLst/>
          </a:prstGeom>
          <a:blipFill>
            <a:blip r:embed="rId2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9" name="object 69"/>
          <p:cNvSpPr/>
          <p:nvPr/>
        </p:nvSpPr>
        <p:spPr>
          <a:xfrm>
            <a:off x="4998232" y="5597496"/>
            <a:ext cx="168192" cy="18733"/>
          </a:xfrm>
          <a:custGeom>
            <a:avLst/>
            <a:gdLst/>
            <a:ahLst/>
            <a:cxnLst/>
            <a:rect l="l" t="t" r="r" b="b"/>
            <a:pathLst>
              <a:path w="262255" h="29209">
                <a:moveTo>
                  <a:pt x="262128" y="28955"/>
                </a:moveTo>
                <a:lnTo>
                  <a:pt x="0" y="7620"/>
                </a:lnTo>
                <a:lnTo>
                  <a:pt x="0" y="0"/>
                </a:lnTo>
                <a:lnTo>
                  <a:pt x="262128" y="19811"/>
                </a:lnTo>
                <a:lnTo>
                  <a:pt x="262128" y="28955"/>
                </a:lnTo>
                <a:close/>
              </a:path>
            </a:pathLst>
          </a:custGeom>
          <a:solidFill>
            <a:srgbClr val="534F4F"/>
          </a:solidFill>
        </p:spPr>
        <p:txBody>
          <a:bodyPr wrap="square" lIns="0" tIns="0" rIns="0" bIns="0" rtlCol="0"/>
          <a:lstStyle/>
          <a:p>
            <a:pPr defTabSz="586405"/>
            <a:endParaRPr sz="1154">
              <a:solidFill>
                <a:prstClr val="black"/>
              </a:solidFill>
              <a:latin typeface="Calibri"/>
            </a:endParaRPr>
          </a:p>
        </p:txBody>
      </p:sp>
      <p:sp>
        <p:nvSpPr>
          <p:cNvPr id="70" name="object 70"/>
          <p:cNvSpPr/>
          <p:nvPr/>
        </p:nvSpPr>
        <p:spPr>
          <a:xfrm>
            <a:off x="4792410" y="5582102"/>
            <a:ext cx="199957" cy="0"/>
          </a:xfrm>
          <a:custGeom>
            <a:avLst/>
            <a:gdLst/>
            <a:ahLst/>
            <a:cxnLst/>
            <a:rect l="l" t="t" r="r" b="b"/>
            <a:pathLst>
              <a:path w="311785">
                <a:moveTo>
                  <a:pt x="0" y="0"/>
                </a:moveTo>
                <a:lnTo>
                  <a:pt x="311785" y="0"/>
                </a:lnTo>
              </a:path>
            </a:pathLst>
          </a:custGeom>
          <a:ln w="23622">
            <a:solidFill>
              <a:srgbClr val="4B4B4B"/>
            </a:solidFill>
          </a:ln>
        </p:spPr>
        <p:txBody>
          <a:bodyPr wrap="square" lIns="0" tIns="0" rIns="0" bIns="0" rtlCol="0"/>
          <a:lstStyle/>
          <a:p>
            <a:pPr defTabSz="586405"/>
            <a:endParaRPr sz="1154">
              <a:solidFill>
                <a:prstClr val="black"/>
              </a:solidFill>
              <a:latin typeface="Calibri"/>
            </a:endParaRPr>
          </a:p>
        </p:txBody>
      </p:sp>
      <p:sp>
        <p:nvSpPr>
          <p:cNvPr id="71" name="object 71"/>
          <p:cNvSpPr/>
          <p:nvPr/>
        </p:nvSpPr>
        <p:spPr>
          <a:xfrm>
            <a:off x="4534949" y="5550581"/>
            <a:ext cx="28507" cy="43168"/>
          </a:xfrm>
          <a:custGeom>
            <a:avLst/>
            <a:gdLst/>
            <a:ahLst/>
            <a:cxnLst/>
            <a:rect l="l" t="t" r="r" b="b"/>
            <a:pathLst>
              <a:path w="44450" h="67309">
                <a:moveTo>
                  <a:pt x="30479" y="67055"/>
                </a:moveTo>
                <a:lnTo>
                  <a:pt x="0" y="30479"/>
                </a:lnTo>
                <a:lnTo>
                  <a:pt x="35051" y="0"/>
                </a:lnTo>
                <a:lnTo>
                  <a:pt x="44195" y="9144"/>
                </a:lnTo>
                <a:lnTo>
                  <a:pt x="16763" y="32003"/>
                </a:lnTo>
                <a:lnTo>
                  <a:pt x="39623" y="57911"/>
                </a:lnTo>
                <a:lnTo>
                  <a:pt x="30479" y="67055"/>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72" name="object 72"/>
          <p:cNvSpPr/>
          <p:nvPr/>
        </p:nvSpPr>
        <p:spPr>
          <a:xfrm>
            <a:off x="4691332" y="5522238"/>
            <a:ext cx="90897" cy="116309"/>
          </a:xfrm>
          <a:prstGeom prst="rect">
            <a:avLst/>
          </a:prstGeom>
          <a:blipFill>
            <a:blip r:embed="rId2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3" name="object 73"/>
          <p:cNvSpPr/>
          <p:nvPr/>
        </p:nvSpPr>
        <p:spPr>
          <a:xfrm>
            <a:off x="5116495" y="5334580"/>
            <a:ext cx="132924" cy="132924"/>
          </a:xfrm>
          <a:prstGeom prst="rect">
            <a:avLst/>
          </a:prstGeom>
          <a:blipFill>
            <a:blip r:embed="rId2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4" name="object 74"/>
          <p:cNvSpPr/>
          <p:nvPr/>
        </p:nvSpPr>
        <p:spPr>
          <a:xfrm>
            <a:off x="5091083" y="5384426"/>
            <a:ext cx="182853" cy="33393"/>
          </a:xfrm>
          <a:custGeom>
            <a:avLst/>
            <a:gdLst/>
            <a:ahLst/>
            <a:cxnLst/>
            <a:rect l="l" t="t" r="r" b="b"/>
            <a:pathLst>
              <a:path w="285114" h="52070">
                <a:moveTo>
                  <a:pt x="1524" y="51815"/>
                </a:moveTo>
                <a:lnTo>
                  <a:pt x="0" y="42672"/>
                </a:lnTo>
                <a:lnTo>
                  <a:pt x="284988" y="0"/>
                </a:lnTo>
                <a:lnTo>
                  <a:pt x="284988" y="9143"/>
                </a:lnTo>
                <a:lnTo>
                  <a:pt x="1524" y="51815"/>
                </a:lnTo>
                <a:close/>
              </a:path>
            </a:pathLst>
          </a:custGeom>
          <a:solidFill>
            <a:srgbClr val="534F4F"/>
          </a:solidFill>
        </p:spPr>
        <p:txBody>
          <a:bodyPr wrap="square" lIns="0" tIns="0" rIns="0" bIns="0" rtlCol="0"/>
          <a:lstStyle/>
          <a:p>
            <a:pPr defTabSz="586405"/>
            <a:endParaRPr sz="1154">
              <a:solidFill>
                <a:prstClr val="black"/>
              </a:solidFill>
              <a:latin typeface="Calibri"/>
            </a:endParaRPr>
          </a:p>
        </p:txBody>
      </p:sp>
      <p:sp>
        <p:nvSpPr>
          <p:cNvPr id="75" name="object 75"/>
          <p:cNvSpPr/>
          <p:nvPr/>
        </p:nvSpPr>
        <p:spPr>
          <a:xfrm>
            <a:off x="4879967" y="5391267"/>
            <a:ext cx="218283" cy="47240"/>
          </a:xfrm>
          <a:custGeom>
            <a:avLst/>
            <a:gdLst/>
            <a:ahLst/>
            <a:cxnLst/>
            <a:rect l="l" t="t" r="r" b="b"/>
            <a:pathLst>
              <a:path w="340360" h="73659">
                <a:moveTo>
                  <a:pt x="1524" y="73151"/>
                </a:moveTo>
                <a:lnTo>
                  <a:pt x="0" y="60960"/>
                </a:lnTo>
                <a:lnTo>
                  <a:pt x="336804" y="0"/>
                </a:lnTo>
                <a:lnTo>
                  <a:pt x="339852" y="12192"/>
                </a:lnTo>
                <a:lnTo>
                  <a:pt x="1524" y="73151"/>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76" name="object 76"/>
          <p:cNvSpPr/>
          <p:nvPr/>
        </p:nvSpPr>
        <p:spPr>
          <a:xfrm>
            <a:off x="4808619" y="5419612"/>
            <a:ext cx="60597" cy="77213"/>
          </a:xfrm>
          <a:prstGeom prst="rect">
            <a:avLst/>
          </a:prstGeom>
          <a:blipFill>
            <a:blip r:embed="rId2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7" name="object 77"/>
          <p:cNvSpPr txBox="1"/>
          <p:nvPr/>
        </p:nvSpPr>
        <p:spPr>
          <a:xfrm>
            <a:off x="4525828" y="5454879"/>
            <a:ext cx="50091" cy="67472"/>
          </a:xfrm>
          <a:prstGeom prst="rect">
            <a:avLst/>
          </a:prstGeom>
        </p:spPr>
        <p:txBody>
          <a:bodyPr vert="horz" wrap="square" lIns="0" tIns="8145" rIns="0" bIns="0" rtlCol="0">
            <a:spAutoFit/>
          </a:bodyPr>
          <a:lstStyle/>
          <a:p>
            <a:pPr marL="8145" defTabSz="586405">
              <a:spcBef>
                <a:spcPts val="64"/>
              </a:spcBef>
            </a:pPr>
            <a:r>
              <a:rPr sz="385" spc="-6" dirty="0">
                <a:solidFill>
                  <a:prstClr val="black"/>
                </a:solidFill>
                <a:latin typeface="Century Gothic" panose="020B0502020202020204"/>
                <a:cs typeface="Century Gothic" panose="020B0502020202020204"/>
              </a:rPr>
              <a:t>V</a:t>
            </a:r>
            <a:endParaRPr sz="385">
              <a:solidFill>
                <a:prstClr val="black"/>
              </a:solidFill>
              <a:latin typeface="Century Gothic" panose="020B0502020202020204"/>
              <a:cs typeface="Century Gothic" panose="020B0502020202020204"/>
            </a:endParaRPr>
          </a:p>
        </p:txBody>
      </p:sp>
      <p:sp>
        <p:nvSpPr>
          <p:cNvPr id="78" name="object 78"/>
          <p:cNvSpPr txBox="1"/>
          <p:nvPr/>
        </p:nvSpPr>
        <p:spPr>
          <a:xfrm>
            <a:off x="4401700" y="5495840"/>
            <a:ext cx="78598" cy="117127"/>
          </a:xfrm>
          <a:prstGeom prst="rect">
            <a:avLst/>
          </a:prstGeom>
        </p:spPr>
        <p:txBody>
          <a:bodyPr vert="horz" wrap="square" lIns="0" tIns="8552" rIns="0" bIns="0" rtlCol="0">
            <a:spAutoFit/>
          </a:bodyPr>
          <a:lstStyle/>
          <a:p>
            <a:pPr marL="8145" defTabSz="586405">
              <a:spcBef>
                <a:spcPts val="67"/>
              </a:spcBef>
            </a:pPr>
            <a:r>
              <a:rPr sz="705" spc="-10" dirty="0">
                <a:solidFill>
                  <a:prstClr val="black"/>
                </a:solidFill>
                <a:latin typeface="Century Gothic" panose="020B0502020202020204"/>
                <a:cs typeface="Century Gothic" panose="020B0502020202020204"/>
              </a:rPr>
              <a:t>V</a:t>
            </a:r>
            <a:endParaRPr sz="705">
              <a:solidFill>
                <a:prstClr val="black"/>
              </a:solidFill>
              <a:latin typeface="Century Gothic" panose="020B0502020202020204"/>
              <a:cs typeface="Century Gothic" panose="020B0502020202020204"/>
            </a:endParaRPr>
          </a:p>
        </p:txBody>
      </p:sp>
      <p:sp>
        <p:nvSpPr>
          <p:cNvPr id="79" name="object 79"/>
          <p:cNvSpPr/>
          <p:nvPr/>
        </p:nvSpPr>
        <p:spPr>
          <a:xfrm>
            <a:off x="6160344" y="5095119"/>
            <a:ext cx="49847" cy="49847"/>
          </a:xfrm>
          <a:prstGeom prst="rect">
            <a:avLst/>
          </a:prstGeom>
          <a:blipFill>
            <a:blip r:embed="rId2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0" name="object 80"/>
          <p:cNvSpPr/>
          <p:nvPr/>
        </p:nvSpPr>
        <p:spPr>
          <a:xfrm>
            <a:off x="4432323" y="5945446"/>
            <a:ext cx="774091" cy="536586"/>
          </a:xfrm>
          <a:prstGeom prst="rect">
            <a:avLst/>
          </a:prstGeom>
          <a:blipFill>
            <a:blip r:embed="rId2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1" name="object 81"/>
          <p:cNvSpPr txBox="1"/>
          <p:nvPr/>
        </p:nvSpPr>
        <p:spPr>
          <a:xfrm>
            <a:off x="4924601" y="6150771"/>
            <a:ext cx="34616" cy="97031"/>
          </a:xfrm>
          <a:prstGeom prst="rect">
            <a:avLst/>
          </a:prstGeom>
        </p:spPr>
        <p:txBody>
          <a:bodyPr vert="horz" wrap="square" lIns="0" tIns="8145" rIns="0" bIns="0" rtlCol="0">
            <a:spAutoFit/>
          </a:bodyPr>
          <a:lstStyle/>
          <a:p>
            <a:pPr marL="8145" defTabSz="586405">
              <a:spcBef>
                <a:spcPts val="64"/>
              </a:spcBef>
            </a:pPr>
            <a:r>
              <a:rPr sz="577" spc="-48" dirty="0">
                <a:solidFill>
                  <a:srgbClr val="D54BA8"/>
                </a:solidFill>
                <a:latin typeface="Calibri" panose="020F0502020204030204"/>
                <a:cs typeface="Calibri" panose="020F0502020204030204"/>
              </a:rPr>
              <a:t>!</a:t>
            </a:r>
            <a:endParaRPr sz="577">
              <a:solidFill>
                <a:prstClr val="black"/>
              </a:solidFill>
              <a:latin typeface="Calibri" panose="020F0502020204030204"/>
              <a:cs typeface="Calibri" panose="020F0502020204030204"/>
            </a:endParaRPr>
          </a:p>
        </p:txBody>
      </p:sp>
      <p:sp>
        <p:nvSpPr>
          <p:cNvPr id="82" name="object 82"/>
          <p:cNvSpPr txBox="1"/>
          <p:nvPr/>
        </p:nvSpPr>
        <p:spPr>
          <a:xfrm>
            <a:off x="4442749" y="6381442"/>
            <a:ext cx="50091" cy="67472"/>
          </a:xfrm>
          <a:prstGeom prst="rect">
            <a:avLst/>
          </a:prstGeom>
        </p:spPr>
        <p:txBody>
          <a:bodyPr vert="horz" wrap="square" lIns="0" tIns="8145" rIns="0" bIns="0" rtlCol="0">
            <a:spAutoFit/>
          </a:bodyPr>
          <a:lstStyle/>
          <a:p>
            <a:pPr marL="8145" defTabSz="586405">
              <a:spcBef>
                <a:spcPts val="64"/>
              </a:spcBef>
            </a:pPr>
            <a:r>
              <a:rPr sz="385" spc="-6" dirty="0">
                <a:solidFill>
                  <a:srgbClr val="7E7E7E"/>
                </a:solidFill>
                <a:latin typeface="Century Gothic" panose="020B0502020202020204"/>
                <a:cs typeface="Century Gothic" panose="020B0502020202020204"/>
              </a:rPr>
              <a:t>V</a:t>
            </a:r>
            <a:endParaRPr sz="385">
              <a:solidFill>
                <a:prstClr val="black"/>
              </a:solidFill>
              <a:latin typeface="Century Gothic" panose="020B0502020202020204"/>
              <a:cs typeface="Century Gothic" panose="020B0502020202020204"/>
            </a:endParaRPr>
          </a:p>
        </p:txBody>
      </p:sp>
      <p:sp>
        <p:nvSpPr>
          <p:cNvPr id="83" name="object 83"/>
          <p:cNvSpPr txBox="1"/>
          <p:nvPr/>
        </p:nvSpPr>
        <p:spPr>
          <a:xfrm>
            <a:off x="4777993" y="6358058"/>
            <a:ext cx="70046" cy="106430"/>
          </a:xfrm>
          <a:prstGeom prst="rect">
            <a:avLst/>
          </a:prstGeom>
        </p:spPr>
        <p:txBody>
          <a:bodyPr vert="horz" wrap="square" lIns="0" tIns="7738" rIns="0" bIns="0" rtlCol="0">
            <a:spAutoFit/>
          </a:bodyPr>
          <a:lstStyle/>
          <a:p>
            <a:pPr marL="8145" defTabSz="586405">
              <a:spcBef>
                <a:spcPts val="61"/>
              </a:spcBef>
            </a:pPr>
            <a:r>
              <a:rPr sz="641" spc="-32" dirty="0">
                <a:solidFill>
                  <a:prstClr val="black"/>
                </a:solidFill>
                <a:latin typeface="Century Gothic" panose="020B0502020202020204"/>
                <a:cs typeface="Century Gothic" panose="020B0502020202020204"/>
              </a:rPr>
              <a:t>V</a:t>
            </a:r>
            <a:endParaRPr sz="641">
              <a:solidFill>
                <a:prstClr val="black"/>
              </a:solidFill>
              <a:latin typeface="Century Gothic" panose="020B0502020202020204"/>
              <a:cs typeface="Century Gothic" panose="020B0502020202020204"/>
            </a:endParaRPr>
          </a:p>
        </p:txBody>
      </p:sp>
      <p:sp>
        <p:nvSpPr>
          <p:cNvPr id="84" name="object 84"/>
          <p:cNvSpPr txBox="1"/>
          <p:nvPr/>
        </p:nvSpPr>
        <p:spPr>
          <a:xfrm>
            <a:off x="5137672" y="6381442"/>
            <a:ext cx="50091" cy="67472"/>
          </a:xfrm>
          <a:prstGeom prst="rect">
            <a:avLst/>
          </a:prstGeom>
        </p:spPr>
        <p:txBody>
          <a:bodyPr vert="horz" wrap="square" lIns="0" tIns="8145" rIns="0" bIns="0" rtlCol="0">
            <a:spAutoFit/>
          </a:bodyPr>
          <a:lstStyle/>
          <a:p>
            <a:pPr marL="8145" defTabSz="586405">
              <a:spcBef>
                <a:spcPts val="64"/>
              </a:spcBef>
            </a:pPr>
            <a:r>
              <a:rPr sz="385" spc="-6" dirty="0">
                <a:solidFill>
                  <a:srgbClr val="7E7E7E"/>
                </a:solidFill>
                <a:latin typeface="Century Gothic" panose="020B0502020202020204"/>
                <a:cs typeface="Century Gothic" panose="020B0502020202020204"/>
              </a:rPr>
              <a:t>V</a:t>
            </a:r>
            <a:endParaRPr sz="385">
              <a:solidFill>
                <a:prstClr val="black"/>
              </a:solidFill>
              <a:latin typeface="Century Gothic" panose="020B0502020202020204"/>
              <a:cs typeface="Century Gothic" panose="020B0502020202020204"/>
            </a:endParaRPr>
          </a:p>
        </p:txBody>
      </p:sp>
      <p:sp>
        <p:nvSpPr>
          <p:cNvPr id="85" name="object 85"/>
          <p:cNvSpPr/>
          <p:nvPr/>
        </p:nvSpPr>
        <p:spPr>
          <a:xfrm>
            <a:off x="6160344" y="5878983"/>
            <a:ext cx="49847" cy="49847"/>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6" name="object 86"/>
          <p:cNvSpPr/>
          <p:nvPr/>
        </p:nvSpPr>
        <p:spPr>
          <a:xfrm>
            <a:off x="5051988" y="5559377"/>
            <a:ext cx="57666" cy="89920"/>
          </a:xfrm>
          <a:prstGeom prst="rect">
            <a:avLst/>
          </a:prstGeom>
          <a:blipFill>
            <a:blip r:embed="rId2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7" name="object 87"/>
          <p:cNvSpPr/>
          <p:nvPr/>
        </p:nvSpPr>
        <p:spPr>
          <a:xfrm>
            <a:off x="5119428" y="5082413"/>
            <a:ext cx="90896" cy="127060"/>
          </a:xfrm>
          <a:prstGeom prst="rect">
            <a:avLst/>
          </a:prstGeom>
          <a:blipFill>
            <a:blip r:embed="rId2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8" name="object 88"/>
          <p:cNvSpPr/>
          <p:nvPr/>
        </p:nvSpPr>
        <p:spPr>
          <a:xfrm>
            <a:off x="4695241" y="5993338"/>
            <a:ext cx="26471" cy="91223"/>
          </a:xfrm>
          <a:custGeom>
            <a:avLst/>
            <a:gdLst/>
            <a:ahLst/>
            <a:cxnLst/>
            <a:rect l="l" t="t" r="r" b="b"/>
            <a:pathLst>
              <a:path w="41275" h="142240">
                <a:moveTo>
                  <a:pt x="24384" y="108203"/>
                </a:moveTo>
                <a:lnTo>
                  <a:pt x="6096" y="33527"/>
                </a:lnTo>
                <a:lnTo>
                  <a:pt x="0" y="3048"/>
                </a:lnTo>
                <a:lnTo>
                  <a:pt x="13715" y="0"/>
                </a:lnTo>
                <a:lnTo>
                  <a:pt x="19812" y="32003"/>
                </a:lnTo>
                <a:lnTo>
                  <a:pt x="32003" y="106679"/>
                </a:lnTo>
                <a:lnTo>
                  <a:pt x="24384" y="108203"/>
                </a:lnTo>
                <a:close/>
              </a:path>
              <a:path w="41275" h="142240">
                <a:moveTo>
                  <a:pt x="27432" y="141731"/>
                </a:moveTo>
                <a:lnTo>
                  <a:pt x="22859" y="123443"/>
                </a:lnTo>
                <a:lnTo>
                  <a:pt x="38100" y="120396"/>
                </a:lnTo>
                <a:lnTo>
                  <a:pt x="41147" y="138683"/>
                </a:lnTo>
                <a:lnTo>
                  <a:pt x="27432" y="141731"/>
                </a:lnTo>
                <a:close/>
              </a:path>
            </a:pathLst>
          </a:custGeom>
          <a:solidFill>
            <a:srgbClr val="D54BA8"/>
          </a:solidFill>
        </p:spPr>
        <p:txBody>
          <a:bodyPr wrap="square" lIns="0" tIns="0" rIns="0" bIns="0" rtlCol="0"/>
          <a:lstStyle/>
          <a:p>
            <a:pPr defTabSz="586405"/>
            <a:endParaRPr sz="1154">
              <a:solidFill>
                <a:prstClr val="black"/>
              </a:solidFill>
              <a:latin typeface="Calibri"/>
            </a:endParaRPr>
          </a:p>
        </p:txBody>
      </p:sp>
      <p:sp>
        <p:nvSpPr>
          <p:cNvPr id="89" name="object 89"/>
          <p:cNvSpPr/>
          <p:nvPr/>
        </p:nvSpPr>
        <p:spPr>
          <a:xfrm>
            <a:off x="5147771" y="5349240"/>
            <a:ext cx="67440" cy="98716"/>
          </a:xfrm>
          <a:prstGeom prst="rect">
            <a:avLst/>
          </a:prstGeom>
          <a:blipFill>
            <a:blip r:embed="rId28" cstate="print"/>
            <a:stretch>
              <a:fillRect/>
            </a:stretch>
          </a:blipFill>
        </p:spPr>
        <p:txBody>
          <a:bodyPr wrap="square" lIns="0" tIns="0" rIns="0" bIns="0" rtlCol="0"/>
          <a:lstStyle/>
          <a:p>
            <a:pPr defTabSz="586405"/>
            <a:endParaRPr sz="1154">
              <a:solidFill>
                <a:prstClr val="black"/>
              </a:solidFill>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4081442" y="487716"/>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 name="object 3"/>
          <p:cNvSpPr/>
          <p:nvPr/>
        </p:nvSpPr>
        <p:spPr>
          <a:xfrm>
            <a:off x="4371726" y="318628"/>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 name="object 4"/>
          <p:cNvSpPr/>
          <p:nvPr/>
        </p:nvSpPr>
        <p:spPr>
          <a:xfrm>
            <a:off x="4235870" y="584478"/>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 name="object 5"/>
          <p:cNvSpPr/>
          <p:nvPr/>
        </p:nvSpPr>
        <p:spPr>
          <a:xfrm>
            <a:off x="4523221" y="416366"/>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 name="object 6"/>
          <p:cNvSpPr/>
          <p:nvPr/>
        </p:nvSpPr>
        <p:spPr>
          <a:xfrm>
            <a:off x="4681557" y="511173"/>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 name="object 7"/>
          <p:cNvSpPr/>
          <p:nvPr/>
        </p:nvSpPr>
        <p:spPr>
          <a:xfrm>
            <a:off x="4942520" y="364565"/>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 name="object 8"/>
          <p:cNvSpPr/>
          <p:nvPr/>
        </p:nvSpPr>
        <p:spPr>
          <a:xfrm>
            <a:off x="5082286" y="468168"/>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 name="object 9"/>
          <p:cNvSpPr/>
          <p:nvPr/>
        </p:nvSpPr>
        <p:spPr>
          <a:xfrm>
            <a:off x="5296335" y="347950"/>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 name="object 10"/>
          <p:cNvSpPr/>
          <p:nvPr/>
        </p:nvSpPr>
        <p:spPr>
          <a:xfrm>
            <a:off x="5203482" y="581545"/>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 name="object 11"/>
          <p:cNvSpPr/>
          <p:nvPr/>
        </p:nvSpPr>
        <p:spPr>
          <a:xfrm>
            <a:off x="5388209" y="475987"/>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 name="object 12"/>
          <p:cNvSpPr/>
          <p:nvPr/>
        </p:nvSpPr>
        <p:spPr>
          <a:xfrm>
            <a:off x="5534817" y="390955"/>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 name="object 13"/>
          <p:cNvSpPr/>
          <p:nvPr/>
        </p:nvSpPr>
        <p:spPr>
          <a:xfrm>
            <a:off x="5561206" y="560043"/>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 name="object 14"/>
          <p:cNvSpPr/>
          <p:nvPr/>
        </p:nvSpPr>
        <p:spPr>
          <a:xfrm>
            <a:off x="4072646" y="2309565"/>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 name="object 15"/>
          <p:cNvSpPr/>
          <p:nvPr/>
        </p:nvSpPr>
        <p:spPr>
          <a:xfrm>
            <a:off x="4410821" y="2290995"/>
            <a:ext cx="1954"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 name="object 16"/>
          <p:cNvSpPr/>
          <p:nvPr/>
        </p:nvSpPr>
        <p:spPr>
          <a:xfrm>
            <a:off x="4059940" y="2795327"/>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4151813" y="2990805"/>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4342404" y="2852016"/>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4519311" y="2735707"/>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4227073" y="3223423"/>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4399093" y="3112000"/>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4565248" y="3009375"/>
            <a:ext cx="2932" cy="2932"/>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4724563" y="2918478"/>
            <a:ext cx="3909" cy="3910"/>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4875081" y="2841264"/>
            <a:ext cx="4886" cy="4887"/>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5017779" y="2781643"/>
            <a:ext cx="4886" cy="4887"/>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5150704" y="2739616"/>
            <a:ext cx="4886" cy="4887"/>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5274831" y="2716159"/>
            <a:ext cx="5864" cy="5864"/>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5393095" y="2711272"/>
            <a:ext cx="6842" cy="6841"/>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9" name="object 29"/>
          <p:cNvSpPr/>
          <p:nvPr/>
        </p:nvSpPr>
        <p:spPr>
          <a:xfrm>
            <a:off x="5508427" y="2722024"/>
            <a:ext cx="7819" cy="7818"/>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0" name="object 30"/>
          <p:cNvSpPr/>
          <p:nvPr/>
        </p:nvSpPr>
        <p:spPr>
          <a:xfrm>
            <a:off x="5623759" y="2746458"/>
            <a:ext cx="8796" cy="8796"/>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1" name="object 31"/>
          <p:cNvSpPr/>
          <p:nvPr/>
        </p:nvSpPr>
        <p:spPr>
          <a:xfrm>
            <a:off x="5742023" y="2777735"/>
            <a:ext cx="9773" cy="9773"/>
          </a:xfrm>
          <a:prstGeom prst="rect">
            <a:avLst/>
          </a:prstGeom>
          <a:blipFill>
            <a:blip r:embed="rId1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2" name="object 32"/>
          <p:cNvSpPr/>
          <p:nvPr/>
        </p:nvSpPr>
        <p:spPr>
          <a:xfrm>
            <a:off x="5866151" y="2809988"/>
            <a:ext cx="11728" cy="11728"/>
          </a:xfrm>
          <a:prstGeom prst="rect">
            <a:avLst/>
          </a:prstGeom>
          <a:blipFill>
            <a:blip r:embed="rId1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3" name="object 33"/>
          <p:cNvSpPr/>
          <p:nvPr/>
        </p:nvSpPr>
        <p:spPr>
          <a:xfrm>
            <a:off x="4774410" y="3218536"/>
            <a:ext cx="4886" cy="4887"/>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4" name="object 34"/>
          <p:cNvSpPr/>
          <p:nvPr/>
        </p:nvSpPr>
        <p:spPr>
          <a:xfrm>
            <a:off x="4923950" y="3149141"/>
            <a:ext cx="4886" cy="4887"/>
          </a:xfrm>
          <a:prstGeom prst="rect">
            <a:avLst/>
          </a:prstGeom>
          <a:blipFill>
            <a:blip r:embed="rId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5" name="object 35"/>
          <p:cNvSpPr/>
          <p:nvPr/>
        </p:nvSpPr>
        <p:spPr>
          <a:xfrm>
            <a:off x="5066648" y="3096363"/>
            <a:ext cx="4886" cy="4887"/>
          </a:xfrm>
          <a:prstGeom prst="rect">
            <a:avLst/>
          </a:prstGeom>
          <a:blipFill>
            <a:blip r:embed="rId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6" name="object 36"/>
          <p:cNvSpPr/>
          <p:nvPr/>
        </p:nvSpPr>
        <p:spPr>
          <a:xfrm>
            <a:off x="5202505" y="3059222"/>
            <a:ext cx="5864" cy="5864"/>
          </a:xfrm>
          <a:prstGeom prst="rect">
            <a:avLst/>
          </a:prstGeom>
          <a:blipFill>
            <a:blip r:embed="rId1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7" name="object 37"/>
          <p:cNvSpPr/>
          <p:nvPr/>
        </p:nvSpPr>
        <p:spPr>
          <a:xfrm>
            <a:off x="5332497" y="3037719"/>
            <a:ext cx="7819" cy="7818"/>
          </a:xfrm>
          <a:prstGeom prst="rect">
            <a:avLst/>
          </a:prstGeom>
          <a:blipFill>
            <a:blip r:embed="rId1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8" name="object 38"/>
          <p:cNvSpPr/>
          <p:nvPr/>
        </p:nvSpPr>
        <p:spPr>
          <a:xfrm>
            <a:off x="5459558" y="3033810"/>
            <a:ext cx="7819" cy="7818"/>
          </a:xfrm>
          <a:prstGeom prst="rect">
            <a:avLst/>
          </a:prstGeom>
          <a:blipFill>
            <a:blip r:embed="rId1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9" name="object 39"/>
          <p:cNvSpPr/>
          <p:nvPr/>
        </p:nvSpPr>
        <p:spPr>
          <a:xfrm>
            <a:off x="5585641" y="3042606"/>
            <a:ext cx="8796" cy="8796"/>
          </a:xfrm>
          <a:prstGeom prst="rect">
            <a:avLst/>
          </a:prstGeom>
          <a:blipFill>
            <a:blip r:embed="rId1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0" name="object 40"/>
          <p:cNvSpPr/>
          <p:nvPr/>
        </p:nvSpPr>
        <p:spPr>
          <a:xfrm>
            <a:off x="5713679" y="3062154"/>
            <a:ext cx="9773" cy="9773"/>
          </a:xfrm>
          <a:prstGeom prst="rect">
            <a:avLst/>
          </a:prstGeom>
          <a:blipFill>
            <a:blip r:embed="rId2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1" name="object 41"/>
          <p:cNvSpPr/>
          <p:nvPr/>
        </p:nvSpPr>
        <p:spPr>
          <a:xfrm>
            <a:off x="5844649" y="3084634"/>
            <a:ext cx="11728" cy="11728"/>
          </a:xfrm>
          <a:prstGeom prst="rect">
            <a:avLst/>
          </a:prstGeom>
          <a:blipFill>
            <a:blip r:embed="rId2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2" name="object 42"/>
          <p:cNvSpPr/>
          <p:nvPr/>
        </p:nvSpPr>
        <p:spPr>
          <a:xfrm>
            <a:off x="3672894" y="0"/>
            <a:ext cx="4847840" cy="2051536"/>
          </a:xfrm>
          <a:prstGeom prst="rect">
            <a:avLst/>
          </a:prstGeom>
          <a:blipFill>
            <a:blip r:embed="rId2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3" name="object 43"/>
          <p:cNvSpPr txBox="1">
            <a:spLocks noGrp="1"/>
          </p:cNvSpPr>
          <p:nvPr>
            <p:ph type="title"/>
          </p:nvPr>
        </p:nvSpPr>
        <p:spPr>
          <a:xfrm>
            <a:off x="4005858" y="215099"/>
            <a:ext cx="1913643" cy="1158668"/>
          </a:xfrm>
          <a:prstGeom prst="rect">
            <a:avLst/>
          </a:prstGeom>
        </p:spPr>
        <p:txBody>
          <a:bodyPr vert="horz" wrap="square" lIns="0" tIns="8145" rIns="0" bIns="0" rtlCol="0">
            <a:spAutoFit/>
          </a:bodyPr>
          <a:lstStyle/>
          <a:p>
            <a:pPr marL="8145" marR="3258">
              <a:lnSpc>
                <a:spcPct val="111000"/>
              </a:lnSpc>
              <a:spcBef>
                <a:spcPts val="64"/>
              </a:spcBef>
            </a:pPr>
            <a:r>
              <a:rPr sz="2309" spc="-10" dirty="0">
                <a:solidFill>
                  <a:srgbClr val="534F4F"/>
                </a:solidFill>
              </a:rPr>
              <a:t>Pricing </a:t>
            </a:r>
            <a:r>
              <a:rPr sz="2309" spc="-3" dirty="0">
                <a:solidFill>
                  <a:srgbClr val="534F4F"/>
                </a:solidFill>
              </a:rPr>
              <a:t>role</a:t>
            </a:r>
            <a:r>
              <a:rPr sz="2309" spc="-228" dirty="0">
                <a:solidFill>
                  <a:srgbClr val="534F4F"/>
                </a:solidFill>
              </a:rPr>
              <a:t> </a:t>
            </a:r>
            <a:r>
              <a:rPr sz="2309" spc="22" dirty="0">
                <a:solidFill>
                  <a:srgbClr val="534F4F"/>
                </a:solidFill>
              </a:rPr>
              <a:t>of  </a:t>
            </a:r>
            <a:r>
              <a:rPr sz="2309" spc="10" dirty="0">
                <a:solidFill>
                  <a:srgbClr val="534F4F"/>
                </a:solidFill>
              </a:rPr>
              <a:t>Bancor in  </a:t>
            </a:r>
            <a:r>
              <a:rPr lang="en-US" sz="2309" spc="10" dirty="0">
                <a:solidFill>
                  <a:srgbClr val="534F4F"/>
                </a:solidFill>
              </a:rPr>
              <a:t>Token</a:t>
            </a:r>
            <a:r>
              <a:rPr sz="2309" spc="-112" dirty="0">
                <a:solidFill>
                  <a:srgbClr val="534F4F"/>
                </a:solidFill>
              </a:rPr>
              <a:t> </a:t>
            </a:r>
            <a:r>
              <a:rPr sz="2309" spc="-26" dirty="0">
                <a:solidFill>
                  <a:srgbClr val="534F4F"/>
                </a:solidFill>
              </a:rPr>
              <a:t>Points.</a:t>
            </a:r>
            <a:endParaRPr sz="2309" dirty="0"/>
          </a:p>
        </p:txBody>
      </p:sp>
      <p:sp>
        <p:nvSpPr>
          <p:cNvPr id="44" name="object 44"/>
          <p:cNvSpPr/>
          <p:nvPr/>
        </p:nvSpPr>
        <p:spPr>
          <a:xfrm>
            <a:off x="7507184" y="1433502"/>
            <a:ext cx="29322" cy="23782"/>
          </a:xfrm>
          <a:prstGeom prst="rect">
            <a:avLst/>
          </a:prstGeom>
          <a:blipFill>
            <a:blip r:embed="rId2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5" name="object 45"/>
          <p:cNvSpPr/>
          <p:nvPr/>
        </p:nvSpPr>
        <p:spPr>
          <a:xfrm>
            <a:off x="6722342" y="1472922"/>
            <a:ext cx="17593" cy="17592"/>
          </a:xfrm>
          <a:prstGeom prst="rect">
            <a:avLst/>
          </a:prstGeom>
          <a:blipFill>
            <a:blip r:embed="rId2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6" name="object 46"/>
          <p:cNvSpPr/>
          <p:nvPr/>
        </p:nvSpPr>
        <p:spPr>
          <a:xfrm>
            <a:off x="8318415" y="1462008"/>
            <a:ext cx="44959" cy="41213"/>
          </a:xfrm>
          <a:prstGeom prst="rect">
            <a:avLst/>
          </a:prstGeom>
          <a:blipFill>
            <a:blip r:embed="rId2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7" name="object 47"/>
          <p:cNvSpPr/>
          <p:nvPr/>
        </p:nvSpPr>
        <p:spPr>
          <a:xfrm>
            <a:off x="5439033" y="1526679"/>
            <a:ext cx="3909" cy="3910"/>
          </a:xfrm>
          <a:prstGeom prst="rect">
            <a:avLst/>
          </a:prstGeom>
          <a:blipFill>
            <a:blip r:embed="rId2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8" name="object 48"/>
          <p:cNvSpPr/>
          <p:nvPr/>
        </p:nvSpPr>
        <p:spPr>
          <a:xfrm>
            <a:off x="5654058" y="1567729"/>
            <a:ext cx="5864" cy="5864"/>
          </a:xfrm>
          <a:prstGeom prst="rect">
            <a:avLst/>
          </a:prstGeom>
          <a:blipFill>
            <a:blip r:embed="rId2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9" name="object 49"/>
          <p:cNvSpPr/>
          <p:nvPr/>
        </p:nvSpPr>
        <p:spPr>
          <a:xfrm>
            <a:off x="7976330" y="1535312"/>
            <a:ext cx="39095" cy="35349"/>
          </a:xfrm>
          <a:prstGeom prst="rect">
            <a:avLst/>
          </a:prstGeom>
          <a:blipFill>
            <a:blip r:embed="rId2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0" name="object 50"/>
          <p:cNvSpPr/>
          <p:nvPr/>
        </p:nvSpPr>
        <p:spPr>
          <a:xfrm>
            <a:off x="5905247" y="1674264"/>
            <a:ext cx="7818" cy="7819"/>
          </a:xfrm>
          <a:prstGeom prst="rect">
            <a:avLst/>
          </a:prstGeom>
          <a:blipFill>
            <a:blip r:embed="rId2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1" name="object 51"/>
          <p:cNvSpPr/>
          <p:nvPr/>
        </p:nvSpPr>
        <p:spPr>
          <a:xfrm>
            <a:off x="6263947" y="1678174"/>
            <a:ext cx="11728" cy="12705"/>
          </a:xfrm>
          <a:prstGeom prst="rect">
            <a:avLst/>
          </a:prstGeom>
          <a:blipFill>
            <a:blip r:embed="rId3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2" name="object 52"/>
          <p:cNvSpPr/>
          <p:nvPr/>
        </p:nvSpPr>
        <p:spPr>
          <a:xfrm>
            <a:off x="7141641" y="1757342"/>
            <a:ext cx="25412" cy="25412"/>
          </a:xfrm>
          <a:prstGeom prst="rect">
            <a:avLst/>
          </a:prstGeom>
          <a:blipFill>
            <a:blip r:embed="rId3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3" name="object 53"/>
          <p:cNvSpPr/>
          <p:nvPr/>
        </p:nvSpPr>
        <p:spPr>
          <a:xfrm>
            <a:off x="7786716" y="1727532"/>
            <a:ext cx="36163" cy="35674"/>
          </a:xfrm>
          <a:prstGeom prst="rect">
            <a:avLst/>
          </a:prstGeom>
          <a:blipFill>
            <a:blip r:embed="rId3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4" name="object 54"/>
          <p:cNvSpPr/>
          <p:nvPr/>
        </p:nvSpPr>
        <p:spPr>
          <a:xfrm>
            <a:off x="6670541" y="1830565"/>
            <a:ext cx="17593" cy="14742"/>
          </a:xfrm>
          <a:prstGeom prst="rect">
            <a:avLst/>
          </a:prstGeom>
          <a:blipFill>
            <a:blip r:embed="rId3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5" name="object 55"/>
          <p:cNvSpPr/>
          <p:nvPr/>
        </p:nvSpPr>
        <p:spPr>
          <a:xfrm>
            <a:off x="5587596" y="1851171"/>
            <a:ext cx="5864" cy="5864"/>
          </a:xfrm>
          <a:prstGeom prst="rect">
            <a:avLst/>
          </a:prstGeom>
          <a:blipFill>
            <a:blip r:embed="rId3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6" name="object 56"/>
          <p:cNvSpPr/>
          <p:nvPr/>
        </p:nvSpPr>
        <p:spPr>
          <a:xfrm>
            <a:off x="5668718" y="1890267"/>
            <a:ext cx="6842" cy="6842"/>
          </a:xfrm>
          <a:prstGeom prst="rect">
            <a:avLst/>
          </a:prstGeom>
          <a:blipFill>
            <a:blip r:embed="rId3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7" name="object 57"/>
          <p:cNvSpPr/>
          <p:nvPr/>
        </p:nvSpPr>
        <p:spPr>
          <a:xfrm>
            <a:off x="7936257" y="1859072"/>
            <a:ext cx="39095" cy="38036"/>
          </a:xfrm>
          <a:prstGeom prst="rect">
            <a:avLst/>
          </a:prstGeom>
          <a:blipFill>
            <a:blip r:embed="rId3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8" name="object 58"/>
          <p:cNvSpPr/>
          <p:nvPr/>
        </p:nvSpPr>
        <p:spPr>
          <a:xfrm>
            <a:off x="5522110" y="2029055"/>
            <a:ext cx="6842" cy="6842"/>
          </a:xfrm>
          <a:prstGeom prst="rect">
            <a:avLst/>
          </a:prstGeom>
          <a:blipFill>
            <a:blip r:embed="rId3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9" name="object 59"/>
          <p:cNvSpPr/>
          <p:nvPr/>
        </p:nvSpPr>
        <p:spPr>
          <a:xfrm>
            <a:off x="5613007" y="2136568"/>
            <a:ext cx="7819" cy="6842"/>
          </a:xfrm>
          <a:prstGeom prst="rect">
            <a:avLst/>
          </a:prstGeom>
          <a:blipFill>
            <a:blip r:embed="rId3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0" name="object 60"/>
          <p:cNvSpPr/>
          <p:nvPr/>
        </p:nvSpPr>
        <p:spPr>
          <a:xfrm>
            <a:off x="6633400" y="2128668"/>
            <a:ext cx="18570" cy="15719"/>
          </a:xfrm>
          <a:prstGeom prst="rect">
            <a:avLst/>
          </a:prstGeom>
          <a:blipFill>
            <a:blip r:embed="rId3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1" name="object 61"/>
          <p:cNvSpPr txBox="1"/>
          <p:nvPr/>
        </p:nvSpPr>
        <p:spPr>
          <a:xfrm>
            <a:off x="4005858" y="2139500"/>
            <a:ext cx="581545" cy="206062"/>
          </a:xfrm>
          <a:prstGeom prst="rect">
            <a:avLst/>
          </a:prstGeom>
        </p:spPr>
        <p:txBody>
          <a:bodyPr vert="horz" wrap="square" lIns="0" tIns="8552" rIns="0" bIns="0" rtlCol="0">
            <a:spAutoFit/>
          </a:bodyPr>
          <a:lstStyle/>
          <a:p>
            <a:pPr marL="8145" defTabSz="586405">
              <a:spcBef>
                <a:spcPts val="67"/>
              </a:spcBef>
            </a:pPr>
            <a:r>
              <a:rPr sz="1283" dirty="0">
                <a:solidFill>
                  <a:srgbClr val="4D4D4D"/>
                </a:solidFill>
                <a:latin typeface="Century Gothic" panose="020B0502020202020204"/>
                <a:cs typeface="Century Gothic" panose="020B0502020202020204"/>
              </a:rPr>
              <a:t>B</a:t>
            </a:r>
            <a:r>
              <a:rPr sz="1283" spc="-3" dirty="0">
                <a:solidFill>
                  <a:srgbClr val="4D4D4D"/>
                </a:solidFill>
                <a:latin typeface="Century Gothic" panose="020B0502020202020204"/>
                <a:cs typeface="Century Gothic" panose="020B0502020202020204"/>
              </a:rPr>
              <a:t>a</a:t>
            </a:r>
            <a:r>
              <a:rPr sz="1283" spc="-10" dirty="0">
                <a:solidFill>
                  <a:srgbClr val="4D4D4D"/>
                </a:solidFill>
                <a:latin typeface="Century Gothic" panose="020B0502020202020204"/>
                <a:cs typeface="Century Gothic" panose="020B0502020202020204"/>
              </a:rPr>
              <a:t>n</a:t>
            </a:r>
            <a:r>
              <a:rPr sz="1283" spc="-3" dirty="0">
                <a:solidFill>
                  <a:srgbClr val="4D4D4D"/>
                </a:solidFill>
                <a:latin typeface="Century Gothic" panose="020B0502020202020204"/>
                <a:cs typeface="Century Gothic" panose="020B0502020202020204"/>
              </a:rPr>
              <a:t>co</a:t>
            </a:r>
            <a:r>
              <a:rPr sz="1283" dirty="0">
                <a:solidFill>
                  <a:srgbClr val="4D4D4D"/>
                </a:solidFill>
                <a:latin typeface="Century Gothic" panose="020B0502020202020204"/>
                <a:cs typeface="Century Gothic" panose="020B0502020202020204"/>
              </a:rPr>
              <a:t>r</a:t>
            </a:r>
            <a:endParaRPr sz="1283">
              <a:solidFill>
                <a:prstClr val="black"/>
              </a:solidFill>
              <a:latin typeface="Century Gothic" panose="020B0502020202020204"/>
              <a:cs typeface="Century Gothic" panose="020B0502020202020204"/>
            </a:endParaRPr>
          </a:p>
        </p:txBody>
      </p:sp>
      <p:sp>
        <p:nvSpPr>
          <p:cNvPr id="62" name="object 62"/>
          <p:cNvSpPr/>
          <p:nvPr/>
        </p:nvSpPr>
        <p:spPr>
          <a:xfrm>
            <a:off x="6770234" y="2348661"/>
            <a:ext cx="20524" cy="20524"/>
          </a:xfrm>
          <a:prstGeom prst="rect">
            <a:avLst/>
          </a:prstGeom>
          <a:blipFill>
            <a:blip r:embed="rId4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3" name="object 63"/>
          <p:cNvSpPr/>
          <p:nvPr/>
        </p:nvSpPr>
        <p:spPr>
          <a:xfrm>
            <a:off x="5559252" y="2431739"/>
            <a:ext cx="7819" cy="7819"/>
          </a:xfrm>
          <a:prstGeom prst="rect">
            <a:avLst/>
          </a:prstGeom>
          <a:blipFill>
            <a:blip r:embed="rId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4" name="object 64"/>
          <p:cNvSpPr/>
          <p:nvPr/>
        </p:nvSpPr>
        <p:spPr>
          <a:xfrm>
            <a:off x="5664809" y="2451286"/>
            <a:ext cx="7819" cy="7819"/>
          </a:xfrm>
          <a:prstGeom prst="rect">
            <a:avLst/>
          </a:prstGeom>
          <a:blipFill>
            <a:blip r:embed="rId4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5" name="object 65"/>
          <p:cNvSpPr/>
          <p:nvPr/>
        </p:nvSpPr>
        <p:spPr>
          <a:xfrm>
            <a:off x="6607988" y="2441513"/>
            <a:ext cx="18570" cy="18570"/>
          </a:xfrm>
          <a:prstGeom prst="rect">
            <a:avLst/>
          </a:prstGeom>
          <a:blipFill>
            <a:blip r:embed="rId4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6" name="object 66"/>
          <p:cNvSpPr txBox="1"/>
          <p:nvPr/>
        </p:nvSpPr>
        <p:spPr>
          <a:xfrm>
            <a:off x="3664749" y="2602944"/>
            <a:ext cx="4680870" cy="876706"/>
          </a:xfrm>
          <a:prstGeom prst="rect">
            <a:avLst/>
          </a:prstGeom>
        </p:spPr>
        <p:txBody>
          <a:bodyPr vert="horz" wrap="square" lIns="0" tIns="7738" rIns="0" bIns="0" rtlCol="0">
            <a:spAutoFit/>
          </a:bodyPr>
          <a:lstStyle/>
          <a:p>
            <a:pPr marL="350214" defTabSz="586405">
              <a:spcBef>
                <a:spcPts val="61"/>
              </a:spcBef>
            </a:pPr>
            <a:r>
              <a:rPr sz="641" spc="-3" dirty="0">
                <a:solidFill>
                  <a:prstClr val="black"/>
                </a:solidFill>
                <a:latin typeface="Arial Unicode MS" panose="020B0604020202020204" charset="-122"/>
                <a:cs typeface="Arial Unicode MS" panose="020B0604020202020204" charset="-122"/>
              </a:rPr>
              <a:t>1, purpose: </a:t>
            </a:r>
            <a:r>
              <a:rPr sz="641" spc="-6" dirty="0">
                <a:solidFill>
                  <a:prstClr val="black"/>
                </a:solidFill>
                <a:latin typeface="Arial Unicode MS" panose="020B0604020202020204" charset="-122"/>
                <a:cs typeface="Arial Unicode MS" panose="020B0604020202020204" charset="-122"/>
              </a:rPr>
              <a:t>it </a:t>
            </a:r>
            <a:r>
              <a:rPr sz="641" spc="-3" dirty="0">
                <a:solidFill>
                  <a:prstClr val="black"/>
                </a:solidFill>
                <a:latin typeface="Arial Unicode MS" panose="020B0604020202020204" charset="-122"/>
                <a:cs typeface="Arial Unicode MS" panose="020B0604020202020204" charset="-122"/>
              </a:rPr>
              <a:t>helps users exchange </a:t>
            </a:r>
            <a:r>
              <a:rPr sz="641" spc="-6" dirty="0">
                <a:solidFill>
                  <a:prstClr val="black"/>
                </a:solidFill>
                <a:latin typeface="Arial Unicode MS" panose="020B0604020202020204" charset="-122"/>
                <a:cs typeface="Arial Unicode MS" panose="020B0604020202020204" charset="-122"/>
              </a:rPr>
              <a:t>AND </a:t>
            </a:r>
            <a:r>
              <a:rPr sz="641" spc="-3" dirty="0">
                <a:solidFill>
                  <a:prstClr val="black"/>
                </a:solidFill>
                <a:latin typeface="Arial Unicode MS" panose="020B0604020202020204" charset="-122"/>
                <a:cs typeface="Arial Unicode MS" panose="020B0604020202020204" charset="-122"/>
              </a:rPr>
              <a:t>to ANDP </a:t>
            </a:r>
            <a:r>
              <a:rPr sz="641" spc="-6" dirty="0">
                <a:solidFill>
                  <a:prstClr val="black"/>
                </a:solidFill>
                <a:latin typeface="Arial Unicode MS" panose="020B0604020202020204" charset="-122"/>
                <a:cs typeface="Arial Unicode MS" panose="020B0604020202020204" charset="-122"/>
              </a:rPr>
              <a:t>and then </a:t>
            </a:r>
            <a:r>
              <a:rPr sz="641" spc="-3" dirty="0">
                <a:solidFill>
                  <a:prstClr val="black"/>
                </a:solidFill>
                <a:latin typeface="Arial Unicode MS" panose="020B0604020202020204" charset="-122"/>
                <a:cs typeface="Arial Unicode MS" panose="020B0604020202020204" charset="-122"/>
              </a:rPr>
              <a:t>directly purchase goods </a:t>
            </a:r>
            <a:r>
              <a:rPr sz="641" spc="-6" dirty="0">
                <a:solidFill>
                  <a:prstClr val="black"/>
                </a:solidFill>
                <a:latin typeface="Arial Unicode MS" panose="020B0604020202020204" charset="-122"/>
                <a:cs typeface="Arial Unicode MS" panose="020B0604020202020204" charset="-122"/>
              </a:rPr>
              <a:t>in iWorld online </a:t>
            </a:r>
            <a:r>
              <a:rPr sz="641" spc="-3" dirty="0">
                <a:solidFill>
                  <a:prstClr val="black"/>
                </a:solidFill>
                <a:latin typeface="Arial Unicode MS" panose="020B0604020202020204" charset="-122"/>
                <a:cs typeface="Arial Unicode MS" panose="020B0604020202020204" charset="-122"/>
              </a:rPr>
              <a:t>shopping</a:t>
            </a:r>
            <a:r>
              <a:rPr sz="641" spc="19" dirty="0">
                <a:solidFill>
                  <a:prstClr val="black"/>
                </a:solidFill>
                <a:latin typeface="Arial Unicode MS" panose="020B0604020202020204" charset="-122"/>
                <a:cs typeface="Arial Unicode MS" panose="020B0604020202020204" charset="-122"/>
              </a:rPr>
              <a:t> </a:t>
            </a:r>
            <a:r>
              <a:rPr sz="641" spc="-6" dirty="0">
                <a:solidFill>
                  <a:prstClr val="black"/>
                </a:solidFill>
                <a:latin typeface="Arial Unicode MS" panose="020B0604020202020204" charset="-122"/>
                <a:cs typeface="Arial Unicode MS" panose="020B0604020202020204" charset="-122"/>
              </a:rPr>
              <a:t>mall.</a:t>
            </a:r>
            <a:endParaRPr sz="641">
              <a:solidFill>
                <a:prstClr val="black"/>
              </a:solidFill>
              <a:latin typeface="Arial Unicode MS" panose="020B0604020202020204" charset="-122"/>
              <a:cs typeface="Arial Unicode MS" panose="020B0604020202020204" charset="-122"/>
            </a:endParaRPr>
          </a:p>
          <a:p>
            <a:pPr defTabSz="586405">
              <a:spcBef>
                <a:spcPts val="10"/>
              </a:spcBef>
            </a:pPr>
            <a:endParaRPr sz="1090">
              <a:solidFill>
                <a:prstClr val="black"/>
              </a:solidFill>
              <a:latin typeface="Times New Roman" panose="02020603050405020304"/>
              <a:cs typeface="Times New Roman" panose="02020603050405020304"/>
            </a:endParaRPr>
          </a:p>
          <a:p>
            <a:pPr marL="353879" marR="3258" defTabSz="586405">
              <a:lnSpc>
                <a:spcPct val="117000"/>
              </a:lnSpc>
              <a:spcBef>
                <a:spcPts val="3"/>
              </a:spcBef>
            </a:pPr>
            <a:r>
              <a:rPr sz="641" spc="-3" dirty="0">
                <a:solidFill>
                  <a:prstClr val="black"/>
                </a:solidFill>
                <a:latin typeface="Arial Unicode MS" panose="020B0604020202020204" charset="-122"/>
                <a:cs typeface="Arial Unicode MS" panose="020B0604020202020204" charset="-122"/>
              </a:rPr>
              <a:t>2, advantage: Bancor mechanism </a:t>
            </a:r>
            <a:r>
              <a:rPr sz="641" spc="-6" dirty="0">
                <a:solidFill>
                  <a:prstClr val="black"/>
                </a:solidFill>
                <a:latin typeface="Arial Unicode MS" panose="020B0604020202020204" charset="-122"/>
                <a:cs typeface="Arial Unicode MS" panose="020B0604020202020204" charset="-122"/>
              </a:rPr>
              <a:t>is </a:t>
            </a:r>
            <a:r>
              <a:rPr sz="641" spc="-3" dirty="0">
                <a:solidFill>
                  <a:prstClr val="black"/>
                </a:solidFill>
                <a:latin typeface="Arial Unicode MS" panose="020B0604020202020204" charset="-122"/>
                <a:cs typeface="Arial Unicode MS" panose="020B0604020202020204" charset="-122"/>
              </a:rPr>
              <a:t>intelligent </a:t>
            </a:r>
            <a:r>
              <a:rPr sz="641" spc="-6" dirty="0">
                <a:solidFill>
                  <a:prstClr val="black"/>
                </a:solidFill>
                <a:latin typeface="Arial Unicode MS" panose="020B0604020202020204" charset="-122"/>
                <a:cs typeface="Arial Unicode MS" panose="020B0604020202020204" charset="-122"/>
              </a:rPr>
              <a:t>and </a:t>
            </a:r>
            <a:r>
              <a:rPr sz="641" spc="-3" dirty="0">
                <a:solidFill>
                  <a:prstClr val="black"/>
                </a:solidFill>
                <a:latin typeface="Arial Unicode MS" panose="020B0604020202020204" charset="-122"/>
                <a:cs typeface="Arial Unicode MS" panose="020B0604020202020204" charset="-122"/>
              </a:rPr>
              <a:t>efficient, </a:t>
            </a:r>
            <a:r>
              <a:rPr sz="641" spc="-6" dirty="0">
                <a:solidFill>
                  <a:prstClr val="black"/>
                </a:solidFill>
                <a:latin typeface="Arial Unicode MS" panose="020B0604020202020204" charset="-122"/>
                <a:cs typeface="Arial Unicode MS" panose="020B0604020202020204" charset="-122"/>
              </a:rPr>
              <a:t>and </a:t>
            </a:r>
            <a:r>
              <a:rPr sz="641" spc="-3" dirty="0">
                <a:solidFill>
                  <a:prstClr val="black"/>
                </a:solidFill>
                <a:latin typeface="Arial Unicode MS" panose="020B0604020202020204" charset="-122"/>
                <a:cs typeface="Arial Unicode MS" panose="020B0604020202020204" charset="-122"/>
              </a:rPr>
              <a:t>ANDP </a:t>
            </a:r>
            <a:r>
              <a:rPr sz="641" spc="-6" dirty="0">
                <a:solidFill>
                  <a:prstClr val="black"/>
                </a:solidFill>
                <a:latin typeface="Arial Unicode MS" panose="020B0604020202020204" charset="-122"/>
                <a:cs typeface="Arial Unicode MS" panose="020B0604020202020204" charset="-122"/>
              </a:rPr>
              <a:t>is </a:t>
            </a:r>
            <a:r>
              <a:rPr sz="641" spc="-3" dirty="0">
                <a:solidFill>
                  <a:prstClr val="black"/>
                </a:solidFill>
                <a:latin typeface="Arial Unicode MS" panose="020B0604020202020204" charset="-122"/>
                <a:cs typeface="Arial Unicode MS" panose="020B0604020202020204" charset="-122"/>
              </a:rPr>
              <a:t>directly issued to </a:t>
            </a:r>
            <a:r>
              <a:rPr sz="641" spc="-6" dirty="0">
                <a:solidFill>
                  <a:prstClr val="black"/>
                </a:solidFill>
                <a:latin typeface="Arial Unicode MS" panose="020B0604020202020204" charset="-122"/>
                <a:cs typeface="Arial Unicode MS" panose="020B0604020202020204" charset="-122"/>
              </a:rPr>
              <a:t>the </a:t>
            </a:r>
            <a:r>
              <a:rPr sz="641" spc="-3" dirty="0">
                <a:solidFill>
                  <a:prstClr val="black"/>
                </a:solidFill>
                <a:latin typeface="Arial Unicode MS" panose="020B0604020202020204" charset="-122"/>
                <a:cs typeface="Arial Unicode MS" panose="020B0604020202020204" charset="-122"/>
              </a:rPr>
              <a:t>users through </a:t>
            </a:r>
            <a:r>
              <a:rPr sz="641" spc="-6" dirty="0">
                <a:solidFill>
                  <a:prstClr val="black"/>
                </a:solidFill>
                <a:latin typeface="Arial Unicode MS" panose="020B0604020202020204" charset="-122"/>
                <a:cs typeface="Arial Unicode MS" panose="020B0604020202020204" charset="-122"/>
              </a:rPr>
              <a:t>the </a:t>
            </a:r>
            <a:r>
              <a:rPr sz="641" spc="-3" dirty="0">
                <a:solidFill>
                  <a:prstClr val="black"/>
                </a:solidFill>
                <a:latin typeface="Arial Unicode MS" panose="020B0604020202020204" charset="-122"/>
                <a:cs typeface="Arial Unicode MS" panose="020B0604020202020204" charset="-122"/>
              </a:rPr>
              <a:t>pricing  formula. The exchange rate between </a:t>
            </a:r>
            <a:r>
              <a:rPr sz="641" spc="-6" dirty="0">
                <a:solidFill>
                  <a:prstClr val="black"/>
                </a:solidFill>
                <a:latin typeface="Arial Unicode MS" panose="020B0604020202020204" charset="-122"/>
                <a:cs typeface="Arial Unicode MS" panose="020B0604020202020204" charset="-122"/>
              </a:rPr>
              <a:t>AND and </a:t>
            </a:r>
            <a:r>
              <a:rPr sz="641" spc="-3" dirty="0">
                <a:solidFill>
                  <a:prstClr val="black"/>
                </a:solidFill>
                <a:latin typeface="Arial Unicode MS" panose="020B0604020202020204" charset="-122"/>
                <a:cs typeface="Arial Unicode MS" panose="020B0604020202020204" charset="-122"/>
              </a:rPr>
              <a:t>ANDP </a:t>
            </a:r>
            <a:r>
              <a:rPr sz="641" spc="-6" dirty="0">
                <a:solidFill>
                  <a:prstClr val="black"/>
                </a:solidFill>
                <a:latin typeface="Arial Unicode MS" panose="020B0604020202020204" charset="-122"/>
                <a:cs typeface="Arial Unicode MS" panose="020B0604020202020204" charset="-122"/>
              </a:rPr>
              <a:t>is </a:t>
            </a:r>
            <a:r>
              <a:rPr sz="641" spc="-3" dirty="0">
                <a:solidFill>
                  <a:prstClr val="black"/>
                </a:solidFill>
                <a:latin typeface="Arial Unicode MS" panose="020B0604020202020204" charset="-122"/>
                <a:cs typeface="Arial Unicode MS" panose="020B0604020202020204" charset="-122"/>
              </a:rPr>
              <a:t>automatically adjusted based </a:t>
            </a:r>
            <a:r>
              <a:rPr sz="641" spc="-6" dirty="0">
                <a:solidFill>
                  <a:prstClr val="black"/>
                </a:solidFill>
                <a:latin typeface="Arial Unicode MS" panose="020B0604020202020204" charset="-122"/>
                <a:cs typeface="Arial Unicode MS" panose="020B0604020202020204" charset="-122"/>
              </a:rPr>
              <a:t>on the </a:t>
            </a:r>
            <a:r>
              <a:rPr sz="641" spc="-3" dirty="0">
                <a:solidFill>
                  <a:prstClr val="black"/>
                </a:solidFill>
                <a:latin typeface="Arial Unicode MS" panose="020B0604020202020204" charset="-122"/>
                <a:cs typeface="Arial Unicode MS" panose="020B0604020202020204" charset="-122"/>
              </a:rPr>
              <a:t>supply </a:t>
            </a:r>
            <a:r>
              <a:rPr sz="641" spc="-6" dirty="0">
                <a:solidFill>
                  <a:prstClr val="black"/>
                </a:solidFill>
                <a:latin typeface="Arial Unicode MS" panose="020B0604020202020204" charset="-122"/>
                <a:cs typeface="Arial Unicode MS" panose="020B0604020202020204" charset="-122"/>
              </a:rPr>
              <a:t>and </a:t>
            </a:r>
            <a:r>
              <a:rPr sz="641" spc="-3" dirty="0">
                <a:solidFill>
                  <a:prstClr val="black"/>
                </a:solidFill>
                <a:latin typeface="Arial Unicode MS" panose="020B0604020202020204" charset="-122"/>
                <a:cs typeface="Arial Unicode MS" panose="020B0604020202020204" charset="-122"/>
              </a:rPr>
              <a:t>demand of </a:t>
            </a:r>
            <a:r>
              <a:rPr sz="641" spc="-6" dirty="0">
                <a:solidFill>
                  <a:prstClr val="black"/>
                </a:solidFill>
                <a:latin typeface="Arial Unicode MS" panose="020B0604020202020204" charset="-122"/>
                <a:cs typeface="Arial Unicode MS" panose="020B0604020202020204" charset="-122"/>
              </a:rPr>
              <a:t>the  </a:t>
            </a:r>
            <a:r>
              <a:rPr sz="641" spc="-3" dirty="0">
                <a:solidFill>
                  <a:prstClr val="black"/>
                </a:solidFill>
                <a:latin typeface="Arial Unicode MS" panose="020B0604020202020204" charset="-122"/>
                <a:cs typeface="Arial Unicode MS" panose="020B0604020202020204" charset="-122"/>
              </a:rPr>
              <a:t>market, </a:t>
            </a:r>
            <a:r>
              <a:rPr sz="641" spc="-6" dirty="0">
                <a:solidFill>
                  <a:prstClr val="black"/>
                </a:solidFill>
                <a:latin typeface="Arial Unicode MS" panose="020B0604020202020204" charset="-122"/>
                <a:cs typeface="Arial Unicode MS" panose="020B0604020202020204" charset="-122"/>
              </a:rPr>
              <a:t>and the </a:t>
            </a:r>
            <a:r>
              <a:rPr sz="641" spc="-3" dirty="0">
                <a:solidFill>
                  <a:prstClr val="black"/>
                </a:solidFill>
                <a:latin typeface="Arial Unicode MS" panose="020B0604020202020204" charset="-122"/>
                <a:cs typeface="Arial Unicode MS" panose="020B0604020202020204" charset="-122"/>
              </a:rPr>
              <a:t>whole process </a:t>
            </a:r>
            <a:r>
              <a:rPr sz="641" spc="-6" dirty="0">
                <a:solidFill>
                  <a:prstClr val="black"/>
                </a:solidFill>
                <a:latin typeface="Arial Unicode MS" panose="020B0604020202020204" charset="-122"/>
                <a:cs typeface="Arial Unicode MS" panose="020B0604020202020204" charset="-122"/>
              </a:rPr>
              <a:t>is </a:t>
            </a:r>
            <a:r>
              <a:rPr sz="641" spc="-3" dirty="0">
                <a:solidFill>
                  <a:prstClr val="black"/>
                </a:solidFill>
                <a:latin typeface="Arial Unicode MS" panose="020B0604020202020204" charset="-122"/>
                <a:cs typeface="Arial Unicode MS" panose="020B0604020202020204" charset="-122"/>
              </a:rPr>
              <a:t>short enough to </a:t>
            </a:r>
            <a:r>
              <a:rPr sz="641" spc="-6" dirty="0">
                <a:solidFill>
                  <a:prstClr val="black"/>
                </a:solidFill>
                <a:latin typeface="Arial Unicode MS" panose="020B0604020202020204" charset="-122"/>
                <a:cs typeface="Arial Unicode MS" panose="020B0604020202020204" charset="-122"/>
              </a:rPr>
              <a:t>be</a:t>
            </a:r>
            <a:r>
              <a:rPr sz="641" spc="58" dirty="0">
                <a:solidFill>
                  <a:prstClr val="black"/>
                </a:solidFill>
                <a:latin typeface="Arial Unicode MS" panose="020B0604020202020204" charset="-122"/>
                <a:cs typeface="Arial Unicode MS" panose="020B0604020202020204" charset="-122"/>
              </a:rPr>
              <a:t> </a:t>
            </a:r>
            <a:r>
              <a:rPr sz="641" spc="-3" dirty="0">
                <a:solidFill>
                  <a:prstClr val="black"/>
                </a:solidFill>
                <a:latin typeface="Arial Unicode MS" panose="020B0604020202020204" charset="-122"/>
                <a:cs typeface="Arial Unicode MS" panose="020B0604020202020204" charset="-122"/>
              </a:rPr>
              <a:t>ignored.</a:t>
            </a:r>
            <a:endParaRPr sz="641">
              <a:solidFill>
                <a:prstClr val="black"/>
              </a:solidFill>
              <a:latin typeface="Arial Unicode MS" panose="020B0604020202020204" charset="-122"/>
              <a:cs typeface="Arial Unicode MS" panose="020B0604020202020204" charset="-122"/>
            </a:endParaRPr>
          </a:p>
          <a:p>
            <a:pPr defTabSz="586405">
              <a:spcBef>
                <a:spcPts val="10"/>
              </a:spcBef>
            </a:pPr>
            <a:endParaRPr sz="1026">
              <a:solidFill>
                <a:prstClr val="black"/>
              </a:solidFill>
              <a:latin typeface="Times New Roman" panose="02020603050405020304"/>
              <a:cs typeface="Times New Roman" panose="02020603050405020304"/>
            </a:endParaRPr>
          </a:p>
          <a:p>
            <a:pPr marL="8145" defTabSz="586405">
              <a:spcBef>
                <a:spcPts val="3"/>
              </a:spcBef>
            </a:pPr>
            <a:r>
              <a:rPr sz="641" spc="-3" dirty="0">
                <a:solidFill>
                  <a:prstClr val="black"/>
                </a:solidFill>
                <a:latin typeface="Arial Unicode MS" panose="020B0604020202020204" charset="-122"/>
                <a:cs typeface="Arial Unicode MS" panose="020B0604020202020204" charset="-122"/>
              </a:rPr>
              <a:t>Basic </a:t>
            </a:r>
            <a:r>
              <a:rPr sz="641" spc="-6" dirty="0">
                <a:solidFill>
                  <a:prstClr val="black"/>
                </a:solidFill>
                <a:latin typeface="Arial Unicode MS" panose="020B0604020202020204" charset="-122"/>
                <a:cs typeface="Arial Unicode MS" panose="020B0604020202020204" charset="-122"/>
              </a:rPr>
              <a:t>pricing</a:t>
            </a:r>
            <a:r>
              <a:rPr sz="641" spc="3" dirty="0">
                <a:solidFill>
                  <a:prstClr val="black"/>
                </a:solidFill>
                <a:latin typeface="Arial Unicode MS" panose="020B0604020202020204" charset="-122"/>
                <a:cs typeface="Arial Unicode MS" panose="020B0604020202020204" charset="-122"/>
              </a:rPr>
              <a:t> </a:t>
            </a:r>
            <a:r>
              <a:rPr sz="641" spc="-3" dirty="0">
                <a:solidFill>
                  <a:prstClr val="black"/>
                </a:solidFill>
                <a:latin typeface="Arial Unicode MS" panose="020B0604020202020204" charset="-122"/>
                <a:cs typeface="Arial Unicode MS" panose="020B0604020202020204" charset="-122"/>
              </a:rPr>
              <a:t>formula:</a:t>
            </a:r>
            <a:endParaRPr sz="641">
              <a:solidFill>
                <a:prstClr val="black"/>
              </a:solidFill>
              <a:latin typeface="Arial Unicode MS" panose="020B0604020202020204" charset="-122"/>
              <a:cs typeface="Arial Unicode MS" panose="020B0604020202020204" charset="-122"/>
            </a:endParaRPr>
          </a:p>
        </p:txBody>
      </p:sp>
      <p:sp>
        <p:nvSpPr>
          <p:cNvPr id="67" name="object 67"/>
          <p:cNvSpPr txBox="1"/>
          <p:nvPr/>
        </p:nvSpPr>
        <p:spPr>
          <a:xfrm>
            <a:off x="3668040" y="3487480"/>
            <a:ext cx="1329654" cy="208530"/>
          </a:xfrm>
          <a:prstGeom prst="rect">
            <a:avLst/>
          </a:prstGeom>
        </p:spPr>
        <p:txBody>
          <a:bodyPr vert="horz" wrap="square" lIns="0" tIns="10996" rIns="0" bIns="0" rtlCol="0">
            <a:spAutoFit/>
          </a:bodyPr>
          <a:lstStyle/>
          <a:p>
            <a:pPr marL="24434" defTabSz="586405">
              <a:spcBef>
                <a:spcPts val="87"/>
              </a:spcBef>
            </a:pPr>
            <a:r>
              <a:rPr sz="1283" i="1" spc="16" dirty="0">
                <a:solidFill>
                  <a:prstClr val="black"/>
                </a:solidFill>
                <a:latin typeface="Times New Roman" panose="02020603050405020304"/>
                <a:cs typeface="Times New Roman" panose="02020603050405020304"/>
              </a:rPr>
              <a:t>Q </a:t>
            </a:r>
            <a:r>
              <a:rPr sz="1283" spc="10" dirty="0">
                <a:solidFill>
                  <a:prstClr val="black"/>
                </a:solidFill>
                <a:latin typeface="Symbol" panose="05050102010706020507"/>
                <a:cs typeface="Symbol" panose="05050102010706020507"/>
              </a:rPr>
              <a:t></a:t>
            </a:r>
            <a:r>
              <a:rPr sz="1283" spc="10" dirty="0">
                <a:solidFill>
                  <a:prstClr val="black"/>
                </a:solidFill>
                <a:latin typeface="Times New Roman" panose="02020603050405020304"/>
                <a:cs typeface="Times New Roman" panose="02020603050405020304"/>
              </a:rPr>
              <a:t> </a:t>
            </a:r>
            <a:r>
              <a:rPr sz="1283" i="1" spc="10" dirty="0">
                <a:solidFill>
                  <a:prstClr val="black"/>
                </a:solidFill>
                <a:latin typeface="Times New Roman" panose="02020603050405020304"/>
                <a:cs typeface="Times New Roman" panose="02020603050405020304"/>
              </a:rPr>
              <a:t>S </a:t>
            </a:r>
            <a:r>
              <a:rPr sz="1283" spc="6" dirty="0">
                <a:solidFill>
                  <a:prstClr val="black"/>
                </a:solidFill>
                <a:latin typeface="Times New Roman" panose="02020603050405020304"/>
                <a:cs typeface="Times New Roman" panose="02020603050405020304"/>
              </a:rPr>
              <a:t>*[(1</a:t>
            </a:r>
            <a:r>
              <a:rPr sz="1283" spc="6" dirty="0">
                <a:solidFill>
                  <a:prstClr val="black"/>
                </a:solidFill>
                <a:latin typeface="Symbol" panose="05050102010706020507"/>
                <a:cs typeface="Symbol" panose="05050102010706020507"/>
              </a:rPr>
              <a:t></a:t>
            </a:r>
            <a:r>
              <a:rPr sz="1283" spc="6" dirty="0">
                <a:solidFill>
                  <a:prstClr val="black"/>
                </a:solidFill>
                <a:latin typeface="Times New Roman" panose="02020603050405020304"/>
                <a:cs typeface="Times New Roman" panose="02020603050405020304"/>
              </a:rPr>
              <a:t> </a:t>
            </a:r>
            <a:r>
              <a:rPr sz="1106" i="1" u="sng" spc="14" baseline="46000" dirty="0">
                <a:solidFill>
                  <a:prstClr val="black"/>
                </a:solidFill>
                <a:uFill>
                  <a:solidFill>
                    <a:srgbClr val="000000"/>
                  </a:solidFill>
                </a:uFill>
                <a:latin typeface="Times New Roman" panose="02020603050405020304"/>
                <a:cs typeface="Times New Roman" panose="02020603050405020304"/>
              </a:rPr>
              <a:t>q</a:t>
            </a:r>
            <a:r>
              <a:rPr sz="1106" i="1" spc="14" baseline="46000" dirty="0">
                <a:solidFill>
                  <a:prstClr val="black"/>
                </a:solidFill>
                <a:latin typeface="Times New Roman" panose="02020603050405020304"/>
                <a:cs typeface="Times New Roman" panose="02020603050405020304"/>
              </a:rPr>
              <a:t> </a:t>
            </a:r>
            <a:r>
              <a:rPr sz="1283" spc="48" dirty="0">
                <a:solidFill>
                  <a:prstClr val="black"/>
                </a:solidFill>
                <a:latin typeface="Times New Roman" panose="02020603050405020304"/>
                <a:cs typeface="Times New Roman" panose="02020603050405020304"/>
              </a:rPr>
              <a:t>)</a:t>
            </a:r>
            <a:r>
              <a:rPr sz="1106" i="1" spc="72" baseline="43000" dirty="0">
                <a:solidFill>
                  <a:prstClr val="black"/>
                </a:solidFill>
                <a:latin typeface="Times New Roman" panose="02020603050405020304"/>
                <a:cs typeface="Times New Roman" panose="02020603050405020304"/>
              </a:rPr>
              <a:t>L </a:t>
            </a:r>
            <a:r>
              <a:rPr sz="1283" spc="-6" dirty="0">
                <a:solidFill>
                  <a:prstClr val="black"/>
                </a:solidFill>
                <a:latin typeface="Symbol" panose="05050102010706020507"/>
                <a:cs typeface="Symbol" panose="05050102010706020507"/>
              </a:rPr>
              <a:t></a:t>
            </a:r>
            <a:r>
              <a:rPr sz="1283" spc="-6" dirty="0">
                <a:solidFill>
                  <a:prstClr val="black"/>
                </a:solidFill>
                <a:latin typeface="Times New Roman" panose="02020603050405020304"/>
                <a:cs typeface="Times New Roman" panose="02020603050405020304"/>
              </a:rPr>
              <a:t>1]</a:t>
            </a:r>
            <a:endParaRPr sz="1283">
              <a:solidFill>
                <a:prstClr val="black"/>
              </a:solidFill>
              <a:latin typeface="Times New Roman" panose="02020603050405020304"/>
              <a:cs typeface="Times New Roman" panose="02020603050405020304"/>
            </a:endParaRPr>
          </a:p>
        </p:txBody>
      </p:sp>
      <p:sp>
        <p:nvSpPr>
          <p:cNvPr id="68" name="object 68"/>
          <p:cNvSpPr txBox="1"/>
          <p:nvPr/>
        </p:nvSpPr>
        <p:spPr>
          <a:xfrm>
            <a:off x="3745864" y="3560058"/>
            <a:ext cx="2465051" cy="870701"/>
          </a:xfrm>
          <a:prstGeom prst="rect">
            <a:avLst/>
          </a:prstGeom>
        </p:spPr>
        <p:txBody>
          <a:bodyPr vert="horz" wrap="square" lIns="0" tIns="55385" rIns="0" bIns="0" rtlCol="0">
            <a:spAutoFit/>
          </a:bodyPr>
          <a:lstStyle/>
          <a:p>
            <a:pPr marL="760697" defTabSz="586405">
              <a:spcBef>
                <a:spcPts val="436"/>
              </a:spcBef>
            </a:pPr>
            <a:r>
              <a:rPr sz="737" i="1" spc="13" dirty="0">
                <a:solidFill>
                  <a:prstClr val="black"/>
                </a:solidFill>
                <a:latin typeface="Times New Roman" panose="02020603050405020304"/>
                <a:cs typeface="Times New Roman" panose="02020603050405020304"/>
              </a:rPr>
              <a:t>B</a:t>
            </a:r>
            <a:endParaRPr sz="737">
              <a:solidFill>
                <a:prstClr val="black"/>
              </a:solidFill>
              <a:latin typeface="Times New Roman" panose="02020603050405020304"/>
              <a:cs typeface="Times New Roman" panose="02020603050405020304"/>
            </a:endParaRPr>
          </a:p>
          <a:p>
            <a:pPr marL="8145" marR="3258" defTabSz="586405">
              <a:lnSpc>
                <a:spcPts val="1116"/>
              </a:lnSpc>
              <a:spcBef>
                <a:spcPts val="38"/>
              </a:spcBef>
            </a:pPr>
            <a:r>
              <a:rPr sz="641" spc="-3" dirty="0">
                <a:solidFill>
                  <a:prstClr val="black"/>
                </a:solidFill>
                <a:latin typeface="Arial Unicode MS" panose="020B0604020202020204" charset="-122"/>
                <a:cs typeface="Arial Unicode MS" panose="020B0604020202020204" charset="-122"/>
              </a:rPr>
              <a:t>Q represents </a:t>
            </a:r>
            <a:r>
              <a:rPr sz="641" spc="-6" dirty="0">
                <a:solidFill>
                  <a:prstClr val="black"/>
                </a:solidFill>
                <a:latin typeface="Arial Unicode MS" panose="020B0604020202020204" charset="-122"/>
                <a:cs typeface="Arial Unicode MS" panose="020B0604020202020204" charset="-122"/>
              </a:rPr>
              <a:t>the </a:t>
            </a:r>
            <a:r>
              <a:rPr sz="641" spc="-3" dirty="0">
                <a:solidFill>
                  <a:prstClr val="black"/>
                </a:solidFill>
                <a:latin typeface="Arial Unicode MS" panose="020B0604020202020204" charset="-122"/>
                <a:cs typeface="Arial Unicode MS" panose="020B0604020202020204" charset="-122"/>
              </a:rPr>
              <a:t>number of ANDPs </a:t>
            </a:r>
            <a:r>
              <a:rPr sz="641" spc="-6" dirty="0">
                <a:solidFill>
                  <a:prstClr val="black"/>
                </a:solidFill>
                <a:latin typeface="Arial Unicode MS" panose="020B0604020202020204" charset="-122"/>
                <a:cs typeface="Arial Unicode MS" panose="020B0604020202020204" charset="-122"/>
              </a:rPr>
              <a:t>that </a:t>
            </a:r>
            <a:r>
              <a:rPr sz="641" spc="-3" dirty="0">
                <a:solidFill>
                  <a:prstClr val="black"/>
                </a:solidFill>
                <a:latin typeface="Arial Unicode MS" panose="020B0604020202020204" charset="-122"/>
                <a:cs typeface="Arial Unicode MS" panose="020B0604020202020204" charset="-122"/>
              </a:rPr>
              <a:t>can </a:t>
            </a:r>
            <a:r>
              <a:rPr sz="641" spc="-6" dirty="0">
                <a:solidFill>
                  <a:prstClr val="black"/>
                </a:solidFill>
                <a:latin typeface="Arial Unicode MS" panose="020B0604020202020204" charset="-122"/>
                <a:cs typeface="Arial Unicode MS" panose="020B0604020202020204" charset="-122"/>
              </a:rPr>
              <a:t>be </a:t>
            </a:r>
            <a:r>
              <a:rPr sz="641" spc="-3" dirty="0">
                <a:solidFill>
                  <a:prstClr val="black"/>
                </a:solidFill>
                <a:latin typeface="Arial Unicode MS" panose="020B0604020202020204" charset="-122"/>
                <a:cs typeface="Arial Unicode MS" panose="020B0604020202020204" charset="-122"/>
              </a:rPr>
              <a:t>redeemed this time.  S represents </a:t>
            </a:r>
            <a:r>
              <a:rPr sz="641" spc="-6" dirty="0">
                <a:solidFill>
                  <a:prstClr val="black"/>
                </a:solidFill>
                <a:latin typeface="Arial Unicode MS" panose="020B0604020202020204" charset="-122"/>
                <a:cs typeface="Arial Unicode MS" panose="020B0604020202020204" charset="-122"/>
              </a:rPr>
              <a:t>the total </a:t>
            </a:r>
            <a:r>
              <a:rPr sz="641" spc="-3" dirty="0">
                <a:solidFill>
                  <a:prstClr val="black"/>
                </a:solidFill>
                <a:latin typeface="Arial Unicode MS" panose="020B0604020202020204" charset="-122"/>
                <a:cs typeface="Arial Unicode MS" panose="020B0604020202020204" charset="-122"/>
              </a:rPr>
              <a:t>amount of ANDP circulation </a:t>
            </a:r>
            <a:r>
              <a:rPr sz="641" spc="-6" dirty="0">
                <a:solidFill>
                  <a:prstClr val="black"/>
                </a:solidFill>
                <a:latin typeface="Arial Unicode MS" panose="020B0604020202020204" charset="-122"/>
                <a:cs typeface="Arial Unicode MS" panose="020B0604020202020204" charset="-122"/>
              </a:rPr>
              <a:t>in the</a:t>
            </a:r>
            <a:r>
              <a:rPr sz="641" spc="73" dirty="0">
                <a:solidFill>
                  <a:prstClr val="black"/>
                </a:solidFill>
                <a:latin typeface="Arial Unicode MS" panose="020B0604020202020204" charset="-122"/>
                <a:cs typeface="Arial Unicode MS" panose="020B0604020202020204" charset="-122"/>
              </a:rPr>
              <a:t> </a:t>
            </a:r>
            <a:r>
              <a:rPr sz="641" spc="-3" dirty="0">
                <a:solidFill>
                  <a:prstClr val="black"/>
                </a:solidFill>
                <a:latin typeface="Arial Unicode MS" panose="020B0604020202020204" charset="-122"/>
                <a:cs typeface="Arial Unicode MS" panose="020B0604020202020204" charset="-122"/>
              </a:rPr>
              <a:t>market.</a:t>
            </a:r>
            <a:endParaRPr sz="641">
              <a:solidFill>
                <a:prstClr val="black"/>
              </a:solidFill>
              <a:latin typeface="Arial Unicode MS" panose="020B0604020202020204" charset="-122"/>
              <a:cs typeface="Arial Unicode MS" panose="020B0604020202020204" charset="-122"/>
            </a:endParaRPr>
          </a:p>
          <a:p>
            <a:pPr marL="8145" marR="392158" defTabSz="586405">
              <a:lnSpc>
                <a:spcPts val="1116"/>
              </a:lnSpc>
              <a:spcBef>
                <a:spcPts val="10"/>
              </a:spcBef>
            </a:pPr>
            <a:r>
              <a:rPr sz="641" spc="-3" dirty="0">
                <a:solidFill>
                  <a:prstClr val="black"/>
                </a:solidFill>
                <a:latin typeface="Arial Unicode MS" panose="020B0604020202020204" charset="-122"/>
                <a:cs typeface="Arial Unicode MS" panose="020B0604020202020204" charset="-122"/>
              </a:rPr>
              <a:t>q represents </a:t>
            </a:r>
            <a:r>
              <a:rPr sz="641" spc="-6" dirty="0">
                <a:solidFill>
                  <a:prstClr val="black"/>
                </a:solidFill>
                <a:latin typeface="Arial Unicode MS" panose="020B0604020202020204" charset="-122"/>
                <a:cs typeface="Arial Unicode MS" panose="020B0604020202020204" charset="-122"/>
              </a:rPr>
              <a:t>the </a:t>
            </a:r>
            <a:r>
              <a:rPr sz="641" spc="-3" dirty="0">
                <a:solidFill>
                  <a:prstClr val="black"/>
                </a:solidFill>
                <a:latin typeface="Arial Unicode MS" panose="020B0604020202020204" charset="-122"/>
                <a:cs typeface="Arial Unicode MS" panose="020B0604020202020204" charset="-122"/>
              </a:rPr>
              <a:t>number of </a:t>
            </a:r>
            <a:r>
              <a:rPr sz="641" spc="-6" dirty="0">
                <a:solidFill>
                  <a:prstClr val="black"/>
                </a:solidFill>
                <a:latin typeface="Arial Unicode MS" panose="020B0604020202020204" charset="-122"/>
                <a:cs typeface="Arial Unicode MS" panose="020B0604020202020204" charset="-122"/>
              </a:rPr>
              <a:t>IWDs </a:t>
            </a:r>
            <a:r>
              <a:rPr sz="641" spc="-3" dirty="0">
                <a:solidFill>
                  <a:prstClr val="black"/>
                </a:solidFill>
                <a:latin typeface="Arial Unicode MS" panose="020B0604020202020204" charset="-122"/>
                <a:cs typeface="Arial Unicode MS" panose="020B0604020202020204" charset="-122"/>
              </a:rPr>
              <a:t>used to redeem ANDP.  B stands </a:t>
            </a:r>
            <a:r>
              <a:rPr sz="641" spc="-6" dirty="0">
                <a:solidFill>
                  <a:prstClr val="black"/>
                </a:solidFill>
                <a:latin typeface="Arial Unicode MS" panose="020B0604020202020204" charset="-122"/>
                <a:cs typeface="Arial Unicode MS" panose="020B0604020202020204" charset="-122"/>
              </a:rPr>
              <a:t>for </a:t>
            </a:r>
            <a:r>
              <a:rPr sz="641" spc="-3" dirty="0">
                <a:solidFill>
                  <a:prstClr val="black"/>
                </a:solidFill>
                <a:latin typeface="Arial Unicode MS" panose="020B0604020202020204" charset="-122"/>
                <a:cs typeface="Arial Unicode MS" panose="020B0604020202020204" charset="-122"/>
              </a:rPr>
              <a:t>deposit</a:t>
            </a:r>
            <a:r>
              <a:rPr sz="641" spc="22" dirty="0">
                <a:solidFill>
                  <a:prstClr val="black"/>
                </a:solidFill>
                <a:latin typeface="Arial Unicode MS" panose="020B0604020202020204" charset="-122"/>
                <a:cs typeface="Arial Unicode MS" panose="020B0604020202020204" charset="-122"/>
              </a:rPr>
              <a:t> </a:t>
            </a:r>
            <a:r>
              <a:rPr sz="641" spc="-3" dirty="0">
                <a:solidFill>
                  <a:prstClr val="black"/>
                </a:solidFill>
                <a:latin typeface="Arial Unicode MS" panose="020B0604020202020204" charset="-122"/>
                <a:cs typeface="Arial Unicode MS" panose="020B0604020202020204" charset="-122"/>
              </a:rPr>
              <a:t>reserve</a:t>
            </a:r>
            <a:endParaRPr sz="641">
              <a:solidFill>
                <a:prstClr val="black"/>
              </a:solidFill>
              <a:latin typeface="Arial Unicode MS" panose="020B0604020202020204" charset="-122"/>
              <a:cs typeface="Arial Unicode MS" panose="020B0604020202020204" charset="-122"/>
            </a:endParaRPr>
          </a:p>
          <a:p>
            <a:pPr marL="30542" defTabSz="586405">
              <a:spcBef>
                <a:spcPts val="250"/>
              </a:spcBef>
            </a:pPr>
            <a:r>
              <a:rPr sz="641" spc="-3" dirty="0">
                <a:solidFill>
                  <a:prstClr val="black"/>
                </a:solidFill>
                <a:latin typeface="Arial Unicode MS" panose="020B0604020202020204" charset="-122"/>
                <a:cs typeface="Arial Unicode MS" panose="020B0604020202020204" charset="-122"/>
              </a:rPr>
              <a:t>L stands </a:t>
            </a:r>
            <a:r>
              <a:rPr sz="641" spc="-6" dirty="0">
                <a:solidFill>
                  <a:prstClr val="black"/>
                </a:solidFill>
                <a:latin typeface="Arial Unicode MS" panose="020B0604020202020204" charset="-122"/>
                <a:cs typeface="Arial Unicode MS" panose="020B0604020202020204" charset="-122"/>
              </a:rPr>
              <a:t>for</a:t>
            </a:r>
            <a:r>
              <a:rPr sz="641" spc="16" dirty="0">
                <a:solidFill>
                  <a:prstClr val="black"/>
                </a:solidFill>
                <a:latin typeface="Arial Unicode MS" panose="020B0604020202020204" charset="-122"/>
                <a:cs typeface="Arial Unicode MS" panose="020B0604020202020204" charset="-122"/>
              </a:rPr>
              <a:t> </a:t>
            </a:r>
            <a:r>
              <a:rPr sz="641" spc="-3" dirty="0">
                <a:solidFill>
                  <a:prstClr val="black"/>
                </a:solidFill>
                <a:latin typeface="Arial Unicode MS" panose="020B0604020202020204" charset="-122"/>
                <a:cs typeface="Arial Unicode MS" panose="020B0604020202020204" charset="-122"/>
              </a:rPr>
              <a:t>leverage</a:t>
            </a:r>
            <a:endParaRPr sz="641">
              <a:solidFill>
                <a:prstClr val="black"/>
              </a:solidFill>
              <a:latin typeface="Arial Unicode MS" panose="020B0604020202020204" charset="-122"/>
              <a:cs typeface="Arial Unicode MS" panose="020B0604020202020204" charset="-122"/>
            </a:endParaRPr>
          </a:p>
        </p:txBody>
      </p:sp>
      <p:sp>
        <p:nvSpPr>
          <p:cNvPr id="69" name="object 69"/>
          <p:cNvSpPr txBox="1"/>
          <p:nvPr/>
        </p:nvSpPr>
        <p:spPr>
          <a:xfrm>
            <a:off x="3664750" y="4751241"/>
            <a:ext cx="897974" cy="106430"/>
          </a:xfrm>
          <a:prstGeom prst="rect">
            <a:avLst/>
          </a:prstGeom>
        </p:spPr>
        <p:txBody>
          <a:bodyPr vert="horz" wrap="square" lIns="0" tIns="7738" rIns="0" bIns="0" rtlCol="0">
            <a:spAutoFit/>
          </a:bodyPr>
          <a:lstStyle/>
          <a:p>
            <a:pPr marL="8145" defTabSz="586405">
              <a:spcBef>
                <a:spcPts val="61"/>
              </a:spcBef>
            </a:pPr>
            <a:r>
              <a:rPr sz="641" spc="-3" dirty="0">
                <a:solidFill>
                  <a:prstClr val="black"/>
                </a:solidFill>
                <a:latin typeface="Arial Unicode MS" panose="020B0604020202020204" charset="-122"/>
                <a:cs typeface="Arial Unicode MS" panose="020B0604020202020204" charset="-122"/>
              </a:rPr>
              <a:t>Reverse pricing</a:t>
            </a:r>
            <a:r>
              <a:rPr sz="641" spc="-32" dirty="0">
                <a:solidFill>
                  <a:prstClr val="black"/>
                </a:solidFill>
                <a:latin typeface="Arial Unicode MS" panose="020B0604020202020204" charset="-122"/>
                <a:cs typeface="Arial Unicode MS" panose="020B0604020202020204" charset="-122"/>
              </a:rPr>
              <a:t> </a:t>
            </a:r>
            <a:r>
              <a:rPr sz="641" spc="-3" dirty="0">
                <a:solidFill>
                  <a:prstClr val="black"/>
                </a:solidFill>
                <a:latin typeface="Arial Unicode MS" panose="020B0604020202020204" charset="-122"/>
                <a:cs typeface="Arial Unicode MS" panose="020B0604020202020204" charset="-122"/>
              </a:rPr>
              <a:t>formula:</a:t>
            </a:r>
            <a:endParaRPr sz="641">
              <a:solidFill>
                <a:prstClr val="black"/>
              </a:solidFill>
              <a:latin typeface="Arial Unicode MS" panose="020B0604020202020204" charset="-122"/>
              <a:cs typeface="Arial Unicode MS" panose="020B0604020202020204" charset="-122"/>
            </a:endParaRPr>
          </a:p>
        </p:txBody>
      </p:sp>
      <p:sp>
        <p:nvSpPr>
          <p:cNvPr id="70" name="object 70"/>
          <p:cNvSpPr/>
          <p:nvPr/>
        </p:nvSpPr>
        <p:spPr>
          <a:xfrm>
            <a:off x="4260353" y="5061196"/>
            <a:ext cx="20769" cy="11810"/>
          </a:xfrm>
          <a:custGeom>
            <a:avLst/>
            <a:gdLst/>
            <a:ahLst/>
            <a:cxnLst/>
            <a:rect l="l" t="t" r="r" b="b"/>
            <a:pathLst>
              <a:path w="32384" h="18415">
                <a:moveTo>
                  <a:pt x="0" y="18262"/>
                </a:moveTo>
                <a:lnTo>
                  <a:pt x="32245" y="0"/>
                </a:lnTo>
              </a:path>
            </a:pathLst>
          </a:custGeom>
          <a:ln w="10477">
            <a:solidFill>
              <a:srgbClr val="000000"/>
            </a:solidFill>
          </a:ln>
        </p:spPr>
        <p:txBody>
          <a:bodyPr wrap="square" lIns="0" tIns="0" rIns="0" bIns="0" rtlCol="0"/>
          <a:lstStyle/>
          <a:p>
            <a:pPr defTabSz="586405"/>
            <a:endParaRPr sz="1154">
              <a:solidFill>
                <a:prstClr val="black"/>
              </a:solidFill>
              <a:latin typeface="Calibri"/>
            </a:endParaRPr>
          </a:p>
        </p:txBody>
      </p:sp>
      <p:sp>
        <p:nvSpPr>
          <p:cNvPr id="71" name="object 71"/>
          <p:cNvSpPr/>
          <p:nvPr/>
        </p:nvSpPr>
        <p:spPr>
          <a:xfrm>
            <a:off x="4281032" y="5064543"/>
            <a:ext cx="30136" cy="82263"/>
          </a:xfrm>
          <a:custGeom>
            <a:avLst/>
            <a:gdLst/>
            <a:ahLst/>
            <a:cxnLst/>
            <a:rect l="l" t="t" r="r" b="b"/>
            <a:pathLst>
              <a:path w="46990" h="128270">
                <a:moveTo>
                  <a:pt x="0" y="0"/>
                </a:moveTo>
                <a:lnTo>
                  <a:pt x="46723" y="127838"/>
                </a:lnTo>
              </a:path>
            </a:pathLst>
          </a:custGeom>
          <a:ln w="20967">
            <a:solidFill>
              <a:srgbClr val="000000"/>
            </a:solidFill>
          </a:ln>
        </p:spPr>
        <p:txBody>
          <a:bodyPr wrap="square" lIns="0" tIns="0" rIns="0" bIns="0" rtlCol="0"/>
          <a:lstStyle/>
          <a:p>
            <a:pPr defTabSz="586405"/>
            <a:endParaRPr sz="1154">
              <a:solidFill>
                <a:prstClr val="black"/>
              </a:solidFill>
              <a:latin typeface="Calibri"/>
            </a:endParaRPr>
          </a:p>
        </p:txBody>
      </p:sp>
      <p:sp>
        <p:nvSpPr>
          <p:cNvPr id="72" name="object 72"/>
          <p:cNvSpPr/>
          <p:nvPr/>
        </p:nvSpPr>
        <p:spPr>
          <a:xfrm>
            <a:off x="4314369" y="4914791"/>
            <a:ext cx="39910" cy="232129"/>
          </a:xfrm>
          <a:custGeom>
            <a:avLst/>
            <a:gdLst/>
            <a:ahLst/>
            <a:cxnLst/>
            <a:rect l="l" t="t" r="r" b="b"/>
            <a:pathLst>
              <a:path w="62230" h="361950">
                <a:moveTo>
                  <a:pt x="0" y="361340"/>
                </a:moveTo>
                <a:lnTo>
                  <a:pt x="61861" y="0"/>
                </a:lnTo>
              </a:path>
            </a:pathLst>
          </a:custGeom>
          <a:ln w="10477">
            <a:solidFill>
              <a:srgbClr val="000000"/>
            </a:solidFill>
          </a:ln>
        </p:spPr>
        <p:txBody>
          <a:bodyPr wrap="square" lIns="0" tIns="0" rIns="0" bIns="0" rtlCol="0"/>
          <a:lstStyle/>
          <a:p>
            <a:pPr defTabSz="586405"/>
            <a:endParaRPr sz="1154">
              <a:solidFill>
                <a:prstClr val="black"/>
              </a:solidFill>
              <a:latin typeface="Calibri"/>
            </a:endParaRPr>
          </a:p>
        </p:txBody>
      </p:sp>
      <p:sp>
        <p:nvSpPr>
          <p:cNvPr id="73" name="object 73"/>
          <p:cNvSpPr/>
          <p:nvPr/>
        </p:nvSpPr>
        <p:spPr>
          <a:xfrm>
            <a:off x="4354044" y="4914791"/>
            <a:ext cx="299731" cy="0"/>
          </a:xfrm>
          <a:custGeom>
            <a:avLst/>
            <a:gdLst/>
            <a:ahLst/>
            <a:cxnLst/>
            <a:rect l="l" t="t" r="r" b="b"/>
            <a:pathLst>
              <a:path w="467359">
                <a:moveTo>
                  <a:pt x="0" y="0"/>
                </a:moveTo>
                <a:lnTo>
                  <a:pt x="467207" y="0"/>
                </a:lnTo>
              </a:path>
            </a:pathLst>
          </a:custGeom>
          <a:ln w="10477">
            <a:solidFill>
              <a:srgbClr val="000000"/>
            </a:solidFill>
          </a:ln>
        </p:spPr>
        <p:txBody>
          <a:bodyPr wrap="square" lIns="0" tIns="0" rIns="0" bIns="0" rtlCol="0"/>
          <a:lstStyle/>
          <a:p>
            <a:pPr defTabSz="586405"/>
            <a:endParaRPr sz="1154">
              <a:solidFill>
                <a:prstClr val="black"/>
              </a:solidFill>
              <a:latin typeface="Calibri"/>
            </a:endParaRPr>
          </a:p>
        </p:txBody>
      </p:sp>
      <p:sp>
        <p:nvSpPr>
          <p:cNvPr id="74" name="object 74"/>
          <p:cNvSpPr txBox="1"/>
          <p:nvPr/>
        </p:nvSpPr>
        <p:spPr>
          <a:xfrm>
            <a:off x="3667870" y="4924915"/>
            <a:ext cx="1263680" cy="201124"/>
          </a:xfrm>
          <a:prstGeom prst="rect">
            <a:avLst/>
          </a:prstGeom>
        </p:spPr>
        <p:txBody>
          <a:bodyPr vert="horz" wrap="square" lIns="0" tIns="8552" rIns="0" bIns="0" rtlCol="0">
            <a:spAutoFit/>
          </a:bodyPr>
          <a:lstStyle/>
          <a:p>
            <a:pPr marL="24434" defTabSz="586405">
              <a:spcBef>
                <a:spcPts val="67"/>
              </a:spcBef>
            </a:pPr>
            <a:r>
              <a:rPr sz="1251" i="1" spc="3" dirty="0">
                <a:solidFill>
                  <a:prstClr val="black"/>
                </a:solidFill>
                <a:latin typeface="Times New Roman" panose="02020603050405020304"/>
                <a:cs typeface="Times New Roman" panose="02020603050405020304"/>
              </a:rPr>
              <a:t>Q </a:t>
            </a:r>
            <a:r>
              <a:rPr sz="1251" dirty="0">
                <a:solidFill>
                  <a:prstClr val="black"/>
                </a:solidFill>
                <a:latin typeface="Symbol" panose="05050102010706020507"/>
                <a:cs typeface="Symbol" panose="05050102010706020507"/>
              </a:rPr>
              <a:t></a:t>
            </a:r>
            <a:r>
              <a:rPr sz="1251" dirty="0">
                <a:solidFill>
                  <a:prstClr val="black"/>
                </a:solidFill>
                <a:latin typeface="Times New Roman" panose="02020603050405020304"/>
                <a:cs typeface="Times New Roman" panose="02020603050405020304"/>
              </a:rPr>
              <a:t> </a:t>
            </a:r>
            <a:r>
              <a:rPr sz="1251" i="1" spc="3" dirty="0">
                <a:solidFill>
                  <a:prstClr val="black"/>
                </a:solidFill>
                <a:latin typeface="Times New Roman" panose="02020603050405020304"/>
                <a:cs typeface="Times New Roman" panose="02020603050405020304"/>
              </a:rPr>
              <a:t>B </a:t>
            </a:r>
            <a:r>
              <a:rPr sz="1251" spc="64" dirty="0">
                <a:solidFill>
                  <a:prstClr val="black"/>
                </a:solidFill>
                <a:latin typeface="Times New Roman" panose="02020603050405020304"/>
                <a:cs typeface="Times New Roman" panose="02020603050405020304"/>
              </a:rPr>
              <a:t>*(</a:t>
            </a:r>
            <a:r>
              <a:rPr sz="1106" i="1" spc="96" baseline="27000" dirty="0">
                <a:solidFill>
                  <a:prstClr val="black"/>
                </a:solidFill>
                <a:latin typeface="Times New Roman" panose="02020603050405020304"/>
                <a:cs typeface="Times New Roman" panose="02020603050405020304"/>
              </a:rPr>
              <a:t>L </a:t>
            </a:r>
            <a:r>
              <a:rPr sz="1251" spc="55" dirty="0">
                <a:solidFill>
                  <a:prstClr val="black"/>
                </a:solidFill>
                <a:latin typeface="Times New Roman" panose="02020603050405020304"/>
                <a:cs typeface="Times New Roman" panose="02020603050405020304"/>
              </a:rPr>
              <a:t>1</a:t>
            </a:r>
            <a:r>
              <a:rPr sz="1251" spc="55" dirty="0">
                <a:solidFill>
                  <a:prstClr val="black"/>
                </a:solidFill>
                <a:latin typeface="Symbol" panose="05050102010706020507"/>
                <a:cs typeface="Symbol" panose="05050102010706020507"/>
              </a:rPr>
              <a:t></a:t>
            </a:r>
            <a:r>
              <a:rPr sz="1251" spc="55" dirty="0">
                <a:solidFill>
                  <a:prstClr val="black"/>
                </a:solidFill>
                <a:latin typeface="Times New Roman" panose="02020603050405020304"/>
                <a:cs typeface="Times New Roman" panose="02020603050405020304"/>
              </a:rPr>
              <a:t> </a:t>
            </a:r>
            <a:r>
              <a:rPr sz="1106" i="1" u="sng" spc="-4" baseline="46000" dirty="0">
                <a:solidFill>
                  <a:prstClr val="black"/>
                </a:solidFill>
                <a:uFill>
                  <a:solidFill>
                    <a:srgbClr val="000000"/>
                  </a:solidFill>
                </a:uFill>
                <a:latin typeface="Times New Roman" panose="02020603050405020304"/>
                <a:cs typeface="Times New Roman" panose="02020603050405020304"/>
              </a:rPr>
              <a:t>q</a:t>
            </a:r>
            <a:r>
              <a:rPr sz="1106" i="1" spc="62" baseline="46000" dirty="0">
                <a:solidFill>
                  <a:prstClr val="black"/>
                </a:solidFill>
                <a:latin typeface="Times New Roman" panose="02020603050405020304"/>
                <a:cs typeface="Times New Roman" panose="02020603050405020304"/>
              </a:rPr>
              <a:t> </a:t>
            </a:r>
            <a:r>
              <a:rPr sz="1251" dirty="0">
                <a:solidFill>
                  <a:prstClr val="black"/>
                </a:solidFill>
                <a:latin typeface="Symbol" panose="05050102010706020507"/>
                <a:cs typeface="Symbol" panose="05050102010706020507"/>
              </a:rPr>
              <a:t></a:t>
            </a:r>
            <a:r>
              <a:rPr sz="1251" dirty="0">
                <a:solidFill>
                  <a:prstClr val="black"/>
                </a:solidFill>
                <a:latin typeface="Times New Roman" panose="02020603050405020304"/>
                <a:cs typeface="Times New Roman" panose="02020603050405020304"/>
              </a:rPr>
              <a:t>1)</a:t>
            </a:r>
            <a:endParaRPr sz="1251">
              <a:solidFill>
                <a:prstClr val="black"/>
              </a:solidFill>
              <a:latin typeface="Times New Roman" panose="02020603050405020304"/>
              <a:cs typeface="Times New Roman" panose="02020603050405020304"/>
            </a:endParaRPr>
          </a:p>
        </p:txBody>
      </p:sp>
      <p:sp>
        <p:nvSpPr>
          <p:cNvPr id="75" name="object 75"/>
          <p:cNvSpPr txBox="1"/>
          <p:nvPr/>
        </p:nvSpPr>
        <p:spPr>
          <a:xfrm>
            <a:off x="3664749" y="4978830"/>
            <a:ext cx="4560326" cy="1039411"/>
          </a:xfrm>
          <a:prstGeom prst="rect">
            <a:avLst/>
          </a:prstGeom>
        </p:spPr>
        <p:txBody>
          <a:bodyPr vert="horz" wrap="square" lIns="0" tIns="66381" rIns="0" bIns="0" rtlCol="0">
            <a:spAutoFit/>
          </a:bodyPr>
          <a:lstStyle/>
          <a:p>
            <a:pPr marL="910149" defTabSz="586405">
              <a:spcBef>
                <a:spcPts val="523"/>
              </a:spcBef>
            </a:pPr>
            <a:r>
              <a:rPr sz="737" i="1" spc="-3" dirty="0">
                <a:solidFill>
                  <a:prstClr val="black"/>
                </a:solidFill>
                <a:latin typeface="Times New Roman" panose="02020603050405020304"/>
                <a:cs typeface="Times New Roman" panose="02020603050405020304"/>
              </a:rPr>
              <a:t>S</a:t>
            </a:r>
            <a:endParaRPr sz="737">
              <a:solidFill>
                <a:prstClr val="black"/>
              </a:solidFill>
              <a:latin typeface="Times New Roman" panose="02020603050405020304"/>
              <a:cs typeface="Times New Roman" panose="02020603050405020304"/>
            </a:endParaRPr>
          </a:p>
          <a:p>
            <a:pPr marL="89182" marR="2071149" defTabSz="586405">
              <a:lnSpc>
                <a:spcPct val="145000"/>
              </a:lnSpc>
              <a:spcBef>
                <a:spcPts val="55"/>
              </a:spcBef>
            </a:pPr>
            <a:r>
              <a:rPr sz="641" spc="-3" dirty="0">
                <a:solidFill>
                  <a:prstClr val="black"/>
                </a:solidFill>
                <a:latin typeface="Arial Unicode MS" panose="020B0604020202020204" charset="-122"/>
                <a:cs typeface="Arial Unicode MS" panose="020B0604020202020204" charset="-122"/>
              </a:rPr>
              <a:t>Q represents </a:t>
            </a:r>
            <a:r>
              <a:rPr sz="641" spc="-6" dirty="0">
                <a:solidFill>
                  <a:prstClr val="black"/>
                </a:solidFill>
                <a:latin typeface="Arial Unicode MS" panose="020B0604020202020204" charset="-122"/>
                <a:cs typeface="Arial Unicode MS" panose="020B0604020202020204" charset="-122"/>
              </a:rPr>
              <a:t>the </a:t>
            </a:r>
            <a:r>
              <a:rPr sz="641" spc="-3" dirty="0">
                <a:solidFill>
                  <a:prstClr val="black"/>
                </a:solidFill>
                <a:latin typeface="Arial Unicode MS" panose="020B0604020202020204" charset="-122"/>
                <a:cs typeface="Arial Unicode MS" panose="020B0604020202020204" charset="-122"/>
              </a:rPr>
              <a:t>number of ANDs </a:t>
            </a:r>
            <a:r>
              <a:rPr sz="641" spc="-6" dirty="0">
                <a:solidFill>
                  <a:prstClr val="black"/>
                </a:solidFill>
                <a:latin typeface="Arial Unicode MS" panose="020B0604020202020204" charset="-122"/>
                <a:cs typeface="Arial Unicode MS" panose="020B0604020202020204" charset="-122"/>
              </a:rPr>
              <a:t>that </a:t>
            </a:r>
            <a:r>
              <a:rPr sz="641" spc="-3" dirty="0">
                <a:solidFill>
                  <a:prstClr val="black"/>
                </a:solidFill>
                <a:latin typeface="Arial Unicode MS" panose="020B0604020202020204" charset="-122"/>
                <a:cs typeface="Arial Unicode MS" panose="020B0604020202020204" charset="-122"/>
              </a:rPr>
              <a:t>can </a:t>
            </a:r>
            <a:r>
              <a:rPr sz="641" spc="-6" dirty="0">
                <a:solidFill>
                  <a:prstClr val="black"/>
                </a:solidFill>
                <a:latin typeface="Arial Unicode MS" panose="020B0604020202020204" charset="-122"/>
                <a:cs typeface="Arial Unicode MS" panose="020B0604020202020204" charset="-122"/>
              </a:rPr>
              <a:t>be </a:t>
            </a:r>
            <a:r>
              <a:rPr sz="641" spc="-3" dirty="0">
                <a:solidFill>
                  <a:prstClr val="black"/>
                </a:solidFill>
                <a:latin typeface="Arial Unicode MS" panose="020B0604020202020204" charset="-122"/>
                <a:cs typeface="Arial Unicode MS" panose="020B0604020202020204" charset="-122"/>
              </a:rPr>
              <a:t>redeemed this time.  B stands </a:t>
            </a:r>
            <a:r>
              <a:rPr sz="641" spc="-6" dirty="0">
                <a:solidFill>
                  <a:prstClr val="black"/>
                </a:solidFill>
                <a:latin typeface="Arial Unicode MS" panose="020B0604020202020204" charset="-122"/>
                <a:cs typeface="Arial Unicode MS" panose="020B0604020202020204" charset="-122"/>
              </a:rPr>
              <a:t>for </a:t>
            </a:r>
            <a:r>
              <a:rPr sz="641" spc="-3" dirty="0">
                <a:solidFill>
                  <a:prstClr val="black"/>
                </a:solidFill>
                <a:latin typeface="Arial Unicode MS" panose="020B0604020202020204" charset="-122"/>
                <a:cs typeface="Arial Unicode MS" panose="020B0604020202020204" charset="-122"/>
              </a:rPr>
              <a:t>deposit</a:t>
            </a:r>
            <a:r>
              <a:rPr sz="641" spc="22" dirty="0">
                <a:solidFill>
                  <a:prstClr val="black"/>
                </a:solidFill>
                <a:latin typeface="Arial Unicode MS" panose="020B0604020202020204" charset="-122"/>
                <a:cs typeface="Arial Unicode MS" panose="020B0604020202020204" charset="-122"/>
              </a:rPr>
              <a:t> </a:t>
            </a:r>
            <a:r>
              <a:rPr sz="641" spc="-3" dirty="0">
                <a:solidFill>
                  <a:prstClr val="black"/>
                </a:solidFill>
                <a:latin typeface="Arial Unicode MS" panose="020B0604020202020204" charset="-122"/>
                <a:cs typeface="Arial Unicode MS" panose="020B0604020202020204" charset="-122"/>
              </a:rPr>
              <a:t>reserve</a:t>
            </a:r>
            <a:endParaRPr sz="641">
              <a:solidFill>
                <a:prstClr val="black"/>
              </a:solidFill>
              <a:latin typeface="Arial Unicode MS" panose="020B0604020202020204" charset="-122"/>
              <a:cs typeface="Arial Unicode MS" panose="020B0604020202020204" charset="-122"/>
            </a:endParaRPr>
          </a:p>
          <a:p>
            <a:pPr marL="89182" defTabSz="586405">
              <a:spcBef>
                <a:spcPts val="346"/>
              </a:spcBef>
            </a:pPr>
            <a:r>
              <a:rPr sz="641" spc="-3" dirty="0">
                <a:solidFill>
                  <a:prstClr val="black"/>
                </a:solidFill>
                <a:latin typeface="Arial Unicode MS" panose="020B0604020202020204" charset="-122"/>
                <a:cs typeface="Arial Unicode MS" panose="020B0604020202020204" charset="-122"/>
              </a:rPr>
              <a:t>L stands </a:t>
            </a:r>
            <a:r>
              <a:rPr sz="641" spc="-6" dirty="0">
                <a:solidFill>
                  <a:prstClr val="black"/>
                </a:solidFill>
                <a:latin typeface="Arial Unicode MS" panose="020B0604020202020204" charset="-122"/>
                <a:cs typeface="Arial Unicode MS" panose="020B0604020202020204" charset="-122"/>
              </a:rPr>
              <a:t>for</a:t>
            </a:r>
            <a:r>
              <a:rPr sz="641" spc="16" dirty="0">
                <a:solidFill>
                  <a:prstClr val="black"/>
                </a:solidFill>
                <a:latin typeface="Arial Unicode MS" panose="020B0604020202020204" charset="-122"/>
                <a:cs typeface="Arial Unicode MS" panose="020B0604020202020204" charset="-122"/>
              </a:rPr>
              <a:t> </a:t>
            </a:r>
            <a:r>
              <a:rPr sz="641" spc="-6" dirty="0">
                <a:solidFill>
                  <a:prstClr val="black"/>
                </a:solidFill>
                <a:latin typeface="Arial Unicode MS" panose="020B0604020202020204" charset="-122"/>
                <a:cs typeface="Arial Unicode MS" panose="020B0604020202020204" charset="-122"/>
              </a:rPr>
              <a:t>leverage</a:t>
            </a:r>
            <a:endParaRPr sz="641">
              <a:solidFill>
                <a:prstClr val="black"/>
              </a:solidFill>
              <a:latin typeface="Arial Unicode MS" panose="020B0604020202020204" charset="-122"/>
              <a:cs typeface="Arial Unicode MS" panose="020B0604020202020204" charset="-122"/>
            </a:endParaRPr>
          </a:p>
          <a:p>
            <a:pPr marL="8145" marR="3258" indent="81038" defTabSz="586405">
              <a:lnSpc>
                <a:spcPct val="145000"/>
              </a:lnSpc>
            </a:pPr>
            <a:r>
              <a:rPr sz="641" spc="-3" dirty="0">
                <a:solidFill>
                  <a:prstClr val="black"/>
                </a:solidFill>
                <a:latin typeface="Arial Unicode MS" panose="020B0604020202020204" charset="-122"/>
                <a:cs typeface="Arial Unicode MS" panose="020B0604020202020204" charset="-122"/>
              </a:rPr>
              <a:t>q represents </a:t>
            </a:r>
            <a:r>
              <a:rPr sz="641" spc="-6" dirty="0">
                <a:solidFill>
                  <a:prstClr val="black"/>
                </a:solidFill>
                <a:latin typeface="Arial Unicode MS" panose="020B0604020202020204" charset="-122"/>
                <a:cs typeface="Arial Unicode MS" panose="020B0604020202020204" charset="-122"/>
              </a:rPr>
              <a:t>the </a:t>
            </a:r>
            <a:r>
              <a:rPr sz="641" spc="-3" dirty="0">
                <a:solidFill>
                  <a:prstClr val="black"/>
                </a:solidFill>
                <a:latin typeface="Arial Unicode MS" panose="020B0604020202020204" charset="-122"/>
                <a:cs typeface="Arial Unicode MS" panose="020B0604020202020204" charset="-122"/>
              </a:rPr>
              <a:t>number of ANDPs used to </a:t>
            </a:r>
            <a:r>
              <a:rPr sz="641" spc="-6" dirty="0">
                <a:solidFill>
                  <a:prstClr val="black"/>
                </a:solidFill>
                <a:latin typeface="Arial Unicode MS" panose="020B0604020202020204" charset="-122"/>
                <a:cs typeface="Arial Unicode MS" panose="020B0604020202020204" charset="-122"/>
              </a:rPr>
              <a:t>redeem </a:t>
            </a:r>
            <a:r>
              <a:rPr sz="641" spc="-3" dirty="0">
                <a:solidFill>
                  <a:prstClr val="black"/>
                </a:solidFill>
                <a:latin typeface="Arial Unicode MS" panose="020B0604020202020204" charset="-122"/>
                <a:cs typeface="Arial Unicode MS" panose="020B0604020202020204" charset="-122"/>
              </a:rPr>
              <a:t>AND, </a:t>
            </a:r>
            <a:r>
              <a:rPr sz="641" spc="-6" dirty="0">
                <a:solidFill>
                  <a:prstClr val="black"/>
                </a:solidFill>
                <a:latin typeface="Arial Unicode MS" panose="020B0604020202020204" charset="-122"/>
                <a:cs typeface="Arial Unicode MS" panose="020B0604020202020204" charset="-122"/>
              </a:rPr>
              <a:t>and </a:t>
            </a:r>
            <a:r>
              <a:rPr sz="641" spc="-3" dirty="0">
                <a:solidFill>
                  <a:prstClr val="black"/>
                </a:solidFill>
                <a:latin typeface="Arial Unicode MS" panose="020B0604020202020204" charset="-122"/>
                <a:cs typeface="Arial Unicode MS" panose="020B0604020202020204" charset="-122"/>
              </a:rPr>
              <a:t>this amount of ANDP will </a:t>
            </a:r>
            <a:r>
              <a:rPr sz="641" spc="-6" dirty="0">
                <a:solidFill>
                  <a:prstClr val="black"/>
                </a:solidFill>
                <a:latin typeface="Arial Unicode MS" panose="020B0604020202020204" charset="-122"/>
                <a:cs typeface="Arial Unicode MS" panose="020B0604020202020204" charset="-122"/>
              </a:rPr>
              <a:t>be </a:t>
            </a:r>
            <a:r>
              <a:rPr sz="641" spc="-3" dirty="0">
                <a:solidFill>
                  <a:prstClr val="black"/>
                </a:solidFill>
                <a:latin typeface="Arial Unicode MS" panose="020B0604020202020204" charset="-122"/>
                <a:cs typeface="Arial Unicode MS" panose="020B0604020202020204" charset="-122"/>
              </a:rPr>
              <a:t>automatically destroyed </a:t>
            </a:r>
            <a:r>
              <a:rPr sz="641" spc="-6" dirty="0">
                <a:solidFill>
                  <a:prstClr val="black"/>
                </a:solidFill>
                <a:latin typeface="Arial Unicode MS" panose="020B0604020202020204" charset="-122"/>
                <a:cs typeface="Arial Unicode MS" panose="020B0604020202020204" charset="-122"/>
              </a:rPr>
              <a:t>after the  </a:t>
            </a:r>
            <a:r>
              <a:rPr sz="641" spc="-3" dirty="0">
                <a:solidFill>
                  <a:prstClr val="black"/>
                </a:solidFill>
                <a:latin typeface="Arial Unicode MS" panose="020B0604020202020204" charset="-122"/>
                <a:cs typeface="Arial Unicode MS" panose="020B0604020202020204" charset="-122"/>
              </a:rPr>
              <a:t>redemption.</a:t>
            </a:r>
            <a:endParaRPr sz="641">
              <a:solidFill>
                <a:prstClr val="black"/>
              </a:solidFill>
              <a:latin typeface="Arial Unicode MS" panose="020B0604020202020204" charset="-122"/>
              <a:cs typeface="Arial Unicode MS" panose="020B0604020202020204" charset="-122"/>
            </a:endParaRPr>
          </a:p>
          <a:p>
            <a:pPr marL="89182" defTabSz="586405">
              <a:spcBef>
                <a:spcPts val="346"/>
              </a:spcBef>
            </a:pPr>
            <a:r>
              <a:rPr sz="641" spc="-3" dirty="0">
                <a:solidFill>
                  <a:prstClr val="black"/>
                </a:solidFill>
                <a:latin typeface="Arial Unicode MS" panose="020B0604020202020204" charset="-122"/>
                <a:cs typeface="Arial Unicode MS" panose="020B0604020202020204" charset="-122"/>
              </a:rPr>
              <a:t>S represents </a:t>
            </a:r>
            <a:r>
              <a:rPr sz="641" spc="-6" dirty="0">
                <a:solidFill>
                  <a:prstClr val="black"/>
                </a:solidFill>
                <a:latin typeface="Arial Unicode MS" panose="020B0604020202020204" charset="-122"/>
                <a:cs typeface="Arial Unicode MS" panose="020B0604020202020204" charset="-122"/>
              </a:rPr>
              <a:t>the total </a:t>
            </a:r>
            <a:r>
              <a:rPr sz="641" spc="-3" dirty="0">
                <a:solidFill>
                  <a:prstClr val="black"/>
                </a:solidFill>
                <a:latin typeface="Arial Unicode MS" panose="020B0604020202020204" charset="-122"/>
                <a:cs typeface="Arial Unicode MS" panose="020B0604020202020204" charset="-122"/>
              </a:rPr>
              <a:t>amount of ANDP circulation </a:t>
            </a:r>
            <a:r>
              <a:rPr sz="641" spc="-6" dirty="0">
                <a:solidFill>
                  <a:prstClr val="black"/>
                </a:solidFill>
                <a:latin typeface="Arial Unicode MS" panose="020B0604020202020204" charset="-122"/>
                <a:cs typeface="Arial Unicode MS" panose="020B0604020202020204" charset="-122"/>
              </a:rPr>
              <a:t>in the</a:t>
            </a:r>
            <a:r>
              <a:rPr sz="641" spc="83" dirty="0">
                <a:solidFill>
                  <a:prstClr val="black"/>
                </a:solidFill>
                <a:latin typeface="Arial Unicode MS" panose="020B0604020202020204" charset="-122"/>
                <a:cs typeface="Arial Unicode MS" panose="020B0604020202020204" charset="-122"/>
              </a:rPr>
              <a:t> </a:t>
            </a:r>
            <a:r>
              <a:rPr sz="641" spc="-3" dirty="0">
                <a:solidFill>
                  <a:prstClr val="black"/>
                </a:solidFill>
                <a:latin typeface="Arial Unicode MS" panose="020B0604020202020204" charset="-122"/>
                <a:cs typeface="Arial Unicode MS" panose="020B0604020202020204" charset="-122"/>
              </a:rPr>
              <a:t>market</a:t>
            </a:r>
            <a:endParaRPr sz="641">
              <a:solidFill>
                <a:prstClr val="black"/>
              </a:solidFill>
              <a:latin typeface="Arial Unicode MS" panose="020B0604020202020204" charset="-122"/>
              <a:cs typeface="Arial Unicode MS" panose="020B0604020202020204" charset="-122"/>
            </a:endParaRPr>
          </a:p>
        </p:txBody>
      </p:sp>
      <p:sp>
        <p:nvSpPr>
          <p:cNvPr id="76" name="object 76"/>
          <p:cNvSpPr/>
          <p:nvPr/>
        </p:nvSpPr>
        <p:spPr>
          <a:xfrm>
            <a:off x="5628646" y="6151431"/>
            <a:ext cx="10751" cy="9041"/>
          </a:xfrm>
          <a:prstGeom prst="rect">
            <a:avLst/>
          </a:prstGeom>
          <a:blipFill>
            <a:blip r:embed="rId4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7" name="object 77"/>
          <p:cNvSpPr/>
          <p:nvPr/>
        </p:nvSpPr>
        <p:spPr>
          <a:xfrm>
            <a:off x="5473241" y="6205431"/>
            <a:ext cx="9773" cy="9774"/>
          </a:xfrm>
          <a:prstGeom prst="rect">
            <a:avLst/>
          </a:prstGeom>
          <a:blipFill>
            <a:blip r:embed="rId4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8" name="object 78"/>
          <p:cNvSpPr/>
          <p:nvPr/>
        </p:nvSpPr>
        <p:spPr>
          <a:xfrm>
            <a:off x="5161454" y="6299260"/>
            <a:ext cx="7819" cy="5864"/>
          </a:xfrm>
          <a:prstGeom prst="rect">
            <a:avLst/>
          </a:prstGeom>
          <a:blipFill>
            <a:blip r:embed="rId4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9" name="object 79"/>
          <p:cNvSpPr/>
          <p:nvPr/>
        </p:nvSpPr>
        <p:spPr>
          <a:xfrm>
            <a:off x="5933590" y="6331432"/>
            <a:ext cx="14661" cy="11809"/>
          </a:xfrm>
          <a:prstGeom prst="rect">
            <a:avLst/>
          </a:prstGeom>
          <a:blipFill>
            <a:blip r:embed="rId4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0" name="object 80"/>
          <p:cNvSpPr/>
          <p:nvPr/>
        </p:nvSpPr>
        <p:spPr>
          <a:xfrm>
            <a:off x="5004096" y="6369631"/>
            <a:ext cx="7819" cy="6842"/>
          </a:xfrm>
          <a:prstGeom prst="rect">
            <a:avLst/>
          </a:prstGeom>
          <a:blipFill>
            <a:blip r:embed="rId4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1" name="object 81"/>
          <p:cNvSpPr/>
          <p:nvPr/>
        </p:nvSpPr>
        <p:spPr>
          <a:xfrm>
            <a:off x="5774277" y="6377044"/>
            <a:ext cx="12706" cy="11159"/>
          </a:xfrm>
          <a:prstGeom prst="rect">
            <a:avLst/>
          </a:prstGeom>
          <a:blipFill>
            <a:blip r:embed="rId4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2" name="object 82"/>
          <p:cNvSpPr/>
          <p:nvPr/>
        </p:nvSpPr>
        <p:spPr>
          <a:xfrm>
            <a:off x="5930659" y="6608358"/>
            <a:ext cx="14661" cy="11484"/>
          </a:xfrm>
          <a:prstGeom prst="rect">
            <a:avLst/>
          </a:prstGeom>
          <a:blipFill>
            <a:blip r:embed="rId4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3" name="object 83"/>
          <p:cNvSpPr/>
          <p:nvPr/>
        </p:nvSpPr>
        <p:spPr>
          <a:xfrm>
            <a:off x="4067758" y="6756677"/>
            <a:ext cx="3909" cy="3910"/>
          </a:xfrm>
          <a:prstGeom prst="rect">
            <a:avLst/>
          </a:prstGeom>
          <a:blipFill>
            <a:blip r:embed="rId5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4" name="object 84"/>
          <p:cNvSpPr/>
          <p:nvPr/>
        </p:nvSpPr>
        <p:spPr>
          <a:xfrm>
            <a:off x="5873970" y="226754"/>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5" name="object 85"/>
          <p:cNvSpPr/>
          <p:nvPr/>
        </p:nvSpPr>
        <p:spPr>
          <a:xfrm>
            <a:off x="4230982" y="233596"/>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6" name="object 86"/>
          <p:cNvSpPr/>
          <p:nvPr/>
        </p:nvSpPr>
        <p:spPr>
          <a:xfrm>
            <a:off x="5109653" y="1657649"/>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7" name="object 87"/>
          <p:cNvSpPr/>
          <p:nvPr/>
        </p:nvSpPr>
        <p:spPr>
          <a:xfrm>
            <a:off x="5811417" y="1654717"/>
            <a:ext cx="7818" cy="7819"/>
          </a:xfrm>
          <a:prstGeom prst="rect">
            <a:avLst/>
          </a:prstGeom>
          <a:blipFill>
            <a:blip r:embed="rId5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8" name="object 88"/>
          <p:cNvSpPr/>
          <p:nvPr/>
        </p:nvSpPr>
        <p:spPr>
          <a:xfrm>
            <a:off x="6407624" y="1654717"/>
            <a:ext cx="13683" cy="13683"/>
          </a:xfrm>
          <a:prstGeom prst="rect">
            <a:avLst/>
          </a:prstGeom>
          <a:blipFill>
            <a:blip r:embed="rId5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9" name="object 89"/>
          <p:cNvSpPr/>
          <p:nvPr/>
        </p:nvSpPr>
        <p:spPr>
          <a:xfrm>
            <a:off x="4965977" y="1972367"/>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0" name="object 90"/>
          <p:cNvSpPr/>
          <p:nvPr/>
        </p:nvSpPr>
        <p:spPr>
          <a:xfrm>
            <a:off x="5855399" y="1972368"/>
            <a:ext cx="8796" cy="8796"/>
          </a:xfrm>
          <a:prstGeom prst="rect">
            <a:avLst/>
          </a:prstGeom>
          <a:blipFill>
            <a:blip r:embed="rId5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1" name="object 91"/>
          <p:cNvSpPr/>
          <p:nvPr/>
        </p:nvSpPr>
        <p:spPr>
          <a:xfrm>
            <a:off x="4556453" y="1991914"/>
            <a:ext cx="1954"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2" name="object 92"/>
          <p:cNvSpPr/>
          <p:nvPr/>
        </p:nvSpPr>
        <p:spPr>
          <a:xfrm>
            <a:off x="6359732" y="1981164"/>
            <a:ext cx="14661" cy="13683"/>
          </a:xfrm>
          <a:prstGeom prst="rect">
            <a:avLst/>
          </a:prstGeom>
          <a:blipFill>
            <a:blip r:embed="rId5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3" name="object 93"/>
          <p:cNvSpPr/>
          <p:nvPr/>
        </p:nvSpPr>
        <p:spPr>
          <a:xfrm>
            <a:off x="4802754" y="2069128"/>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4" name="object 94"/>
          <p:cNvSpPr/>
          <p:nvPr/>
        </p:nvSpPr>
        <p:spPr>
          <a:xfrm>
            <a:off x="6797601" y="2054468"/>
            <a:ext cx="19547" cy="19547"/>
          </a:xfrm>
          <a:prstGeom prst="rect">
            <a:avLst/>
          </a:prstGeom>
          <a:blipFill>
            <a:blip r:embed="rId5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5" name="object 95"/>
          <p:cNvSpPr/>
          <p:nvPr/>
        </p:nvSpPr>
        <p:spPr>
          <a:xfrm>
            <a:off x="7752508" y="2057400"/>
            <a:ext cx="37141" cy="37140"/>
          </a:xfrm>
          <a:prstGeom prst="rect">
            <a:avLst/>
          </a:prstGeom>
          <a:blipFill>
            <a:blip r:embed="rId5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6" name="object 96"/>
          <p:cNvSpPr/>
          <p:nvPr/>
        </p:nvSpPr>
        <p:spPr>
          <a:xfrm>
            <a:off x="3791158" y="2118976"/>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7" name="object 97"/>
          <p:cNvSpPr/>
          <p:nvPr/>
        </p:nvSpPr>
        <p:spPr>
          <a:xfrm>
            <a:off x="6451606" y="2524591"/>
            <a:ext cx="16616" cy="16615"/>
          </a:xfrm>
          <a:prstGeom prst="rect">
            <a:avLst/>
          </a:prstGeom>
          <a:blipFill>
            <a:blip r:embed="rId5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8" name="object 98"/>
          <p:cNvSpPr/>
          <p:nvPr/>
        </p:nvSpPr>
        <p:spPr>
          <a:xfrm>
            <a:off x="5892540" y="2541207"/>
            <a:ext cx="10751" cy="10751"/>
          </a:xfrm>
          <a:prstGeom prst="rect">
            <a:avLst/>
          </a:prstGeom>
          <a:blipFill>
            <a:blip r:embed="rId5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9" name="object 99"/>
          <p:cNvSpPr/>
          <p:nvPr/>
        </p:nvSpPr>
        <p:spPr>
          <a:xfrm>
            <a:off x="6915865" y="2532411"/>
            <a:ext cx="23457" cy="22479"/>
          </a:xfrm>
          <a:prstGeom prst="rect">
            <a:avLst/>
          </a:prstGeom>
          <a:blipFill>
            <a:blip r:embed="rId5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0" name="object 100"/>
          <p:cNvSpPr/>
          <p:nvPr/>
        </p:nvSpPr>
        <p:spPr>
          <a:xfrm>
            <a:off x="4844782" y="2556845"/>
            <a:ext cx="3909" cy="3910"/>
          </a:xfrm>
          <a:prstGeom prst="rect">
            <a:avLst/>
          </a:prstGeom>
          <a:blipFill>
            <a:blip r:embed="rId6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1" name="object 101"/>
          <p:cNvSpPr/>
          <p:nvPr/>
        </p:nvSpPr>
        <p:spPr>
          <a:xfrm>
            <a:off x="4567204" y="6261142"/>
            <a:ext cx="4886" cy="4886"/>
          </a:xfrm>
          <a:prstGeom prst="rect">
            <a:avLst/>
          </a:prstGeom>
          <a:blipFill>
            <a:blip r:embed="rId6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2" name="object 102"/>
          <p:cNvSpPr/>
          <p:nvPr/>
        </p:nvSpPr>
        <p:spPr>
          <a:xfrm>
            <a:off x="5317837" y="6260164"/>
            <a:ext cx="9773" cy="9774"/>
          </a:xfrm>
          <a:prstGeom prst="rect">
            <a:avLst/>
          </a:prstGeom>
          <a:blipFill>
            <a:blip r:embed="rId6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3" name="object 103"/>
          <p:cNvSpPr/>
          <p:nvPr/>
        </p:nvSpPr>
        <p:spPr>
          <a:xfrm>
            <a:off x="4100990" y="6454665"/>
            <a:ext cx="3909" cy="3909"/>
          </a:xfrm>
          <a:prstGeom prst="rect">
            <a:avLst/>
          </a:prstGeom>
          <a:blipFill>
            <a:blip r:embed="rId6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4" name="object 104"/>
          <p:cNvSpPr/>
          <p:nvPr/>
        </p:nvSpPr>
        <p:spPr>
          <a:xfrm>
            <a:off x="3949494" y="6514285"/>
            <a:ext cx="2932" cy="2932"/>
          </a:xfrm>
          <a:prstGeom prst="rect">
            <a:avLst/>
          </a:prstGeom>
          <a:blipFill>
            <a:blip r:embed="rId6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5" name="object 105"/>
          <p:cNvSpPr/>
          <p:nvPr/>
        </p:nvSpPr>
        <p:spPr>
          <a:xfrm>
            <a:off x="3797999" y="6572929"/>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6" name="object 106"/>
          <p:cNvSpPr/>
          <p:nvPr/>
        </p:nvSpPr>
        <p:spPr>
          <a:xfrm>
            <a:off x="4220230" y="6713672"/>
            <a:ext cx="3910" cy="3910"/>
          </a:xfrm>
          <a:prstGeom prst="rect">
            <a:avLst/>
          </a:prstGeom>
          <a:blipFill>
            <a:blip r:embed="rId6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7" name="object 107"/>
          <p:cNvSpPr/>
          <p:nvPr/>
        </p:nvSpPr>
        <p:spPr>
          <a:xfrm>
            <a:off x="5931636" y="6842687"/>
            <a:ext cx="15638" cy="15312"/>
          </a:xfrm>
          <a:prstGeom prst="rect">
            <a:avLst/>
          </a:prstGeom>
          <a:blipFill>
            <a:blip r:embed="rId6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8" name="object 108"/>
          <p:cNvSpPr/>
          <p:nvPr/>
        </p:nvSpPr>
        <p:spPr>
          <a:xfrm>
            <a:off x="4197752" y="6853439"/>
            <a:ext cx="4886" cy="4561"/>
          </a:xfrm>
          <a:prstGeom prst="rect">
            <a:avLst/>
          </a:prstGeom>
          <a:blipFill>
            <a:blip r:embed="rId6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9" name="object 109"/>
          <p:cNvSpPr/>
          <p:nvPr/>
        </p:nvSpPr>
        <p:spPr>
          <a:xfrm>
            <a:off x="3818525" y="265849"/>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0" name="object 110"/>
          <p:cNvSpPr/>
          <p:nvPr/>
        </p:nvSpPr>
        <p:spPr>
          <a:xfrm>
            <a:off x="3941676" y="381181"/>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1" name="object 111"/>
          <p:cNvSpPr/>
          <p:nvPr/>
        </p:nvSpPr>
        <p:spPr>
          <a:xfrm>
            <a:off x="4650282" y="164201"/>
            <a:ext cx="977" cy="977"/>
          </a:xfrm>
          <a:prstGeom prst="rect">
            <a:avLst/>
          </a:prstGeom>
          <a:blipFill>
            <a:blip r:embed="rId6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2" name="object 112"/>
          <p:cNvSpPr/>
          <p:nvPr/>
        </p:nvSpPr>
        <p:spPr>
          <a:xfrm>
            <a:off x="4795912" y="263895"/>
            <a:ext cx="977" cy="977"/>
          </a:xfrm>
          <a:prstGeom prst="rect">
            <a:avLst/>
          </a:prstGeom>
          <a:blipFill>
            <a:blip r:embed="rId6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3" name="object 113"/>
          <p:cNvSpPr/>
          <p:nvPr/>
        </p:nvSpPr>
        <p:spPr>
          <a:xfrm>
            <a:off x="5618871" y="161268"/>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4" name="object 114"/>
          <p:cNvSpPr/>
          <p:nvPr/>
        </p:nvSpPr>
        <p:spPr>
          <a:xfrm>
            <a:off x="5648194" y="323515"/>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5" name="object 115"/>
          <p:cNvSpPr/>
          <p:nvPr/>
        </p:nvSpPr>
        <p:spPr>
          <a:xfrm>
            <a:off x="5738113" y="271714"/>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6" name="object 116"/>
          <p:cNvSpPr/>
          <p:nvPr/>
        </p:nvSpPr>
        <p:spPr>
          <a:xfrm>
            <a:off x="5933590" y="188635"/>
            <a:ext cx="3910" cy="3910"/>
          </a:xfrm>
          <a:prstGeom prst="rect">
            <a:avLst/>
          </a:prstGeom>
          <a:blipFill>
            <a:blip r:embed="rId7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7" name="object 117"/>
          <p:cNvSpPr/>
          <p:nvPr/>
        </p:nvSpPr>
        <p:spPr>
          <a:xfrm>
            <a:off x="5997120" y="174951"/>
            <a:ext cx="3910" cy="3910"/>
          </a:xfrm>
          <a:prstGeom prst="rect">
            <a:avLst/>
          </a:prstGeom>
          <a:blipFill>
            <a:blip r:embed="rId7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8" name="object 118"/>
          <p:cNvSpPr/>
          <p:nvPr/>
        </p:nvSpPr>
        <p:spPr>
          <a:xfrm>
            <a:off x="6067493" y="161268"/>
            <a:ext cx="4887" cy="4887"/>
          </a:xfrm>
          <a:prstGeom prst="rect">
            <a:avLst/>
          </a:prstGeom>
          <a:blipFill>
            <a:blip r:embed="rId7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9" name="object 119"/>
          <p:cNvSpPr/>
          <p:nvPr/>
        </p:nvSpPr>
        <p:spPr>
          <a:xfrm>
            <a:off x="5652103" y="511173"/>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0" name="object 120"/>
          <p:cNvSpPr/>
          <p:nvPr/>
        </p:nvSpPr>
        <p:spPr>
          <a:xfrm>
            <a:off x="5725407" y="476965"/>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1" name="object 121"/>
          <p:cNvSpPr/>
          <p:nvPr/>
        </p:nvSpPr>
        <p:spPr>
          <a:xfrm>
            <a:off x="5786982" y="457417"/>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2" name="object 122"/>
          <p:cNvSpPr/>
          <p:nvPr/>
        </p:nvSpPr>
        <p:spPr>
          <a:xfrm>
            <a:off x="5901337" y="444710"/>
            <a:ext cx="3910" cy="3910"/>
          </a:xfrm>
          <a:prstGeom prst="rect">
            <a:avLst/>
          </a:prstGeom>
          <a:blipFill>
            <a:blip r:embed="rId6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3" name="object 123"/>
          <p:cNvSpPr/>
          <p:nvPr/>
        </p:nvSpPr>
        <p:spPr>
          <a:xfrm>
            <a:off x="5842693" y="447642"/>
            <a:ext cx="3910" cy="3910"/>
          </a:xfrm>
          <a:prstGeom prst="rect">
            <a:avLst/>
          </a:prstGeom>
          <a:blipFill>
            <a:blip r:embed="rId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4" name="object 124"/>
          <p:cNvSpPr/>
          <p:nvPr/>
        </p:nvSpPr>
        <p:spPr>
          <a:xfrm>
            <a:off x="5965844" y="443733"/>
            <a:ext cx="4887" cy="4887"/>
          </a:xfrm>
          <a:prstGeom prst="rect">
            <a:avLst/>
          </a:prstGeom>
          <a:blipFill>
            <a:blip r:embed="rId7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5" name="object 125"/>
          <p:cNvSpPr/>
          <p:nvPr/>
        </p:nvSpPr>
        <p:spPr>
          <a:xfrm>
            <a:off x="6041104" y="441779"/>
            <a:ext cx="5864" cy="5864"/>
          </a:xfrm>
          <a:prstGeom prst="rect">
            <a:avLst/>
          </a:prstGeom>
          <a:blipFill>
            <a:blip r:embed="rId7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6" name="object 126"/>
          <p:cNvSpPr/>
          <p:nvPr/>
        </p:nvSpPr>
        <p:spPr>
          <a:xfrm>
            <a:off x="6128091" y="432982"/>
            <a:ext cx="6841" cy="6842"/>
          </a:xfrm>
          <a:prstGeom prst="rect">
            <a:avLst/>
          </a:prstGeom>
          <a:blipFill>
            <a:blip r:embed="rId7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7" name="object 127"/>
          <p:cNvSpPr/>
          <p:nvPr/>
        </p:nvSpPr>
        <p:spPr>
          <a:xfrm>
            <a:off x="6228762" y="413434"/>
            <a:ext cx="7818" cy="7819"/>
          </a:xfrm>
          <a:prstGeom prst="rect">
            <a:avLst/>
          </a:prstGeom>
          <a:blipFill>
            <a:blip r:embed="rId7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8" name="object 128"/>
          <p:cNvSpPr/>
          <p:nvPr/>
        </p:nvSpPr>
        <p:spPr>
          <a:xfrm>
            <a:off x="6344093" y="379226"/>
            <a:ext cx="8796" cy="8796"/>
          </a:xfrm>
          <a:prstGeom prst="rect">
            <a:avLst/>
          </a:prstGeom>
          <a:blipFill>
            <a:blip r:embed="rId7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9" name="object 129"/>
          <p:cNvSpPr/>
          <p:nvPr/>
        </p:nvSpPr>
        <p:spPr>
          <a:xfrm>
            <a:off x="6473108" y="327425"/>
            <a:ext cx="9773" cy="9774"/>
          </a:xfrm>
          <a:prstGeom prst="rect">
            <a:avLst/>
          </a:prstGeom>
          <a:blipFill>
            <a:blip r:embed="rId7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0" name="object 130"/>
          <p:cNvSpPr/>
          <p:nvPr/>
        </p:nvSpPr>
        <p:spPr>
          <a:xfrm>
            <a:off x="6616785" y="259007"/>
            <a:ext cx="10751" cy="10751"/>
          </a:xfrm>
          <a:prstGeom prst="rect">
            <a:avLst/>
          </a:prstGeom>
          <a:blipFill>
            <a:blip r:embed="rId7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1" name="object 131"/>
          <p:cNvSpPr/>
          <p:nvPr/>
        </p:nvSpPr>
        <p:spPr>
          <a:xfrm>
            <a:off x="6774144" y="171043"/>
            <a:ext cx="11728" cy="11729"/>
          </a:xfrm>
          <a:prstGeom prst="rect">
            <a:avLst/>
          </a:prstGeom>
          <a:blipFill>
            <a:blip r:embed="rId8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2" name="object 132"/>
          <p:cNvSpPr/>
          <p:nvPr/>
        </p:nvSpPr>
        <p:spPr>
          <a:xfrm>
            <a:off x="3911377" y="1768094"/>
            <a:ext cx="977" cy="977"/>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3" name="object 133"/>
          <p:cNvSpPr/>
          <p:nvPr/>
        </p:nvSpPr>
        <p:spPr>
          <a:xfrm>
            <a:off x="6652948" y="544405"/>
            <a:ext cx="12706" cy="12705"/>
          </a:xfrm>
          <a:prstGeom prst="rect">
            <a:avLst/>
          </a:prstGeom>
          <a:blipFill>
            <a:blip r:embed="rId8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4" name="object 134"/>
          <p:cNvSpPr/>
          <p:nvPr/>
        </p:nvSpPr>
        <p:spPr>
          <a:xfrm>
            <a:off x="6817149" y="442757"/>
            <a:ext cx="14661" cy="14660"/>
          </a:xfrm>
          <a:prstGeom prst="rect">
            <a:avLst/>
          </a:prstGeom>
          <a:blipFill>
            <a:blip r:embed="rId8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5" name="object 135"/>
          <p:cNvSpPr/>
          <p:nvPr/>
        </p:nvSpPr>
        <p:spPr>
          <a:xfrm>
            <a:off x="6995033" y="320583"/>
            <a:ext cx="15638" cy="16615"/>
          </a:xfrm>
          <a:prstGeom prst="rect">
            <a:avLst/>
          </a:prstGeom>
          <a:blipFill>
            <a:blip r:embed="rId8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6" name="object 136"/>
          <p:cNvSpPr/>
          <p:nvPr/>
        </p:nvSpPr>
        <p:spPr>
          <a:xfrm>
            <a:off x="7184646" y="178862"/>
            <a:ext cx="17593" cy="17592"/>
          </a:xfrm>
          <a:prstGeom prst="rect">
            <a:avLst/>
          </a:prstGeom>
          <a:blipFill>
            <a:blip r:embed="rId8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7" name="object 137"/>
          <p:cNvSpPr/>
          <p:nvPr/>
        </p:nvSpPr>
        <p:spPr>
          <a:xfrm>
            <a:off x="7068337" y="565908"/>
            <a:ext cx="17593" cy="17592"/>
          </a:xfrm>
          <a:prstGeom prst="rect">
            <a:avLst/>
          </a:prstGeom>
          <a:blipFill>
            <a:blip r:embed="rId8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8" name="object 138"/>
          <p:cNvSpPr/>
          <p:nvPr/>
        </p:nvSpPr>
        <p:spPr>
          <a:xfrm>
            <a:off x="7259905" y="413435"/>
            <a:ext cx="19547" cy="19547"/>
          </a:xfrm>
          <a:prstGeom prst="rect">
            <a:avLst/>
          </a:prstGeom>
          <a:blipFill>
            <a:blip r:embed="rId8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9" name="object 139"/>
          <p:cNvSpPr/>
          <p:nvPr/>
        </p:nvSpPr>
        <p:spPr>
          <a:xfrm>
            <a:off x="7455382" y="255098"/>
            <a:ext cx="22479" cy="22479"/>
          </a:xfrm>
          <a:prstGeom prst="rect">
            <a:avLst/>
          </a:prstGeom>
          <a:blipFill>
            <a:blip r:embed="rId8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0" name="object 140"/>
          <p:cNvSpPr/>
          <p:nvPr/>
        </p:nvSpPr>
        <p:spPr>
          <a:xfrm>
            <a:off x="3940698" y="2184460"/>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1" name="object 141"/>
          <p:cNvSpPr/>
          <p:nvPr/>
        </p:nvSpPr>
        <p:spPr>
          <a:xfrm>
            <a:off x="4205571" y="1982141"/>
            <a:ext cx="1954" cy="1955"/>
          </a:xfrm>
          <a:prstGeom prst="rect">
            <a:avLst/>
          </a:prstGeom>
          <a:blipFill>
            <a:blip r:embed="rId8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2" name="object 142"/>
          <p:cNvSpPr/>
          <p:nvPr/>
        </p:nvSpPr>
        <p:spPr>
          <a:xfrm>
            <a:off x="7545302" y="472077"/>
            <a:ext cx="25412" cy="25412"/>
          </a:xfrm>
          <a:prstGeom prst="rect">
            <a:avLst/>
          </a:prstGeom>
          <a:blipFill>
            <a:blip r:embed="rId8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3" name="object 143"/>
          <p:cNvSpPr/>
          <p:nvPr/>
        </p:nvSpPr>
        <p:spPr>
          <a:xfrm>
            <a:off x="7745667" y="303967"/>
            <a:ext cx="27367" cy="27367"/>
          </a:xfrm>
          <a:prstGeom prst="rect">
            <a:avLst/>
          </a:prstGeom>
          <a:blipFill>
            <a:blip r:embed="rId9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4" name="object 144"/>
          <p:cNvSpPr/>
          <p:nvPr/>
        </p:nvSpPr>
        <p:spPr>
          <a:xfrm>
            <a:off x="7948963" y="134879"/>
            <a:ext cx="29322" cy="29322"/>
          </a:xfrm>
          <a:prstGeom prst="rect">
            <a:avLst/>
          </a:prstGeom>
          <a:blipFill>
            <a:blip r:embed="rId9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5" name="object 145"/>
          <p:cNvSpPr/>
          <p:nvPr/>
        </p:nvSpPr>
        <p:spPr>
          <a:xfrm>
            <a:off x="3822435" y="2511884"/>
            <a:ext cx="1954"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6" name="object 146"/>
          <p:cNvSpPr/>
          <p:nvPr/>
        </p:nvSpPr>
        <p:spPr>
          <a:xfrm>
            <a:off x="7849270" y="499444"/>
            <a:ext cx="31276" cy="31276"/>
          </a:xfrm>
          <a:prstGeom prst="rect">
            <a:avLst/>
          </a:prstGeom>
          <a:blipFill>
            <a:blip r:embed="rId9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7" name="object 147"/>
          <p:cNvSpPr/>
          <p:nvPr/>
        </p:nvSpPr>
        <p:spPr>
          <a:xfrm>
            <a:off x="8052565" y="321560"/>
            <a:ext cx="34209" cy="34209"/>
          </a:xfrm>
          <a:prstGeom prst="rect">
            <a:avLst/>
          </a:prstGeom>
          <a:blipFill>
            <a:blip r:embed="rId9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8" name="object 148"/>
          <p:cNvSpPr/>
          <p:nvPr/>
        </p:nvSpPr>
        <p:spPr>
          <a:xfrm>
            <a:off x="8258795" y="147586"/>
            <a:ext cx="37140" cy="37140"/>
          </a:xfrm>
          <a:prstGeom prst="rect">
            <a:avLst/>
          </a:prstGeom>
          <a:blipFill>
            <a:blip r:embed="rId9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9" name="object 149"/>
          <p:cNvSpPr/>
          <p:nvPr/>
        </p:nvSpPr>
        <p:spPr>
          <a:xfrm>
            <a:off x="3716877" y="2827581"/>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0" name="object 150"/>
          <p:cNvSpPr/>
          <p:nvPr/>
        </p:nvSpPr>
        <p:spPr>
          <a:xfrm>
            <a:off x="3950472" y="2633080"/>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1" name="object 151"/>
          <p:cNvSpPr/>
          <p:nvPr/>
        </p:nvSpPr>
        <p:spPr>
          <a:xfrm>
            <a:off x="5337385" y="1776890"/>
            <a:ext cx="4886" cy="4887"/>
          </a:xfrm>
          <a:prstGeom prst="rect">
            <a:avLst/>
          </a:prstGeom>
          <a:blipFill>
            <a:blip r:embed="rId7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2" name="object 152"/>
          <p:cNvSpPr/>
          <p:nvPr/>
        </p:nvSpPr>
        <p:spPr>
          <a:xfrm>
            <a:off x="5427304" y="1770048"/>
            <a:ext cx="4886" cy="4887"/>
          </a:xfrm>
          <a:prstGeom prst="rect">
            <a:avLst/>
          </a:prstGeom>
          <a:blipFill>
            <a:blip r:embed="rId9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3" name="object 153"/>
          <p:cNvSpPr/>
          <p:nvPr/>
        </p:nvSpPr>
        <p:spPr>
          <a:xfrm>
            <a:off x="5756683" y="1891244"/>
            <a:ext cx="7819" cy="7819"/>
          </a:xfrm>
          <a:prstGeom prst="rect">
            <a:avLst/>
          </a:prstGeom>
          <a:blipFill>
            <a:blip r:embed="rId9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4" name="object 154"/>
          <p:cNvSpPr/>
          <p:nvPr/>
        </p:nvSpPr>
        <p:spPr>
          <a:xfrm>
            <a:off x="5963890" y="1962593"/>
            <a:ext cx="9773" cy="9774"/>
          </a:xfrm>
          <a:prstGeom prst="rect">
            <a:avLst/>
          </a:prstGeom>
          <a:blipFill>
            <a:blip r:embed="rId9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5" name="object 155"/>
          <p:cNvSpPr/>
          <p:nvPr/>
        </p:nvSpPr>
        <p:spPr>
          <a:xfrm>
            <a:off x="6217032" y="1972368"/>
            <a:ext cx="12706" cy="12705"/>
          </a:xfrm>
          <a:prstGeom prst="rect">
            <a:avLst/>
          </a:prstGeom>
          <a:blipFill>
            <a:blip r:embed="rId9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6" name="object 156"/>
          <p:cNvSpPr/>
          <p:nvPr/>
        </p:nvSpPr>
        <p:spPr>
          <a:xfrm>
            <a:off x="6085086" y="1978231"/>
            <a:ext cx="11728" cy="11729"/>
          </a:xfrm>
          <a:prstGeom prst="rect">
            <a:avLst/>
          </a:prstGeom>
          <a:blipFill>
            <a:blip r:embed="rId9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7" name="object 157"/>
          <p:cNvSpPr/>
          <p:nvPr/>
        </p:nvSpPr>
        <p:spPr>
          <a:xfrm>
            <a:off x="6510248" y="1879515"/>
            <a:ext cx="16616" cy="16615"/>
          </a:xfrm>
          <a:prstGeom prst="rect">
            <a:avLst/>
          </a:prstGeom>
          <a:blipFill>
            <a:blip r:embed="rId10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8" name="object 158"/>
          <p:cNvSpPr/>
          <p:nvPr/>
        </p:nvSpPr>
        <p:spPr>
          <a:xfrm>
            <a:off x="8374127" y="314718"/>
            <a:ext cx="39095" cy="39095"/>
          </a:xfrm>
          <a:prstGeom prst="rect">
            <a:avLst/>
          </a:prstGeom>
          <a:blipFill>
            <a:blip r:embed="rId10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9" name="object 159"/>
          <p:cNvSpPr/>
          <p:nvPr/>
        </p:nvSpPr>
        <p:spPr>
          <a:xfrm>
            <a:off x="8168876" y="495536"/>
            <a:ext cx="37140" cy="37140"/>
          </a:xfrm>
          <a:prstGeom prst="rect">
            <a:avLst/>
          </a:prstGeom>
          <a:blipFill>
            <a:blip r:embed="rId10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0" name="object 160"/>
          <p:cNvSpPr/>
          <p:nvPr/>
        </p:nvSpPr>
        <p:spPr>
          <a:xfrm>
            <a:off x="3841983" y="2972234"/>
            <a:ext cx="1954"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1" name="object 161"/>
          <p:cNvSpPr/>
          <p:nvPr/>
        </p:nvSpPr>
        <p:spPr>
          <a:xfrm>
            <a:off x="4273987" y="2631126"/>
            <a:ext cx="2932"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2" name="object 162"/>
          <p:cNvSpPr/>
          <p:nvPr/>
        </p:nvSpPr>
        <p:spPr>
          <a:xfrm>
            <a:off x="4474352" y="2501133"/>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3" name="object 163"/>
          <p:cNvSpPr/>
          <p:nvPr/>
        </p:nvSpPr>
        <p:spPr>
          <a:xfrm>
            <a:off x="4823279" y="2280244"/>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4" name="object 164"/>
          <p:cNvSpPr/>
          <p:nvPr/>
        </p:nvSpPr>
        <p:spPr>
          <a:xfrm>
            <a:off x="4974773" y="2198144"/>
            <a:ext cx="2932" cy="2932"/>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5" name="object 165"/>
          <p:cNvSpPr/>
          <p:nvPr/>
        </p:nvSpPr>
        <p:spPr>
          <a:xfrm>
            <a:off x="5335430" y="2079880"/>
            <a:ext cx="4886" cy="4887"/>
          </a:xfrm>
          <a:prstGeom prst="rect">
            <a:avLst/>
          </a:prstGeom>
          <a:blipFill>
            <a:blip r:embed="rId6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6" name="object 166"/>
          <p:cNvSpPr/>
          <p:nvPr/>
        </p:nvSpPr>
        <p:spPr>
          <a:xfrm>
            <a:off x="5431214" y="2082812"/>
            <a:ext cx="5864" cy="4887"/>
          </a:xfrm>
          <a:prstGeom prst="rect">
            <a:avLst/>
          </a:prstGeom>
          <a:blipFill>
            <a:blip r:embed="rId10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7" name="object 167"/>
          <p:cNvSpPr/>
          <p:nvPr/>
        </p:nvSpPr>
        <p:spPr>
          <a:xfrm>
            <a:off x="5708792" y="2177618"/>
            <a:ext cx="7819" cy="7819"/>
          </a:xfrm>
          <a:prstGeom prst="rect">
            <a:avLst/>
          </a:prstGeom>
          <a:blipFill>
            <a:blip r:embed="rId7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8" name="object 168"/>
          <p:cNvSpPr/>
          <p:nvPr/>
        </p:nvSpPr>
        <p:spPr>
          <a:xfrm>
            <a:off x="5812394" y="2219646"/>
            <a:ext cx="8796" cy="8796"/>
          </a:xfrm>
          <a:prstGeom prst="rect">
            <a:avLst/>
          </a:prstGeom>
          <a:blipFill>
            <a:blip r:embed="rId10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9" name="object 169"/>
          <p:cNvSpPr/>
          <p:nvPr/>
        </p:nvSpPr>
        <p:spPr>
          <a:xfrm>
            <a:off x="5924794" y="2255809"/>
            <a:ext cx="10751" cy="10751"/>
          </a:xfrm>
          <a:prstGeom prst="rect">
            <a:avLst/>
          </a:prstGeom>
          <a:blipFill>
            <a:blip r:embed="rId10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0" name="object 170"/>
          <p:cNvSpPr/>
          <p:nvPr/>
        </p:nvSpPr>
        <p:spPr>
          <a:xfrm>
            <a:off x="6047945" y="2279266"/>
            <a:ext cx="11728" cy="11729"/>
          </a:xfrm>
          <a:prstGeom prst="rect">
            <a:avLst/>
          </a:prstGeom>
          <a:blipFill>
            <a:blip r:embed="rId10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1" name="object 171"/>
          <p:cNvSpPr/>
          <p:nvPr/>
        </p:nvSpPr>
        <p:spPr>
          <a:xfrm>
            <a:off x="6182825" y="2282200"/>
            <a:ext cx="12706" cy="12705"/>
          </a:xfrm>
          <a:prstGeom prst="rect">
            <a:avLst/>
          </a:prstGeom>
          <a:blipFill>
            <a:blip r:embed="rId10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2" name="object 172"/>
          <p:cNvSpPr/>
          <p:nvPr/>
        </p:nvSpPr>
        <p:spPr>
          <a:xfrm>
            <a:off x="6325522" y="2262651"/>
            <a:ext cx="14661" cy="14660"/>
          </a:xfrm>
          <a:prstGeom prst="rect">
            <a:avLst/>
          </a:prstGeom>
          <a:blipFill>
            <a:blip r:embed="rId10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3" name="object 173"/>
          <p:cNvSpPr/>
          <p:nvPr/>
        </p:nvSpPr>
        <p:spPr>
          <a:xfrm>
            <a:off x="6475063" y="2211827"/>
            <a:ext cx="16616" cy="16615"/>
          </a:xfrm>
          <a:prstGeom prst="rect">
            <a:avLst/>
          </a:prstGeom>
          <a:blipFill>
            <a:blip r:embed="rId10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4" name="object 174"/>
          <p:cNvSpPr/>
          <p:nvPr/>
        </p:nvSpPr>
        <p:spPr>
          <a:xfrm>
            <a:off x="6967666" y="1876583"/>
            <a:ext cx="22479" cy="22479"/>
          </a:xfrm>
          <a:prstGeom prst="rect">
            <a:avLst/>
          </a:prstGeom>
          <a:blipFill>
            <a:blip r:embed="rId1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5" name="object 175"/>
          <p:cNvSpPr/>
          <p:nvPr/>
        </p:nvSpPr>
        <p:spPr>
          <a:xfrm>
            <a:off x="8500209" y="469146"/>
            <a:ext cx="21502" cy="43004"/>
          </a:xfrm>
          <a:prstGeom prst="rect">
            <a:avLst/>
          </a:prstGeom>
          <a:blipFill>
            <a:blip r:embed="rId11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6" name="object 176"/>
          <p:cNvSpPr/>
          <p:nvPr/>
        </p:nvSpPr>
        <p:spPr>
          <a:xfrm>
            <a:off x="3951450" y="3146209"/>
            <a:ext cx="1955" cy="1955"/>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7" name="object 177"/>
          <p:cNvSpPr/>
          <p:nvPr/>
        </p:nvSpPr>
        <p:spPr>
          <a:xfrm>
            <a:off x="4687422" y="2632104"/>
            <a:ext cx="2932" cy="2932"/>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8" name="object 178"/>
          <p:cNvSpPr/>
          <p:nvPr/>
        </p:nvSpPr>
        <p:spPr>
          <a:xfrm>
            <a:off x="4988458" y="2489405"/>
            <a:ext cx="3909" cy="3910"/>
          </a:xfrm>
          <a:prstGeom prst="rect">
            <a:avLst/>
          </a:prstGeom>
          <a:blipFill>
            <a:blip r:embed="rId11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9" name="object 179"/>
          <p:cNvSpPr/>
          <p:nvPr/>
        </p:nvSpPr>
        <p:spPr>
          <a:xfrm>
            <a:off x="5352046" y="2400463"/>
            <a:ext cx="5864" cy="5864"/>
          </a:xfrm>
          <a:prstGeom prst="rect">
            <a:avLst/>
          </a:prstGeom>
          <a:blipFill>
            <a:blip r:embed="rId1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0" name="object 180"/>
          <p:cNvSpPr/>
          <p:nvPr/>
        </p:nvSpPr>
        <p:spPr>
          <a:xfrm>
            <a:off x="5241601" y="2409259"/>
            <a:ext cx="4886" cy="4887"/>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1" name="object 181"/>
          <p:cNvSpPr/>
          <p:nvPr/>
        </p:nvSpPr>
        <p:spPr>
          <a:xfrm>
            <a:off x="5456626" y="2409259"/>
            <a:ext cx="6842" cy="6842"/>
          </a:xfrm>
          <a:prstGeom prst="rect">
            <a:avLst/>
          </a:prstGeom>
          <a:blipFill>
            <a:blip r:embed="rId5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2" name="object 182"/>
          <p:cNvSpPr/>
          <p:nvPr/>
        </p:nvSpPr>
        <p:spPr>
          <a:xfrm>
            <a:off x="5774277" y="2506998"/>
            <a:ext cx="8796" cy="8796"/>
          </a:xfrm>
          <a:prstGeom prst="rect">
            <a:avLst/>
          </a:prstGeom>
          <a:blipFill>
            <a:blip r:embed="rId3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3" name="object 183"/>
          <p:cNvSpPr/>
          <p:nvPr/>
        </p:nvSpPr>
        <p:spPr>
          <a:xfrm>
            <a:off x="6020578" y="2556845"/>
            <a:ext cx="11728" cy="11729"/>
          </a:xfrm>
          <a:prstGeom prst="rect">
            <a:avLst/>
          </a:prstGeom>
          <a:blipFill>
            <a:blip r:embed="rId1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4" name="object 184"/>
          <p:cNvSpPr/>
          <p:nvPr/>
        </p:nvSpPr>
        <p:spPr>
          <a:xfrm>
            <a:off x="6156435" y="2566619"/>
            <a:ext cx="12706" cy="12705"/>
          </a:xfrm>
          <a:prstGeom prst="rect">
            <a:avLst/>
          </a:prstGeom>
          <a:blipFill>
            <a:blip r:embed="rId1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5" name="object 185"/>
          <p:cNvSpPr/>
          <p:nvPr/>
        </p:nvSpPr>
        <p:spPr>
          <a:xfrm>
            <a:off x="6301088" y="2553912"/>
            <a:ext cx="14661" cy="14660"/>
          </a:xfrm>
          <a:prstGeom prst="rect">
            <a:avLst/>
          </a:prstGeom>
          <a:blipFill>
            <a:blip r:embed="rId11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6" name="object 186"/>
          <p:cNvSpPr/>
          <p:nvPr/>
        </p:nvSpPr>
        <p:spPr>
          <a:xfrm>
            <a:off x="6936390" y="2214760"/>
            <a:ext cx="22479" cy="22479"/>
          </a:xfrm>
          <a:prstGeom prst="rect">
            <a:avLst/>
          </a:prstGeom>
          <a:blipFill>
            <a:blip r:embed="rId11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7" name="object 187"/>
          <p:cNvSpPr/>
          <p:nvPr/>
        </p:nvSpPr>
        <p:spPr>
          <a:xfrm>
            <a:off x="7105478" y="2066196"/>
            <a:ext cx="25412" cy="25412"/>
          </a:xfrm>
          <a:prstGeom prst="rect">
            <a:avLst/>
          </a:prstGeom>
          <a:blipFill>
            <a:blip r:embed="rId11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8" name="object 188"/>
          <p:cNvSpPr/>
          <p:nvPr/>
        </p:nvSpPr>
        <p:spPr>
          <a:xfrm>
            <a:off x="7280430" y="1902972"/>
            <a:ext cx="27367" cy="27367"/>
          </a:xfrm>
          <a:prstGeom prst="rect">
            <a:avLst/>
          </a:prstGeom>
          <a:blipFill>
            <a:blip r:embed="rId11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9" name="object 189"/>
          <p:cNvSpPr/>
          <p:nvPr/>
        </p:nvSpPr>
        <p:spPr>
          <a:xfrm>
            <a:off x="5998098" y="2835400"/>
            <a:ext cx="12706" cy="12706"/>
          </a:xfrm>
          <a:prstGeom prst="rect">
            <a:avLst/>
          </a:prstGeom>
          <a:blipFill>
            <a:blip r:embed="rId12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0" name="object 190"/>
          <p:cNvSpPr/>
          <p:nvPr/>
        </p:nvSpPr>
        <p:spPr>
          <a:xfrm>
            <a:off x="7082020" y="2394599"/>
            <a:ext cx="26389" cy="25412"/>
          </a:xfrm>
          <a:prstGeom prst="rect">
            <a:avLst/>
          </a:prstGeom>
          <a:blipFill>
            <a:blip r:embed="rId12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1" name="object 191"/>
          <p:cNvSpPr/>
          <p:nvPr/>
        </p:nvSpPr>
        <p:spPr>
          <a:xfrm>
            <a:off x="7251109" y="2235285"/>
            <a:ext cx="28344" cy="28344"/>
          </a:xfrm>
          <a:prstGeom prst="rect">
            <a:avLst/>
          </a:prstGeom>
          <a:blipFill>
            <a:blip r:embed="rId12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2" name="object 192"/>
          <p:cNvSpPr/>
          <p:nvPr/>
        </p:nvSpPr>
        <p:spPr>
          <a:xfrm>
            <a:off x="7425083" y="2064242"/>
            <a:ext cx="30299" cy="30299"/>
          </a:xfrm>
          <a:prstGeom prst="rect">
            <a:avLst/>
          </a:prstGeom>
          <a:blipFill>
            <a:blip r:embed="rId12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3" name="object 193"/>
          <p:cNvSpPr/>
          <p:nvPr/>
        </p:nvSpPr>
        <p:spPr>
          <a:xfrm>
            <a:off x="7603946" y="1880493"/>
            <a:ext cx="33231" cy="33231"/>
          </a:xfrm>
          <a:prstGeom prst="rect">
            <a:avLst/>
          </a:prstGeom>
          <a:blipFill>
            <a:blip r:embed="rId12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4" name="object 194"/>
          <p:cNvSpPr/>
          <p:nvPr/>
        </p:nvSpPr>
        <p:spPr>
          <a:xfrm>
            <a:off x="5980505" y="3106136"/>
            <a:ext cx="12706" cy="12706"/>
          </a:xfrm>
          <a:prstGeom prst="rect">
            <a:avLst/>
          </a:prstGeom>
          <a:blipFill>
            <a:blip r:embed="rId12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5" name="object 195"/>
          <p:cNvSpPr/>
          <p:nvPr/>
        </p:nvSpPr>
        <p:spPr>
          <a:xfrm>
            <a:off x="7232538" y="2538274"/>
            <a:ext cx="29322" cy="29322"/>
          </a:xfrm>
          <a:prstGeom prst="rect">
            <a:avLst/>
          </a:prstGeom>
          <a:blipFill>
            <a:blip r:embed="rId12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6" name="object 196"/>
          <p:cNvSpPr/>
          <p:nvPr/>
        </p:nvSpPr>
        <p:spPr>
          <a:xfrm>
            <a:off x="7401626" y="2387757"/>
            <a:ext cx="30299" cy="30299"/>
          </a:xfrm>
          <a:prstGeom prst="rect">
            <a:avLst/>
          </a:prstGeom>
          <a:blipFill>
            <a:blip r:embed="rId12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7" name="object 197"/>
          <p:cNvSpPr/>
          <p:nvPr/>
        </p:nvSpPr>
        <p:spPr>
          <a:xfrm>
            <a:off x="7575602" y="2206939"/>
            <a:ext cx="34208" cy="34209"/>
          </a:xfrm>
          <a:prstGeom prst="rect">
            <a:avLst/>
          </a:prstGeom>
          <a:blipFill>
            <a:blip r:embed="rId12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8" name="object 198"/>
          <p:cNvSpPr/>
          <p:nvPr/>
        </p:nvSpPr>
        <p:spPr>
          <a:xfrm>
            <a:off x="7556054" y="2506997"/>
            <a:ext cx="34208" cy="34209"/>
          </a:xfrm>
          <a:prstGeom prst="rect">
            <a:avLst/>
          </a:prstGeom>
          <a:blipFill>
            <a:blip r:embed="rId12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9" name="object 199"/>
          <p:cNvSpPr/>
          <p:nvPr/>
        </p:nvSpPr>
        <p:spPr>
          <a:xfrm>
            <a:off x="7728074" y="2334000"/>
            <a:ext cx="38118" cy="38117"/>
          </a:xfrm>
          <a:prstGeom prst="rect">
            <a:avLst/>
          </a:prstGeom>
          <a:blipFill>
            <a:blip r:embed="rId13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0" name="object 200"/>
          <p:cNvSpPr/>
          <p:nvPr/>
        </p:nvSpPr>
        <p:spPr>
          <a:xfrm>
            <a:off x="7904980" y="2140477"/>
            <a:ext cx="41050" cy="41050"/>
          </a:xfrm>
          <a:prstGeom prst="rect">
            <a:avLst/>
          </a:prstGeom>
          <a:blipFill>
            <a:blip r:embed="rId13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1" name="object 201"/>
          <p:cNvSpPr/>
          <p:nvPr/>
        </p:nvSpPr>
        <p:spPr>
          <a:xfrm>
            <a:off x="8088729" y="1940113"/>
            <a:ext cx="43004" cy="43004"/>
          </a:xfrm>
          <a:prstGeom prst="rect">
            <a:avLst/>
          </a:prstGeom>
          <a:blipFill>
            <a:blip r:embed="rId13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2" name="object 202"/>
          <p:cNvSpPr/>
          <p:nvPr/>
        </p:nvSpPr>
        <p:spPr>
          <a:xfrm>
            <a:off x="8061363" y="2252878"/>
            <a:ext cx="43004" cy="43004"/>
          </a:xfrm>
          <a:prstGeom prst="rect">
            <a:avLst/>
          </a:prstGeom>
          <a:blipFill>
            <a:blip r:embed="rId13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3" name="object 203"/>
          <p:cNvSpPr/>
          <p:nvPr/>
        </p:nvSpPr>
        <p:spPr>
          <a:xfrm>
            <a:off x="7883478" y="2452264"/>
            <a:ext cx="41050" cy="41050"/>
          </a:xfrm>
          <a:prstGeom prst="rect">
            <a:avLst/>
          </a:prstGeom>
          <a:blipFill>
            <a:blip r:embed="rId13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4" name="object 204"/>
          <p:cNvSpPr/>
          <p:nvPr/>
        </p:nvSpPr>
        <p:spPr>
          <a:xfrm>
            <a:off x="8243156" y="2050558"/>
            <a:ext cx="46914" cy="46914"/>
          </a:xfrm>
          <a:prstGeom prst="rect">
            <a:avLst/>
          </a:prstGeom>
          <a:blipFill>
            <a:blip r:embed="rId13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5" name="object 205"/>
          <p:cNvSpPr/>
          <p:nvPr/>
        </p:nvSpPr>
        <p:spPr>
          <a:xfrm>
            <a:off x="8429837" y="1845306"/>
            <a:ext cx="50824" cy="50824"/>
          </a:xfrm>
          <a:prstGeom prst="rect">
            <a:avLst/>
          </a:prstGeom>
          <a:blipFill>
            <a:blip r:embed="rId13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6" name="object 206"/>
          <p:cNvSpPr/>
          <p:nvPr/>
        </p:nvSpPr>
        <p:spPr>
          <a:xfrm>
            <a:off x="8039860" y="2547071"/>
            <a:ext cx="43982" cy="43982"/>
          </a:xfrm>
          <a:prstGeom prst="rect">
            <a:avLst/>
          </a:prstGeom>
          <a:blipFill>
            <a:blip r:embed="rId13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7" name="object 207"/>
          <p:cNvSpPr/>
          <p:nvPr/>
        </p:nvSpPr>
        <p:spPr>
          <a:xfrm>
            <a:off x="8217745" y="2361368"/>
            <a:ext cx="46914" cy="46914"/>
          </a:xfrm>
          <a:prstGeom prst="rect">
            <a:avLst/>
          </a:prstGeom>
          <a:blipFill>
            <a:blip r:embed="rId13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8" name="object 208"/>
          <p:cNvSpPr/>
          <p:nvPr/>
        </p:nvSpPr>
        <p:spPr>
          <a:xfrm>
            <a:off x="8398561" y="2155138"/>
            <a:ext cx="51802" cy="51802"/>
          </a:xfrm>
          <a:prstGeom prst="rect">
            <a:avLst/>
          </a:prstGeom>
          <a:blipFill>
            <a:blip r:embed="rId13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9" name="object 209"/>
          <p:cNvSpPr/>
          <p:nvPr/>
        </p:nvSpPr>
        <p:spPr>
          <a:xfrm>
            <a:off x="8374126" y="2464970"/>
            <a:ext cx="51802" cy="51802"/>
          </a:xfrm>
          <a:prstGeom prst="rect">
            <a:avLst/>
          </a:prstGeom>
          <a:blipFill>
            <a:blip r:embed="rId140" cstate="print"/>
            <a:stretch>
              <a:fillRect/>
            </a:stretch>
          </a:blipFill>
        </p:spPr>
        <p:txBody>
          <a:bodyPr wrap="square" lIns="0" tIns="0" rIns="0" bIns="0" rtlCol="0"/>
          <a:lstStyle/>
          <a:p>
            <a:pPr defTabSz="586405"/>
            <a:endParaRPr sz="1154">
              <a:solidFill>
                <a:prstClr val="black"/>
              </a:solidFill>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4178203" y="4195923"/>
            <a:ext cx="163224" cy="16224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 name="object 3"/>
          <p:cNvSpPr/>
          <p:nvPr/>
        </p:nvSpPr>
        <p:spPr>
          <a:xfrm>
            <a:off x="4191887" y="4209606"/>
            <a:ext cx="164527" cy="164527"/>
          </a:xfrm>
          <a:custGeom>
            <a:avLst/>
            <a:gdLst/>
            <a:ahLst/>
            <a:cxnLst/>
            <a:rect l="l" t="t" r="r" b="b"/>
            <a:pathLst>
              <a:path w="256540" h="256540">
                <a:moveTo>
                  <a:pt x="3048" y="256031"/>
                </a:moveTo>
                <a:lnTo>
                  <a:pt x="0" y="251459"/>
                </a:lnTo>
                <a:lnTo>
                  <a:pt x="251459" y="0"/>
                </a:lnTo>
                <a:lnTo>
                  <a:pt x="256031" y="1524"/>
                </a:lnTo>
                <a:lnTo>
                  <a:pt x="3048" y="256031"/>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
        <p:nvSpPr>
          <p:cNvPr id="4" name="object 4"/>
          <p:cNvSpPr/>
          <p:nvPr/>
        </p:nvSpPr>
        <p:spPr>
          <a:xfrm>
            <a:off x="4201660" y="4218403"/>
            <a:ext cx="168192" cy="168192"/>
          </a:xfrm>
          <a:custGeom>
            <a:avLst/>
            <a:gdLst/>
            <a:ahLst/>
            <a:cxnLst/>
            <a:rect l="l" t="t" r="r" b="b"/>
            <a:pathLst>
              <a:path w="262255" h="262254">
                <a:moveTo>
                  <a:pt x="3047" y="262127"/>
                </a:moveTo>
                <a:lnTo>
                  <a:pt x="0" y="257556"/>
                </a:lnTo>
                <a:lnTo>
                  <a:pt x="257556" y="0"/>
                </a:lnTo>
                <a:lnTo>
                  <a:pt x="262128" y="3048"/>
                </a:lnTo>
                <a:lnTo>
                  <a:pt x="3047" y="262127"/>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
        <p:nvSpPr>
          <p:cNvPr id="5" name="object 5"/>
          <p:cNvSpPr/>
          <p:nvPr/>
        </p:nvSpPr>
        <p:spPr>
          <a:xfrm>
            <a:off x="4211435" y="4228176"/>
            <a:ext cx="171043" cy="171043"/>
          </a:xfrm>
          <a:custGeom>
            <a:avLst/>
            <a:gdLst/>
            <a:ahLst/>
            <a:cxnLst/>
            <a:rect l="l" t="t" r="r" b="b"/>
            <a:pathLst>
              <a:path w="266700" h="266700">
                <a:moveTo>
                  <a:pt x="3047" y="266700"/>
                </a:moveTo>
                <a:lnTo>
                  <a:pt x="2920" y="266446"/>
                </a:lnTo>
                <a:lnTo>
                  <a:pt x="0" y="262127"/>
                </a:lnTo>
                <a:lnTo>
                  <a:pt x="262128" y="0"/>
                </a:lnTo>
                <a:lnTo>
                  <a:pt x="266700" y="3048"/>
                </a:lnTo>
                <a:lnTo>
                  <a:pt x="266445" y="3555"/>
                </a:lnTo>
                <a:lnTo>
                  <a:pt x="3047" y="266700"/>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
        <p:nvSpPr>
          <p:cNvPr id="6" name="object 6"/>
          <p:cNvSpPr/>
          <p:nvPr/>
        </p:nvSpPr>
        <p:spPr>
          <a:xfrm>
            <a:off x="4223163" y="4240883"/>
            <a:ext cx="168192" cy="168192"/>
          </a:xfrm>
          <a:custGeom>
            <a:avLst/>
            <a:gdLst/>
            <a:ahLst/>
            <a:cxnLst/>
            <a:rect l="l" t="t" r="r" b="b"/>
            <a:pathLst>
              <a:path w="262255" h="262254">
                <a:moveTo>
                  <a:pt x="4571" y="262128"/>
                </a:moveTo>
                <a:lnTo>
                  <a:pt x="0" y="259080"/>
                </a:lnTo>
                <a:lnTo>
                  <a:pt x="259079" y="0"/>
                </a:lnTo>
                <a:lnTo>
                  <a:pt x="262128" y="3048"/>
                </a:lnTo>
                <a:lnTo>
                  <a:pt x="4571" y="262128"/>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
        <p:nvSpPr>
          <p:cNvPr id="7" name="object 7"/>
          <p:cNvSpPr/>
          <p:nvPr/>
        </p:nvSpPr>
        <p:spPr>
          <a:xfrm>
            <a:off x="4236846" y="4253588"/>
            <a:ext cx="165341" cy="165749"/>
          </a:xfrm>
          <a:custGeom>
            <a:avLst/>
            <a:gdLst/>
            <a:ahLst/>
            <a:cxnLst/>
            <a:rect l="l" t="t" r="r" b="b"/>
            <a:pathLst>
              <a:path w="257809" h="258445">
                <a:moveTo>
                  <a:pt x="3302" y="257936"/>
                </a:moveTo>
                <a:lnTo>
                  <a:pt x="0" y="256031"/>
                </a:lnTo>
                <a:lnTo>
                  <a:pt x="254508" y="0"/>
                </a:lnTo>
                <a:lnTo>
                  <a:pt x="257556" y="4572"/>
                </a:lnTo>
                <a:lnTo>
                  <a:pt x="257302" y="4572"/>
                </a:lnTo>
                <a:lnTo>
                  <a:pt x="4571" y="257555"/>
                </a:lnTo>
                <a:lnTo>
                  <a:pt x="3302" y="257936"/>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
        <p:nvSpPr>
          <p:cNvPr id="8" name="object 8"/>
          <p:cNvSpPr/>
          <p:nvPr/>
        </p:nvSpPr>
        <p:spPr>
          <a:xfrm>
            <a:off x="4252485" y="4269227"/>
            <a:ext cx="164200" cy="164201"/>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 name="object 9"/>
          <p:cNvSpPr txBox="1">
            <a:spLocks noGrp="1"/>
          </p:cNvSpPr>
          <p:nvPr>
            <p:ph type="body" idx="1"/>
          </p:nvPr>
        </p:nvSpPr>
        <p:spPr>
          <a:xfrm>
            <a:off x="3716786" y="2382756"/>
            <a:ext cx="4754264" cy="1643947"/>
          </a:xfrm>
          <a:prstGeom prst="rect">
            <a:avLst/>
          </a:prstGeom>
        </p:spPr>
        <p:txBody>
          <a:bodyPr vert="horz" wrap="square" lIns="0" tIns="4480" rIns="0" bIns="0" rtlCol="0">
            <a:spAutoFit/>
          </a:bodyPr>
          <a:lstStyle/>
          <a:p>
            <a:pPr marL="2410368" marR="3258" algn="just">
              <a:lnSpc>
                <a:spcPct val="102000"/>
              </a:lnSpc>
              <a:spcBef>
                <a:spcPts val="35"/>
              </a:spcBef>
            </a:pPr>
            <a:r>
              <a:rPr spc="-3" dirty="0"/>
              <a:t>Market demand drives price  increases</a:t>
            </a:r>
          </a:p>
          <a:p>
            <a:pPr marL="2408739" marR="269583" algn="just">
              <a:lnSpc>
                <a:spcPct val="116000"/>
              </a:lnSpc>
              <a:spcBef>
                <a:spcPts val="795"/>
              </a:spcBef>
            </a:pPr>
            <a:r>
              <a:rPr sz="641" spc="16" dirty="0">
                <a:solidFill>
                  <a:srgbClr val="534F4F"/>
                </a:solidFill>
                <a:latin typeface="Arial Unicode MS" panose="020B0604020202020204" charset="-122"/>
                <a:cs typeface="Arial Unicode MS" panose="020B0604020202020204" charset="-122"/>
              </a:rPr>
              <a:t>The </a:t>
            </a:r>
            <a:r>
              <a:rPr sz="641" spc="13" dirty="0">
                <a:solidFill>
                  <a:srgbClr val="534F4F"/>
                </a:solidFill>
                <a:latin typeface="Arial Unicode MS" panose="020B0604020202020204" charset="-122"/>
                <a:cs typeface="Arial Unicode MS" panose="020B0604020202020204" charset="-122"/>
              </a:rPr>
              <a:t>future </a:t>
            </a:r>
            <a:r>
              <a:rPr sz="641" spc="10" dirty="0">
                <a:solidFill>
                  <a:srgbClr val="534F4F"/>
                </a:solidFill>
                <a:latin typeface="Arial Unicode MS" panose="020B0604020202020204" charset="-122"/>
                <a:cs typeface="Arial Unicode MS" panose="020B0604020202020204" charset="-122"/>
              </a:rPr>
              <a:t>of </a:t>
            </a:r>
            <a:r>
              <a:rPr sz="641" spc="13" dirty="0">
                <a:solidFill>
                  <a:srgbClr val="534F4F"/>
                </a:solidFill>
                <a:latin typeface="Arial Unicode MS" panose="020B0604020202020204" charset="-122"/>
                <a:cs typeface="Arial Unicode MS" panose="020B0604020202020204" charset="-122"/>
              </a:rPr>
              <a:t>virtual reality </a:t>
            </a:r>
            <a:r>
              <a:rPr sz="641" spc="16" dirty="0">
                <a:solidFill>
                  <a:srgbClr val="534F4F"/>
                </a:solidFill>
                <a:latin typeface="Arial Unicode MS" panose="020B0604020202020204" charset="-122"/>
                <a:cs typeface="Arial Unicode MS" panose="020B0604020202020204" charset="-122"/>
              </a:rPr>
              <a:t>technology </a:t>
            </a:r>
            <a:r>
              <a:rPr sz="641" spc="10" dirty="0">
                <a:solidFill>
                  <a:srgbClr val="534F4F"/>
                </a:solidFill>
                <a:latin typeface="Arial Unicode MS" panose="020B0604020202020204" charset="-122"/>
                <a:cs typeface="Arial Unicode MS" panose="020B0604020202020204" charset="-122"/>
              </a:rPr>
              <a:t>will </a:t>
            </a:r>
            <a:r>
              <a:rPr sz="641" spc="16" dirty="0">
                <a:solidFill>
                  <a:srgbClr val="534F4F"/>
                </a:solidFill>
                <a:latin typeface="Arial Unicode MS" panose="020B0604020202020204" charset="-122"/>
                <a:cs typeface="Arial Unicode MS" panose="020B0604020202020204" charset="-122"/>
              </a:rPr>
              <a:t>continue  </a:t>
            </a:r>
            <a:r>
              <a:rPr sz="641" spc="6" dirty="0">
                <a:solidFill>
                  <a:srgbClr val="534F4F"/>
                </a:solidFill>
                <a:latin typeface="Arial Unicode MS" panose="020B0604020202020204" charset="-122"/>
                <a:cs typeface="Arial Unicode MS" panose="020B0604020202020204" charset="-122"/>
              </a:rPr>
              <a:t>to </a:t>
            </a:r>
            <a:r>
              <a:rPr sz="641" spc="16" dirty="0">
                <a:solidFill>
                  <a:srgbClr val="534F4F"/>
                </a:solidFill>
                <a:latin typeface="Arial Unicode MS" panose="020B0604020202020204" charset="-122"/>
                <a:cs typeface="Arial Unicode MS" panose="020B0604020202020204" charset="-122"/>
              </a:rPr>
              <a:t>expand people's needs </a:t>
            </a:r>
            <a:r>
              <a:rPr sz="641" spc="10" dirty="0">
                <a:solidFill>
                  <a:srgbClr val="534F4F"/>
                </a:solidFill>
                <a:latin typeface="Arial Unicode MS" panose="020B0604020202020204" charset="-122"/>
                <a:cs typeface="Arial Unicode MS" panose="020B0604020202020204" charset="-122"/>
              </a:rPr>
              <a:t>in </a:t>
            </a:r>
            <a:r>
              <a:rPr sz="641" spc="13" dirty="0">
                <a:solidFill>
                  <a:srgbClr val="534F4F"/>
                </a:solidFill>
                <a:latin typeface="Arial Unicode MS" panose="020B0604020202020204" charset="-122"/>
                <a:cs typeface="Arial Unicode MS" panose="020B0604020202020204" charset="-122"/>
              </a:rPr>
              <a:t>the virtual “real” </a:t>
            </a:r>
            <a:r>
              <a:rPr sz="641" spc="16" dirty="0">
                <a:solidFill>
                  <a:srgbClr val="534F4F"/>
                </a:solidFill>
                <a:latin typeface="Arial Unicode MS" panose="020B0604020202020204" charset="-122"/>
                <a:cs typeface="Arial Unicode MS" panose="020B0604020202020204" charset="-122"/>
              </a:rPr>
              <a:t>world,  such </a:t>
            </a:r>
            <a:r>
              <a:rPr sz="641" spc="13" dirty="0">
                <a:solidFill>
                  <a:srgbClr val="534F4F"/>
                </a:solidFill>
                <a:latin typeface="Arial Unicode MS" panose="020B0604020202020204" charset="-122"/>
                <a:cs typeface="Arial Unicode MS" panose="020B0604020202020204" charset="-122"/>
              </a:rPr>
              <a:t>as virtual travel, </a:t>
            </a:r>
            <a:r>
              <a:rPr sz="641" spc="16" dirty="0">
                <a:solidFill>
                  <a:srgbClr val="534F4F"/>
                </a:solidFill>
                <a:latin typeface="Arial Unicode MS" panose="020B0604020202020204" charset="-122"/>
                <a:cs typeface="Arial Unicode MS" panose="020B0604020202020204" charset="-122"/>
              </a:rPr>
              <a:t>shopping, </a:t>
            </a:r>
            <a:r>
              <a:rPr sz="641" spc="13" dirty="0">
                <a:solidFill>
                  <a:srgbClr val="534F4F"/>
                </a:solidFill>
                <a:latin typeface="Arial Unicode MS" panose="020B0604020202020204" charset="-122"/>
                <a:cs typeface="Arial Unicode MS" panose="020B0604020202020204" charset="-122"/>
              </a:rPr>
              <a:t>social, </a:t>
            </a:r>
            <a:r>
              <a:rPr sz="641" spc="16" dirty="0">
                <a:solidFill>
                  <a:srgbClr val="534F4F"/>
                </a:solidFill>
                <a:latin typeface="Arial Unicode MS" panose="020B0604020202020204" charset="-122"/>
                <a:cs typeface="Arial Unicode MS" panose="020B0604020202020204" charset="-122"/>
              </a:rPr>
              <a:t>games,  movies, </a:t>
            </a:r>
            <a:r>
              <a:rPr sz="641" spc="13" dirty="0">
                <a:solidFill>
                  <a:srgbClr val="534F4F"/>
                </a:solidFill>
                <a:latin typeface="Arial Unicode MS" panose="020B0604020202020204" charset="-122"/>
                <a:cs typeface="Arial Unicode MS" panose="020B0604020202020204" charset="-122"/>
              </a:rPr>
              <a:t>dating </a:t>
            </a:r>
            <a:r>
              <a:rPr sz="641" spc="16" dirty="0">
                <a:solidFill>
                  <a:srgbClr val="534F4F"/>
                </a:solidFill>
                <a:latin typeface="Arial Unicode MS" panose="020B0604020202020204" charset="-122"/>
                <a:cs typeface="Arial Unicode MS" panose="020B0604020202020204" charset="-122"/>
              </a:rPr>
              <a:t>and </a:t>
            </a:r>
            <a:r>
              <a:rPr sz="641" spc="13" dirty="0">
                <a:solidFill>
                  <a:srgbClr val="534F4F"/>
                </a:solidFill>
                <a:latin typeface="Arial Unicode MS" panose="020B0604020202020204" charset="-122"/>
                <a:cs typeface="Arial Unicode MS" panose="020B0604020202020204" charset="-122"/>
              </a:rPr>
              <a:t>so on. </a:t>
            </a:r>
            <a:r>
              <a:rPr sz="641" spc="16" dirty="0">
                <a:solidFill>
                  <a:srgbClr val="534F4F"/>
                </a:solidFill>
                <a:latin typeface="Arial Unicode MS" panose="020B0604020202020204" charset="-122"/>
                <a:cs typeface="Arial Unicode MS" panose="020B0604020202020204" charset="-122"/>
              </a:rPr>
              <a:t>iWorld shopping </a:t>
            </a:r>
            <a:r>
              <a:rPr sz="641" spc="13" dirty="0">
                <a:solidFill>
                  <a:srgbClr val="534F4F"/>
                </a:solidFill>
                <a:latin typeface="Arial Unicode MS" panose="020B0604020202020204" charset="-122"/>
                <a:cs typeface="Arial Unicode MS" panose="020B0604020202020204" charset="-122"/>
              </a:rPr>
              <a:t>mall  </a:t>
            </a:r>
            <a:r>
              <a:rPr sz="641" spc="10" dirty="0">
                <a:solidFill>
                  <a:srgbClr val="534F4F"/>
                </a:solidFill>
                <a:latin typeface="Arial Unicode MS" panose="020B0604020202020204" charset="-122"/>
                <a:cs typeface="Arial Unicode MS" panose="020B0604020202020204" charset="-122"/>
              </a:rPr>
              <a:t>will </a:t>
            </a:r>
            <a:r>
              <a:rPr sz="641" spc="16" dirty="0">
                <a:solidFill>
                  <a:srgbClr val="534F4F"/>
                </a:solidFill>
                <a:latin typeface="Arial Unicode MS" panose="020B0604020202020204" charset="-122"/>
                <a:cs typeface="Arial Unicode MS" panose="020B0604020202020204" charset="-122"/>
              </a:rPr>
              <a:t>serve </a:t>
            </a:r>
            <a:r>
              <a:rPr sz="641" spc="13" dirty="0">
                <a:solidFill>
                  <a:srgbClr val="534F4F"/>
                </a:solidFill>
                <a:latin typeface="Arial Unicode MS" panose="020B0604020202020204" charset="-122"/>
                <a:cs typeface="Arial Unicode MS" panose="020B0604020202020204" charset="-122"/>
              </a:rPr>
              <a:t>as </a:t>
            </a:r>
            <a:r>
              <a:rPr sz="641" spc="10" dirty="0">
                <a:solidFill>
                  <a:srgbClr val="534F4F"/>
                </a:solidFill>
                <a:latin typeface="Arial Unicode MS" panose="020B0604020202020204" charset="-122"/>
                <a:cs typeface="Arial Unicode MS" panose="020B0604020202020204" charset="-122"/>
              </a:rPr>
              <a:t>a </a:t>
            </a:r>
            <a:r>
              <a:rPr sz="641" spc="13" dirty="0">
                <a:solidFill>
                  <a:srgbClr val="534F4F"/>
                </a:solidFill>
                <a:latin typeface="Arial Unicode MS" panose="020B0604020202020204" charset="-122"/>
                <a:cs typeface="Arial Unicode MS" panose="020B0604020202020204" charset="-122"/>
              </a:rPr>
              <a:t>trading </a:t>
            </a:r>
            <a:r>
              <a:rPr sz="641" spc="16" dirty="0">
                <a:solidFill>
                  <a:srgbClr val="534F4F"/>
                </a:solidFill>
                <a:latin typeface="Arial Unicode MS" panose="020B0604020202020204" charset="-122"/>
                <a:cs typeface="Arial Unicode MS" panose="020B0604020202020204" charset="-122"/>
              </a:rPr>
              <a:t>platform </a:t>
            </a:r>
            <a:r>
              <a:rPr sz="641" spc="13" dirty="0">
                <a:solidFill>
                  <a:srgbClr val="534F4F"/>
                </a:solidFill>
                <a:latin typeface="Arial Unicode MS" panose="020B0604020202020204" charset="-122"/>
                <a:cs typeface="Arial Unicode MS" panose="020B0604020202020204" charset="-122"/>
              </a:rPr>
              <a:t>that </a:t>
            </a:r>
            <a:r>
              <a:rPr sz="641" spc="16" dirty="0">
                <a:solidFill>
                  <a:srgbClr val="534F4F"/>
                </a:solidFill>
                <a:latin typeface="Arial Unicode MS" panose="020B0604020202020204" charset="-122"/>
                <a:cs typeface="Arial Unicode MS" panose="020B0604020202020204" charset="-122"/>
              </a:rPr>
              <a:t>perfectly  matches supply and </a:t>
            </a:r>
            <a:r>
              <a:rPr sz="641" spc="19" dirty="0">
                <a:solidFill>
                  <a:srgbClr val="534F4F"/>
                </a:solidFill>
                <a:latin typeface="Arial Unicode MS" panose="020B0604020202020204" charset="-122"/>
                <a:cs typeface="Arial Unicode MS" panose="020B0604020202020204" charset="-122"/>
              </a:rPr>
              <a:t>demand. Customers </a:t>
            </a:r>
            <a:r>
              <a:rPr sz="641" spc="16" dirty="0">
                <a:solidFill>
                  <a:srgbClr val="534F4F"/>
                </a:solidFill>
                <a:latin typeface="Arial Unicode MS" panose="020B0604020202020204" charset="-122"/>
                <a:cs typeface="Arial Unicode MS" panose="020B0604020202020204" charset="-122"/>
              </a:rPr>
              <a:t>have </a:t>
            </a:r>
            <a:r>
              <a:rPr sz="641" spc="10" dirty="0">
                <a:solidFill>
                  <a:srgbClr val="534F4F"/>
                </a:solidFill>
                <a:latin typeface="Arial Unicode MS" panose="020B0604020202020204" charset="-122"/>
                <a:cs typeface="Arial Unicode MS" panose="020B0604020202020204" charset="-122"/>
              </a:rPr>
              <a:t>to  </a:t>
            </a:r>
            <a:r>
              <a:rPr sz="641" spc="16" dirty="0">
                <a:solidFill>
                  <a:srgbClr val="534F4F"/>
                </a:solidFill>
                <a:latin typeface="Arial Unicode MS" panose="020B0604020202020204" charset="-122"/>
                <a:cs typeface="Arial Unicode MS" panose="020B0604020202020204" charset="-122"/>
              </a:rPr>
              <a:t>pay </a:t>
            </a:r>
            <a:r>
              <a:rPr sz="641" spc="19" dirty="0">
                <a:solidFill>
                  <a:srgbClr val="534F4F"/>
                </a:solidFill>
                <a:latin typeface="Arial Unicode MS" panose="020B0604020202020204" charset="-122"/>
                <a:cs typeface="Arial Unicode MS" panose="020B0604020202020204" charset="-122"/>
              </a:rPr>
              <a:t>IWDP </a:t>
            </a:r>
            <a:r>
              <a:rPr sz="641" spc="10" dirty="0">
                <a:solidFill>
                  <a:srgbClr val="534F4F"/>
                </a:solidFill>
                <a:latin typeface="Arial Unicode MS" panose="020B0604020202020204" charset="-122"/>
                <a:cs typeface="Arial Unicode MS" panose="020B0604020202020204" charset="-122"/>
              </a:rPr>
              <a:t>to </a:t>
            </a:r>
            <a:r>
              <a:rPr sz="641" spc="16" dirty="0">
                <a:solidFill>
                  <a:srgbClr val="534F4F"/>
                </a:solidFill>
                <a:latin typeface="Arial Unicode MS" panose="020B0604020202020204" charset="-122"/>
                <a:cs typeface="Arial Unicode MS" panose="020B0604020202020204" charset="-122"/>
              </a:rPr>
              <a:t>buy </a:t>
            </a:r>
            <a:r>
              <a:rPr sz="641" spc="10" dirty="0">
                <a:solidFill>
                  <a:srgbClr val="534F4F"/>
                </a:solidFill>
                <a:latin typeface="Arial Unicode MS" panose="020B0604020202020204" charset="-122"/>
                <a:cs typeface="Arial Unicode MS" panose="020B0604020202020204" charset="-122"/>
              </a:rPr>
              <a:t>all </a:t>
            </a:r>
            <a:r>
              <a:rPr sz="641" spc="16" dirty="0">
                <a:solidFill>
                  <a:srgbClr val="534F4F"/>
                </a:solidFill>
                <a:latin typeface="Arial Unicode MS" panose="020B0604020202020204" charset="-122"/>
                <a:cs typeface="Arial Unicode MS" panose="020B0604020202020204" charset="-122"/>
              </a:rPr>
              <a:t>goods and </a:t>
            </a:r>
            <a:r>
              <a:rPr sz="641" spc="13" dirty="0">
                <a:solidFill>
                  <a:srgbClr val="534F4F"/>
                </a:solidFill>
                <a:latin typeface="Arial Unicode MS" panose="020B0604020202020204" charset="-122"/>
                <a:cs typeface="Arial Unicode MS" panose="020B0604020202020204" charset="-122"/>
              </a:rPr>
              <a:t>the only </a:t>
            </a:r>
            <a:r>
              <a:rPr sz="641" spc="16" dirty="0">
                <a:solidFill>
                  <a:srgbClr val="534F4F"/>
                </a:solidFill>
                <a:latin typeface="Arial Unicode MS" panose="020B0604020202020204" charset="-122"/>
                <a:cs typeface="Arial Unicode MS" panose="020B0604020202020204" charset="-122"/>
              </a:rPr>
              <a:t>way </a:t>
            </a:r>
            <a:r>
              <a:rPr sz="641" spc="6" dirty="0">
                <a:solidFill>
                  <a:srgbClr val="534F4F"/>
                </a:solidFill>
                <a:latin typeface="Arial Unicode MS" panose="020B0604020202020204" charset="-122"/>
                <a:cs typeface="Arial Unicode MS" panose="020B0604020202020204" charset="-122"/>
              </a:rPr>
              <a:t>to </a:t>
            </a:r>
            <a:r>
              <a:rPr sz="641" spc="13" dirty="0">
                <a:solidFill>
                  <a:srgbClr val="534F4F"/>
                </a:solidFill>
                <a:latin typeface="Arial Unicode MS" panose="020B0604020202020204" charset="-122"/>
                <a:cs typeface="Arial Unicode MS" panose="020B0604020202020204" charset="-122"/>
              </a:rPr>
              <a:t>get  </a:t>
            </a:r>
            <a:r>
              <a:rPr sz="641" spc="19" dirty="0">
                <a:solidFill>
                  <a:srgbClr val="534F4F"/>
                </a:solidFill>
                <a:latin typeface="Arial Unicode MS" panose="020B0604020202020204" charset="-122"/>
                <a:cs typeface="Arial Unicode MS" panose="020B0604020202020204" charset="-122"/>
              </a:rPr>
              <a:t>IWDP </a:t>
            </a:r>
            <a:r>
              <a:rPr sz="641" spc="10" dirty="0">
                <a:solidFill>
                  <a:srgbClr val="534F4F"/>
                </a:solidFill>
                <a:latin typeface="Arial Unicode MS" panose="020B0604020202020204" charset="-122"/>
                <a:cs typeface="Arial Unicode MS" panose="020B0604020202020204" charset="-122"/>
              </a:rPr>
              <a:t>is to </a:t>
            </a:r>
            <a:r>
              <a:rPr sz="641" spc="16" dirty="0">
                <a:solidFill>
                  <a:srgbClr val="534F4F"/>
                </a:solidFill>
                <a:latin typeface="Arial Unicode MS" panose="020B0604020202020204" charset="-122"/>
                <a:cs typeface="Arial Unicode MS" panose="020B0604020202020204" charset="-122"/>
              </a:rPr>
              <a:t>use IWD </a:t>
            </a:r>
            <a:r>
              <a:rPr sz="641" spc="6" dirty="0">
                <a:solidFill>
                  <a:srgbClr val="534F4F"/>
                </a:solidFill>
                <a:latin typeface="Arial Unicode MS" panose="020B0604020202020204" charset="-122"/>
                <a:cs typeface="Arial Unicode MS" panose="020B0604020202020204" charset="-122"/>
              </a:rPr>
              <a:t>to </a:t>
            </a:r>
            <a:r>
              <a:rPr sz="641" spc="19" dirty="0">
                <a:solidFill>
                  <a:srgbClr val="534F4F"/>
                </a:solidFill>
                <a:latin typeface="Arial Unicode MS" panose="020B0604020202020204" charset="-122"/>
                <a:cs typeface="Arial Unicode MS" panose="020B0604020202020204" charset="-122"/>
              </a:rPr>
              <a:t>exchange </a:t>
            </a:r>
            <a:r>
              <a:rPr sz="641" spc="10" dirty="0">
                <a:solidFill>
                  <a:srgbClr val="534F4F"/>
                </a:solidFill>
                <a:latin typeface="Arial Unicode MS" panose="020B0604020202020204" charset="-122"/>
                <a:cs typeface="Arial Unicode MS" panose="020B0604020202020204" charset="-122"/>
              </a:rPr>
              <a:t>in </a:t>
            </a:r>
            <a:r>
              <a:rPr sz="641" spc="16" dirty="0">
                <a:solidFill>
                  <a:srgbClr val="534F4F"/>
                </a:solidFill>
                <a:latin typeface="Arial Unicode MS" panose="020B0604020202020204" charset="-122"/>
                <a:cs typeface="Arial Unicode MS" panose="020B0604020202020204" charset="-122"/>
              </a:rPr>
              <a:t>Bancor. The  buying power </a:t>
            </a:r>
            <a:r>
              <a:rPr sz="641" spc="10" dirty="0">
                <a:solidFill>
                  <a:srgbClr val="534F4F"/>
                </a:solidFill>
                <a:latin typeface="Arial Unicode MS" panose="020B0604020202020204" charset="-122"/>
                <a:cs typeface="Arial Unicode MS" panose="020B0604020202020204" charset="-122"/>
              </a:rPr>
              <a:t>of </a:t>
            </a:r>
            <a:r>
              <a:rPr sz="641" spc="16" dirty="0">
                <a:solidFill>
                  <a:srgbClr val="534F4F"/>
                </a:solidFill>
                <a:latin typeface="Arial Unicode MS" panose="020B0604020202020204" charset="-122"/>
                <a:cs typeface="Arial Unicode MS" panose="020B0604020202020204" charset="-122"/>
              </a:rPr>
              <a:t>IWD </a:t>
            </a:r>
            <a:r>
              <a:rPr sz="641" spc="6" dirty="0">
                <a:solidFill>
                  <a:srgbClr val="534F4F"/>
                </a:solidFill>
                <a:latin typeface="Arial Unicode MS" panose="020B0604020202020204" charset="-122"/>
                <a:cs typeface="Arial Unicode MS" panose="020B0604020202020204" charset="-122"/>
              </a:rPr>
              <a:t>in </a:t>
            </a:r>
            <a:r>
              <a:rPr sz="641" spc="10" dirty="0">
                <a:solidFill>
                  <a:srgbClr val="534F4F"/>
                </a:solidFill>
                <a:latin typeface="Arial Unicode MS" panose="020B0604020202020204" charset="-122"/>
                <a:cs typeface="Arial Unicode MS" panose="020B0604020202020204" charset="-122"/>
              </a:rPr>
              <a:t>the </a:t>
            </a:r>
            <a:r>
              <a:rPr sz="641" spc="16" dirty="0">
                <a:solidFill>
                  <a:srgbClr val="534F4F"/>
                </a:solidFill>
                <a:latin typeface="Arial Unicode MS" panose="020B0604020202020204" charset="-122"/>
                <a:cs typeface="Arial Unicode MS" panose="020B0604020202020204" charset="-122"/>
              </a:rPr>
              <a:t>secondary market </a:t>
            </a:r>
            <a:r>
              <a:rPr sz="641" spc="10" dirty="0">
                <a:solidFill>
                  <a:srgbClr val="534F4F"/>
                </a:solidFill>
                <a:latin typeface="Arial Unicode MS" panose="020B0604020202020204" charset="-122"/>
                <a:cs typeface="Arial Unicode MS" panose="020B0604020202020204" charset="-122"/>
              </a:rPr>
              <a:t>will  </a:t>
            </a:r>
            <a:r>
              <a:rPr sz="641" spc="13" dirty="0">
                <a:solidFill>
                  <a:srgbClr val="534F4F"/>
                </a:solidFill>
                <a:latin typeface="Arial Unicode MS" panose="020B0604020202020204" charset="-122"/>
                <a:cs typeface="Arial Unicode MS" panose="020B0604020202020204" charset="-122"/>
              </a:rPr>
              <a:t>lead </a:t>
            </a:r>
            <a:r>
              <a:rPr sz="641" spc="10" dirty="0">
                <a:solidFill>
                  <a:srgbClr val="534F4F"/>
                </a:solidFill>
                <a:latin typeface="Arial Unicode MS" panose="020B0604020202020204" charset="-122"/>
                <a:cs typeface="Arial Unicode MS" panose="020B0604020202020204" charset="-122"/>
              </a:rPr>
              <a:t>to </a:t>
            </a:r>
            <a:r>
              <a:rPr sz="641" spc="13" dirty="0">
                <a:solidFill>
                  <a:srgbClr val="534F4F"/>
                </a:solidFill>
                <a:latin typeface="Arial Unicode MS" panose="020B0604020202020204" charset="-122"/>
                <a:cs typeface="Arial Unicode MS" panose="020B0604020202020204" charset="-122"/>
              </a:rPr>
              <a:t>the </a:t>
            </a:r>
            <a:r>
              <a:rPr sz="641" spc="16" dirty="0">
                <a:solidFill>
                  <a:srgbClr val="534F4F"/>
                </a:solidFill>
                <a:latin typeface="Arial Unicode MS" panose="020B0604020202020204" charset="-122"/>
                <a:cs typeface="Arial Unicode MS" panose="020B0604020202020204" charset="-122"/>
              </a:rPr>
              <a:t>sharply increasing </a:t>
            </a:r>
            <a:r>
              <a:rPr sz="641" spc="13" dirty="0">
                <a:solidFill>
                  <a:srgbClr val="534F4F"/>
                </a:solidFill>
                <a:latin typeface="Arial Unicode MS" panose="020B0604020202020204" charset="-122"/>
                <a:cs typeface="Arial Unicode MS" panose="020B0604020202020204" charset="-122"/>
              </a:rPr>
              <a:t>trend </a:t>
            </a:r>
            <a:r>
              <a:rPr sz="641" spc="10" dirty="0">
                <a:solidFill>
                  <a:srgbClr val="534F4F"/>
                </a:solidFill>
                <a:latin typeface="Arial Unicode MS" panose="020B0604020202020204" charset="-122"/>
                <a:cs typeface="Arial Unicode MS" panose="020B0604020202020204" charset="-122"/>
              </a:rPr>
              <a:t>of </a:t>
            </a:r>
            <a:r>
              <a:rPr sz="641" spc="16" dirty="0">
                <a:solidFill>
                  <a:srgbClr val="534F4F"/>
                </a:solidFill>
                <a:latin typeface="Arial Unicode MS" panose="020B0604020202020204" charset="-122"/>
                <a:cs typeface="Arial Unicode MS" panose="020B0604020202020204" charset="-122"/>
              </a:rPr>
              <a:t>IWD</a:t>
            </a:r>
            <a:r>
              <a:rPr sz="641" spc="186" dirty="0">
                <a:solidFill>
                  <a:srgbClr val="534F4F"/>
                </a:solidFill>
                <a:latin typeface="Arial Unicode MS" panose="020B0604020202020204" charset="-122"/>
                <a:cs typeface="Arial Unicode MS" panose="020B0604020202020204" charset="-122"/>
              </a:rPr>
              <a:t> </a:t>
            </a:r>
            <a:r>
              <a:rPr sz="641" spc="13" dirty="0">
                <a:solidFill>
                  <a:srgbClr val="534F4F"/>
                </a:solidFill>
                <a:latin typeface="Arial Unicode MS" panose="020B0604020202020204" charset="-122"/>
                <a:cs typeface="Arial Unicode MS" panose="020B0604020202020204" charset="-122"/>
              </a:rPr>
              <a:t>price.</a:t>
            </a:r>
            <a:endParaRPr sz="641" dirty="0">
              <a:latin typeface="Arial Unicode MS" panose="020B0604020202020204" charset="-122"/>
              <a:cs typeface="Arial Unicode MS" panose="020B0604020202020204" charset="-122"/>
            </a:endParaRPr>
          </a:p>
        </p:txBody>
      </p:sp>
      <p:sp>
        <p:nvSpPr>
          <p:cNvPr id="10" name="object 10"/>
          <p:cNvSpPr txBox="1"/>
          <p:nvPr/>
        </p:nvSpPr>
        <p:spPr>
          <a:xfrm>
            <a:off x="6170769" y="4440262"/>
            <a:ext cx="1984096" cy="2041628"/>
          </a:xfrm>
          <a:prstGeom prst="rect">
            <a:avLst/>
          </a:prstGeom>
        </p:spPr>
        <p:txBody>
          <a:bodyPr vert="horz" wrap="square" lIns="0" tIns="8552" rIns="0" bIns="0" rtlCol="0">
            <a:spAutoFit/>
          </a:bodyPr>
          <a:lstStyle/>
          <a:p>
            <a:pPr marL="9773" defTabSz="586405">
              <a:spcBef>
                <a:spcPts val="67"/>
              </a:spcBef>
            </a:pPr>
            <a:r>
              <a:rPr sz="1283" spc="-3" dirty="0">
                <a:solidFill>
                  <a:prstClr val="black"/>
                </a:solidFill>
                <a:latin typeface="Century Gothic" panose="020B0502020202020204"/>
                <a:cs typeface="Century Gothic" panose="020B0502020202020204"/>
              </a:rPr>
              <a:t>Repurchase</a:t>
            </a:r>
            <a:r>
              <a:rPr sz="1283" spc="-16" dirty="0">
                <a:solidFill>
                  <a:prstClr val="black"/>
                </a:solidFill>
                <a:latin typeface="Century Gothic" panose="020B0502020202020204"/>
                <a:cs typeface="Century Gothic" panose="020B0502020202020204"/>
              </a:rPr>
              <a:t> </a:t>
            </a:r>
            <a:r>
              <a:rPr sz="1283" spc="-3" dirty="0">
                <a:solidFill>
                  <a:prstClr val="black"/>
                </a:solidFill>
                <a:latin typeface="Century Gothic" panose="020B0502020202020204"/>
                <a:cs typeface="Century Gothic" panose="020B0502020202020204"/>
              </a:rPr>
              <a:t>mechanism</a:t>
            </a:r>
            <a:endParaRPr sz="1283" dirty="0">
              <a:solidFill>
                <a:prstClr val="black"/>
              </a:solidFill>
              <a:latin typeface="Century Gothic" panose="020B0502020202020204"/>
              <a:cs typeface="Century Gothic" panose="020B0502020202020204"/>
            </a:endParaRPr>
          </a:p>
          <a:p>
            <a:pPr marL="8145" marR="149859" defTabSz="586405">
              <a:lnSpc>
                <a:spcPct val="116000"/>
              </a:lnSpc>
              <a:spcBef>
                <a:spcPts val="795"/>
              </a:spcBef>
            </a:pPr>
            <a:r>
              <a:rPr sz="641" spc="10" dirty="0">
                <a:solidFill>
                  <a:srgbClr val="534F4F"/>
                </a:solidFill>
                <a:latin typeface="Arial Unicode MS" panose="020B0604020202020204" charset="-122"/>
                <a:cs typeface="Arial Unicode MS" panose="020B0604020202020204" charset="-122"/>
              </a:rPr>
              <a:t>iWorld </a:t>
            </a:r>
            <a:r>
              <a:rPr sz="641" spc="13" dirty="0">
                <a:solidFill>
                  <a:srgbClr val="534F4F"/>
                </a:solidFill>
                <a:latin typeface="Arial Unicode MS" panose="020B0604020202020204" charset="-122"/>
                <a:cs typeface="Arial Unicode MS" panose="020B0604020202020204" charset="-122"/>
              </a:rPr>
              <a:t>team promises </a:t>
            </a:r>
            <a:r>
              <a:rPr sz="641" spc="6" dirty="0">
                <a:solidFill>
                  <a:srgbClr val="534F4F"/>
                </a:solidFill>
                <a:latin typeface="Arial Unicode MS" panose="020B0604020202020204" charset="-122"/>
                <a:cs typeface="Arial Unicode MS" panose="020B0604020202020204" charset="-122"/>
              </a:rPr>
              <a:t>to </a:t>
            </a:r>
            <a:r>
              <a:rPr sz="641" spc="13" dirty="0">
                <a:solidFill>
                  <a:srgbClr val="534F4F"/>
                </a:solidFill>
                <a:latin typeface="Arial Unicode MS" panose="020B0604020202020204" charset="-122"/>
                <a:cs typeface="Arial Unicode MS" panose="020B0604020202020204" charset="-122"/>
              </a:rPr>
              <a:t>repurchase IWD </a:t>
            </a:r>
            <a:r>
              <a:rPr sz="641" spc="6" dirty="0">
                <a:solidFill>
                  <a:srgbClr val="534F4F"/>
                </a:solidFill>
                <a:latin typeface="Arial Unicode MS" panose="020B0604020202020204" charset="-122"/>
                <a:cs typeface="Arial Unicode MS" panose="020B0604020202020204" charset="-122"/>
              </a:rPr>
              <a:t>in </a:t>
            </a:r>
            <a:r>
              <a:rPr sz="641" spc="10" dirty="0">
                <a:solidFill>
                  <a:srgbClr val="534F4F"/>
                </a:solidFill>
                <a:latin typeface="Arial Unicode MS" panose="020B0604020202020204" charset="-122"/>
                <a:cs typeface="Arial Unicode MS" panose="020B0604020202020204" charset="-122"/>
              </a:rPr>
              <a:t>the  </a:t>
            </a:r>
            <a:r>
              <a:rPr sz="641" spc="13" dirty="0">
                <a:solidFill>
                  <a:srgbClr val="534F4F"/>
                </a:solidFill>
                <a:latin typeface="Arial Unicode MS" panose="020B0604020202020204" charset="-122"/>
                <a:cs typeface="Arial Unicode MS" panose="020B0604020202020204" charset="-122"/>
              </a:rPr>
              <a:t>secondary market </a:t>
            </a:r>
            <a:r>
              <a:rPr sz="641" spc="10" dirty="0">
                <a:solidFill>
                  <a:srgbClr val="534F4F"/>
                </a:solidFill>
                <a:latin typeface="Arial Unicode MS" panose="020B0604020202020204" charset="-122"/>
                <a:cs typeface="Arial Unicode MS" panose="020B0604020202020204" charset="-122"/>
              </a:rPr>
              <a:t>by </a:t>
            </a:r>
            <a:r>
              <a:rPr sz="641" spc="16" dirty="0">
                <a:solidFill>
                  <a:srgbClr val="534F4F"/>
                </a:solidFill>
                <a:latin typeface="Arial Unicode MS" panose="020B0604020202020204" charset="-122"/>
                <a:cs typeface="Arial Unicode MS" panose="020B0604020202020204" charset="-122"/>
              </a:rPr>
              <a:t>30% </a:t>
            </a:r>
            <a:r>
              <a:rPr sz="641" spc="6" dirty="0">
                <a:solidFill>
                  <a:srgbClr val="534F4F"/>
                </a:solidFill>
                <a:latin typeface="Arial Unicode MS" panose="020B0604020202020204" charset="-122"/>
                <a:cs typeface="Arial Unicode MS" panose="020B0604020202020204" charset="-122"/>
              </a:rPr>
              <a:t>of </a:t>
            </a:r>
            <a:r>
              <a:rPr sz="641" spc="10" dirty="0">
                <a:solidFill>
                  <a:srgbClr val="534F4F"/>
                </a:solidFill>
                <a:latin typeface="Arial Unicode MS" panose="020B0604020202020204" charset="-122"/>
                <a:cs typeface="Arial Unicode MS" panose="020B0604020202020204" charset="-122"/>
              </a:rPr>
              <a:t>the previous year's  </a:t>
            </a:r>
            <a:r>
              <a:rPr sz="641" spc="6" dirty="0">
                <a:solidFill>
                  <a:srgbClr val="534F4F"/>
                </a:solidFill>
                <a:latin typeface="Arial Unicode MS" panose="020B0604020202020204" charset="-122"/>
                <a:cs typeface="Arial Unicode MS" panose="020B0604020202020204" charset="-122"/>
              </a:rPr>
              <a:t>profit, </a:t>
            </a:r>
            <a:r>
              <a:rPr sz="641" spc="10" dirty="0">
                <a:solidFill>
                  <a:srgbClr val="534F4F"/>
                </a:solidFill>
                <a:latin typeface="Arial Unicode MS" panose="020B0604020202020204" charset="-122"/>
                <a:cs typeface="Arial Unicode MS" panose="020B0604020202020204" charset="-122"/>
              </a:rPr>
              <a:t>which </a:t>
            </a:r>
            <a:r>
              <a:rPr sz="641" spc="6" dirty="0">
                <a:solidFill>
                  <a:srgbClr val="534F4F"/>
                </a:solidFill>
                <a:latin typeface="Arial Unicode MS" panose="020B0604020202020204" charset="-122"/>
                <a:cs typeface="Arial Unicode MS" panose="020B0604020202020204" charset="-122"/>
              </a:rPr>
              <a:t>will </a:t>
            </a:r>
            <a:r>
              <a:rPr sz="641" spc="13" dirty="0">
                <a:solidFill>
                  <a:srgbClr val="534F4F"/>
                </a:solidFill>
                <a:latin typeface="Arial Unicode MS" panose="020B0604020202020204" charset="-122"/>
                <a:cs typeface="Arial Unicode MS" panose="020B0604020202020204" charset="-122"/>
              </a:rPr>
              <a:t>promote IWD</a:t>
            </a:r>
            <a:r>
              <a:rPr sz="641" spc="51" dirty="0">
                <a:solidFill>
                  <a:srgbClr val="534F4F"/>
                </a:solidFill>
                <a:latin typeface="Arial Unicode MS" panose="020B0604020202020204" charset="-122"/>
                <a:cs typeface="Arial Unicode MS" panose="020B0604020202020204" charset="-122"/>
              </a:rPr>
              <a:t> </a:t>
            </a:r>
            <a:r>
              <a:rPr sz="641" spc="10" dirty="0">
                <a:solidFill>
                  <a:srgbClr val="534F4F"/>
                </a:solidFill>
                <a:latin typeface="Arial Unicode MS" panose="020B0604020202020204" charset="-122"/>
                <a:cs typeface="Arial Unicode MS" panose="020B0604020202020204" charset="-122"/>
              </a:rPr>
              <a:t>price.</a:t>
            </a:r>
            <a:endParaRPr sz="641" dirty="0">
              <a:solidFill>
                <a:prstClr val="black"/>
              </a:solidFill>
              <a:latin typeface="Arial Unicode MS" panose="020B0604020202020204" charset="-122"/>
              <a:cs typeface="Arial Unicode MS" panose="020B0604020202020204" charset="-122"/>
            </a:endParaRPr>
          </a:p>
          <a:p>
            <a:pPr defTabSz="586405">
              <a:spcBef>
                <a:spcPts val="22"/>
              </a:spcBef>
            </a:pPr>
            <a:endParaRPr sz="1154" dirty="0">
              <a:solidFill>
                <a:prstClr val="black"/>
              </a:solidFill>
              <a:latin typeface="Times New Roman" panose="02020603050405020304"/>
              <a:cs typeface="Times New Roman" panose="02020603050405020304"/>
            </a:endParaRPr>
          </a:p>
          <a:p>
            <a:pPr marL="9773" defTabSz="586405"/>
            <a:r>
              <a:rPr sz="1283" dirty="0">
                <a:solidFill>
                  <a:prstClr val="black"/>
                </a:solidFill>
                <a:latin typeface="Century Gothic" panose="020B0502020202020204"/>
                <a:cs typeface="Century Gothic" panose="020B0502020202020204"/>
              </a:rPr>
              <a:t>Absolute</a:t>
            </a:r>
            <a:r>
              <a:rPr sz="1283" spc="-19" dirty="0">
                <a:solidFill>
                  <a:prstClr val="black"/>
                </a:solidFill>
                <a:latin typeface="Century Gothic" panose="020B0502020202020204"/>
                <a:cs typeface="Century Gothic" panose="020B0502020202020204"/>
              </a:rPr>
              <a:t> </a:t>
            </a:r>
            <a:r>
              <a:rPr sz="1283" spc="-3" dirty="0">
                <a:solidFill>
                  <a:prstClr val="black"/>
                </a:solidFill>
                <a:latin typeface="Century Gothic" panose="020B0502020202020204"/>
                <a:cs typeface="Century Gothic" panose="020B0502020202020204"/>
              </a:rPr>
              <a:t>value</a:t>
            </a:r>
            <a:endParaRPr sz="1283" dirty="0">
              <a:solidFill>
                <a:prstClr val="black"/>
              </a:solidFill>
              <a:latin typeface="Century Gothic" panose="020B0502020202020204"/>
              <a:cs typeface="Century Gothic" panose="020B0502020202020204"/>
            </a:endParaRPr>
          </a:p>
          <a:p>
            <a:pPr marL="8145" marR="102621" defTabSz="586405">
              <a:lnSpc>
                <a:spcPct val="116000"/>
              </a:lnSpc>
              <a:spcBef>
                <a:spcPts val="795"/>
              </a:spcBef>
            </a:pPr>
            <a:r>
              <a:rPr sz="641" spc="-3" dirty="0">
                <a:solidFill>
                  <a:srgbClr val="534F4F"/>
                </a:solidFill>
                <a:latin typeface="Arial Unicode MS" panose="020B0604020202020204" charset="-122"/>
                <a:cs typeface="Arial Unicode MS" panose="020B0604020202020204" charset="-122"/>
              </a:rPr>
              <a:t>The absolute </a:t>
            </a:r>
            <a:r>
              <a:rPr sz="641" spc="-6" dirty="0">
                <a:solidFill>
                  <a:srgbClr val="534F4F"/>
                </a:solidFill>
                <a:latin typeface="Arial Unicode MS" panose="020B0604020202020204" charset="-122"/>
                <a:cs typeface="Arial Unicode MS" panose="020B0604020202020204" charset="-122"/>
              </a:rPr>
              <a:t>value </a:t>
            </a:r>
            <a:r>
              <a:rPr sz="641" spc="-3" dirty="0">
                <a:solidFill>
                  <a:srgbClr val="534F4F"/>
                </a:solidFill>
                <a:latin typeface="Arial Unicode MS" panose="020B0604020202020204" charset="-122"/>
                <a:cs typeface="Arial Unicode MS" panose="020B0604020202020204" charset="-122"/>
              </a:rPr>
              <a:t>of money </a:t>
            </a:r>
            <a:r>
              <a:rPr sz="641" spc="-6" dirty="0">
                <a:solidFill>
                  <a:srgbClr val="534F4F"/>
                </a:solidFill>
                <a:latin typeface="Arial Unicode MS" panose="020B0604020202020204" charset="-122"/>
                <a:cs typeface="Arial Unicode MS" panose="020B0604020202020204" charset="-122"/>
              </a:rPr>
              <a:t>is </a:t>
            </a:r>
            <a:r>
              <a:rPr sz="641" spc="-3" dirty="0">
                <a:solidFill>
                  <a:srgbClr val="534F4F"/>
                </a:solidFill>
                <a:latin typeface="Arial Unicode MS" panose="020B0604020202020204" charset="-122"/>
                <a:cs typeface="Arial Unicode MS" panose="020B0604020202020204" charset="-122"/>
              </a:rPr>
              <a:t>determined </a:t>
            </a:r>
            <a:r>
              <a:rPr sz="641" spc="-6" dirty="0">
                <a:solidFill>
                  <a:srgbClr val="534F4F"/>
                </a:solidFill>
                <a:latin typeface="Arial Unicode MS" panose="020B0604020202020204" charset="-122"/>
                <a:cs typeface="Arial Unicode MS" panose="020B0604020202020204" charset="-122"/>
              </a:rPr>
              <a:t>by the  "coin </a:t>
            </a:r>
            <a:r>
              <a:rPr sz="641" spc="-3" dirty="0">
                <a:solidFill>
                  <a:srgbClr val="534F4F"/>
                </a:solidFill>
                <a:latin typeface="Arial Unicode MS" panose="020B0604020202020204" charset="-122"/>
                <a:cs typeface="Arial Unicode MS" panose="020B0604020202020204" charset="-122"/>
              </a:rPr>
              <a:t>parity", which means </a:t>
            </a:r>
            <a:r>
              <a:rPr sz="641" spc="-6" dirty="0">
                <a:solidFill>
                  <a:srgbClr val="534F4F"/>
                </a:solidFill>
                <a:latin typeface="Arial Unicode MS" panose="020B0604020202020204" charset="-122"/>
                <a:cs typeface="Arial Unicode MS" panose="020B0604020202020204" charset="-122"/>
              </a:rPr>
              <a:t>that the gold </a:t>
            </a:r>
            <a:r>
              <a:rPr sz="641" spc="-3" dirty="0">
                <a:solidFill>
                  <a:srgbClr val="534F4F"/>
                </a:solidFill>
                <a:latin typeface="Arial Unicode MS" panose="020B0604020202020204" charset="-122"/>
                <a:cs typeface="Arial Unicode MS" panose="020B0604020202020204" charset="-122"/>
              </a:rPr>
              <a:t>content of a  </a:t>
            </a:r>
            <a:r>
              <a:rPr sz="641" spc="-6" dirty="0">
                <a:solidFill>
                  <a:srgbClr val="534F4F"/>
                </a:solidFill>
                <a:latin typeface="Arial Unicode MS" panose="020B0604020202020204" charset="-122"/>
                <a:cs typeface="Arial Unicode MS" panose="020B0604020202020204" charset="-122"/>
              </a:rPr>
              <a:t>gold </a:t>
            </a:r>
            <a:r>
              <a:rPr sz="641" spc="-3" dirty="0">
                <a:solidFill>
                  <a:srgbClr val="534F4F"/>
                </a:solidFill>
                <a:latin typeface="Arial Unicode MS" panose="020B0604020202020204" charset="-122"/>
                <a:cs typeface="Arial Unicode MS" panose="020B0604020202020204" charset="-122"/>
              </a:rPr>
              <a:t>coin </a:t>
            </a:r>
            <a:r>
              <a:rPr sz="641" spc="-6" dirty="0">
                <a:solidFill>
                  <a:srgbClr val="534F4F"/>
                </a:solidFill>
                <a:latin typeface="Arial Unicode MS" panose="020B0604020202020204" charset="-122"/>
                <a:cs typeface="Arial Unicode MS" panose="020B0604020202020204" charset="-122"/>
              </a:rPr>
              <a:t>and the </a:t>
            </a:r>
            <a:r>
              <a:rPr sz="641" spc="-3" dirty="0">
                <a:solidFill>
                  <a:srgbClr val="534F4F"/>
                </a:solidFill>
                <a:latin typeface="Arial Unicode MS" panose="020B0604020202020204" charset="-122"/>
                <a:cs typeface="Arial Unicode MS" panose="020B0604020202020204" charset="-122"/>
              </a:rPr>
              <a:t>difficulty of casting determine </a:t>
            </a:r>
            <a:r>
              <a:rPr sz="641" spc="-6" dirty="0">
                <a:solidFill>
                  <a:srgbClr val="534F4F"/>
                </a:solidFill>
                <a:latin typeface="Arial Unicode MS" panose="020B0604020202020204" charset="-122"/>
                <a:cs typeface="Arial Unicode MS" panose="020B0604020202020204" charset="-122"/>
              </a:rPr>
              <a:t>its  value. </a:t>
            </a:r>
            <a:r>
              <a:rPr sz="641" spc="-3" dirty="0">
                <a:solidFill>
                  <a:srgbClr val="534F4F"/>
                </a:solidFill>
                <a:latin typeface="Arial Unicode MS" panose="020B0604020202020204" charset="-122"/>
                <a:cs typeface="Arial Unicode MS" panose="020B0604020202020204" charset="-122"/>
              </a:rPr>
              <a:t>Usually, </a:t>
            </a:r>
            <a:r>
              <a:rPr sz="641" spc="-6" dirty="0">
                <a:solidFill>
                  <a:srgbClr val="534F4F"/>
                </a:solidFill>
                <a:latin typeface="Arial Unicode MS" panose="020B0604020202020204" charset="-122"/>
                <a:cs typeface="Arial Unicode MS" panose="020B0604020202020204" charset="-122"/>
              </a:rPr>
              <a:t>in the </a:t>
            </a:r>
            <a:r>
              <a:rPr sz="641" spc="-3" dirty="0">
                <a:solidFill>
                  <a:srgbClr val="534F4F"/>
                </a:solidFill>
                <a:latin typeface="Arial Unicode MS" panose="020B0604020202020204" charset="-122"/>
                <a:cs typeface="Arial Unicode MS" panose="020B0604020202020204" charset="-122"/>
              </a:rPr>
              <a:t>crypto </a:t>
            </a:r>
            <a:r>
              <a:rPr sz="641" spc="-6" dirty="0">
                <a:solidFill>
                  <a:srgbClr val="534F4F"/>
                </a:solidFill>
                <a:latin typeface="Arial Unicode MS" panose="020B0604020202020204" charset="-122"/>
                <a:cs typeface="Arial Unicode MS" panose="020B0604020202020204" charset="-122"/>
              </a:rPr>
              <a:t>area, the </a:t>
            </a:r>
            <a:r>
              <a:rPr sz="641" spc="-3" dirty="0">
                <a:solidFill>
                  <a:srgbClr val="534F4F"/>
                </a:solidFill>
                <a:latin typeface="Arial Unicode MS" panose="020B0604020202020204" charset="-122"/>
                <a:cs typeface="Arial Unicode MS" panose="020B0604020202020204" charset="-122"/>
              </a:rPr>
              <a:t>so-called coin  </a:t>
            </a:r>
            <a:r>
              <a:rPr sz="641" spc="-6" dirty="0">
                <a:solidFill>
                  <a:srgbClr val="534F4F"/>
                </a:solidFill>
                <a:latin typeface="Arial Unicode MS" panose="020B0604020202020204" charset="-122"/>
                <a:cs typeface="Arial Unicode MS" panose="020B0604020202020204" charset="-122"/>
              </a:rPr>
              <a:t>parity is </a:t>
            </a:r>
            <a:r>
              <a:rPr sz="641" spc="-3" dirty="0">
                <a:solidFill>
                  <a:srgbClr val="534F4F"/>
                </a:solidFill>
                <a:latin typeface="Arial Unicode MS" panose="020B0604020202020204" charset="-122"/>
                <a:cs typeface="Arial Unicode MS" panose="020B0604020202020204" charset="-122"/>
              </a:rPr>
              <a:t>determined </a:t>
            </a:r>
            <a:r>
              <a:rPr sz="641" spc="-6" dirty="0">
                <a:solidFill>
                  <a:srgbClr val="534F4F"/>
                </a:solidFill>
                <a:latin typeface="Arial Unicode MS" panose="020B0604020202020204" charset="-122"/>
                <a:cs typeface="Arial Unicode MS" panose="020B0604020202020204" charset="-122"/>
              </a:rPr>
              <a:t>by the </a:t>
            </a:r>
            <a:r>
              <a:rPr sz="641" spc="-3" dirty="0">
                <a:solidFill>
                  <a:srgbClr val="534F4F"/>
                </a:solidFill>
                <a:latin typeface="Arial Unicode MS" panose="020B0604020202020204" charset="-122"/>
                <a:cs typeface="Arial Unicode MS" panose="020B0604020202020204" charset="-122"/>
              </a:rPr>
              <a:t>difficulty of</a:t>
            </a:r>
            <a:r>
              <a:rPr sz="641" spc="48"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mining.</a:t>
            </a:r>
            <a:endParaRPr sz="641" dirty="0">
              <a:solidFill>
                <a:prstClr val="black"/>
              </a:solidFill>
              <a:latin typeface="Arial Unicode MS" panose="020B0604020202020204" charset="-122"/>
              <a:cs typeface="Arial Unicode MS" panose="020B0604020202020204" charset="-122"/>
            </a:endParaRPr>
          </a:p>
          <a:p>
            <a:pPr marL="8145" marR="3258" defTabSz="586405">
              <a:lnSpc>
                <a:spcPct val="116000"/>
              </a:lnSpc>
            </a:pPr>
            <a:r>
              <a:rPr sz="641" spc="-3" dirty="0">
                <a:solidFill>
                  <a:srgbClr val="534F4F"/>
                </a:solidFill>
                <a:latin typeface="Arial Unicode MS" panose="020B0604020202020204" charset="-122"/>
                <a:cs typeface="Arial Unicode MS" panose="020B0604020202020204" charset="-122"/>
              </a:rPr>
              <a:t>However </a:t>
            </a:r>
            <a:r>
              <a:rPr sz="641" spc="-6" dirty="0">
                <a:solidFill>
                  <a:srgbClr val="534F4F"/>
                </a:solidFill>
                <a:latin typeface="Arial Unicode MS" panose="020B0604020202020204" charset="-122"/>
                <a:cs typeface="Arial Unicode MS" panose="020B0604020202020204" charset="-122"/>
              </a:rPr>
              <a:t>there is no </a:t>
            </a:r>
            <a:r>
              <a:rPr sz="641" spc="-3" dirty="0">
                <a:solidFill>
                  <a:srgbClr val="534F4F"/>
                </a:solidFill>
                <a:latin typeface="Arial Unicode MS" panose="020B0604020202020204" charset="-122"/>
                <a:cs typeface="Arial Unicode MS" panose="020B0604020202020204" charset="-122"/>
              </a:rPr>
              <a:t>mine </a:t>
            </a:r>
            <a:r>
              <a:rPr sz="641" spc="-6" dirty="0">
                <a:solidFill>
                  <a:srgbClr val="534F4F"/>
                </a:solidFill>
                <a:latin typeface="Arial Unicode MS" panose="020B0604020202020204" charset="-122"/>
                <a:cs typeface="Arial Unicode MS" panose="020B0604020202020204" charset="-122"/>
              </a:rPr>
              <a:t>in iWorld, the </a:t>
            </a:r>
            <a:r>
              <a:rPr sz="641" spc="-3" dirty="0">
                <a:solidFill>
                  <a:srgbClr val="534F4F"/>
                </a:solidFill>
                <a:latin typeface="Arial Unicode MS" panose="020B0604020202020204" charset="-122"/>
                <a:cs typeface="Arial Unicode MS" panose="020B0604020202020204" charset="-122"/>
              </a:rPr>
              <a:t>absolute </a:t>
            </a:r>
            <a:r>
              <a:rPr sz="641" spc="-6" dirty="0">
                <a:solidFill>
                  <a:srgbClr val="534F4F"/>
                </a:solidFill>
                <a:latin typeface="Arial Unicode MS" panose="020B0604020202020204" charset="-122"/>
                <a:cs typeface="Arial Unicode MS" panose="020B0604020202020204" charset="-122"/>
              </a:rPr>
              <a:t>value  </a:t>
            </a:r>
            <a:r>
              <a:rPr sz="641" spc="-3" dirty="0">
                <a:solidFill>
                  <a:srgbClr val="534F4F"/>
                </a:solidFill>
                <a:latin typeface="Arial Unicode MS" panose="020B0604020202020204" charset="-122"/>
                <a:cs typeface="Arial Unicode MS" panose="020B0604020202020204" charset="-122"/>
              </a:rPr>
              <a:t>of </a:t>
            </a:r>
            <a:r>
              <a:rPr sz="641" spc="-6" dirty="0">
                <a:solidFill>
                  <a:srgbClr val="534F4F"/>
                </a:solidFill>
                <a:latin typeface="Arial Unicode MS" panose="020B0604020202020204" charset="-122"/>
                <a:cs typeface="Arial Unicode MS" panose="020B0604020202020204" charset="-122"/>
              </a:rPr>
              <a:t>AND is </a:t>
            </a:r>
            <a:r>
              <a:rPr sz="641" spc="-3" dirty="0">
                <a:solidFill>
                  <a:srgbClr val="534F4F"/>
                </a:solidFill>
                <a:latin typeface="Arial Unicode MS" panose="020B0604020202020204" charset="-122"/>
                <a:cs typeface="Arial Unicode MS" panose="020B0604020202020204" charset="-122"/>
              </a:rPr>
              <a:t>completely determined </a:t>
            </a:r>
            <a:r>
              <a:rPr sz="641" spc="-6" dirty="0">
                <a:solidFill>
                  <a:srgbClr val="534F4F"/>
                </a:solidFill>
                <a:latin typeface="Arial Unicode MS" panose="020B0604020202020204" charset="-122"/>
                <a:cs typeface="Arial Unicode MS" panose="020B0604020202020204" charset="-122"/>
              </a:rPr>
              <a:t>by the </a:t>
            </a:r>
            <a:r>
              <a:rPr sz="641" spc="-3" dirty="0">
                <a:solidFill>
                  <a:srgbClr val="534F4F"/>
                </a:solidFill>
                <a:latin typeface="Arial Unicode MS" panose="020B0604020202020204" charset="-122"/>
                <a:cs typeface="Arial Unicode MS" panose="020B0604020202020204" charset="-122"/>
              </a:rPr>
              <a:t>difficulty</a:t>
            </a:r>
            <a:r>
              <a:rPr sz="641" spc="58" dirty="0">
                <a:solidFill>
                  <a:srgbClr val="534F4F"/>
                </a:solidFill>
                <a:latin typeface="Arial Unicode MS" panose="020B0604020202020204" charset="-122"/>
                <a:cs typeface="Arial Unicode MS" panose="020B0604020202020204" charset="-122"/>
              </a:rPr>
              <a:t> </a:t>
            </a:r>
            <a:r>
              <a:rPr sz="641" spc="-3" dirty="0">
                <a:solidFill>
                  <a:srgbClr val="534F4F"/>
                </a:solidFill>
                <a:latin typeface="Arial Unicode MS" panose="020B0604020202020204" charset="-122"/>
                <a:cs typeface="Arial Unicode MS" panose="020B0604020202020204" charset="-122"/>
              </a:rPr>
              <a:t>of</a:t>
            </a:r>
            <a:endParaRPr sz="641" dirty="0">
              <a:solidFill>
                <a:prstClr val="black"/>
              </a:solidFill>
              <a:latin typeface="Arial Unicode MS" panose="020B0604020202020204" charset="-122"/>
              <a:cs typeface="Arial Unicode MS" panose="020B0604020202020204" charset="-122"/>
            </a:endParaRPr>
          </a:p>
          <a:p>
            <a:pPr marL="8145" defTabSz="586405">
              <a:spcBef>
                <a:spcPts val="128"/>
              </a:spcBef>
            </a:pPr>
            <a:r>
              <a:rPr sz="641" spc="-3" dirty="0">
                <a:solidFill>
                  <a:srgbClr val="534F4F"/>
                </a:solidFill>
                <a:latin typeface="Arial Unicode MS" panose="020B0604020202020204" charset="-122"/>
                <a:cs typeface="Arial Unicode MS" panose="020B0604020202020204" charset="-122"/>
              </a:rPr>
              <a:t>contribution.</a:t>
            </a:r>
            <a:endParaRPr sz="641" dirty="0">
              <a:solidFill>
                <a:prstClr val="black"/>
              </a:solidFill>
              <a:latin typeface="Arial Unicode MS" panose="020B0604020202020204" charset="-122"/>
              <a:cs typeface="Arial Unicode MS" panose="020B0604020202020204" charset="-122"/>
            </a:endParaRPr>
          </a:p>
        </p:txBody>
      </p:sp>
      <p:sp>
        <p:nvSpPr>
          <p:cNvPr id="11" name="object 11"/>
          <p:cNvSpPr/>
          <p:nvPr/>
        </p:nvSpPr>
        <p:spPr>
          <a:xfrm>
            <a:off x="3672895" y="0"/>
            <a:ext cx="4849062" cy="1801650"/>
          </a:xfrm>
          <a:custGeom>
            <a:avLst/>
            <a:gdLst/>
            <a:ahLst/>
            <a:cxnLst/>
            <a:rect l="l" t="t" r="r" b="b"/>
            <a:pathLst>
              <a:path w="7560945" h="2809240">
                <a:moveTo>
                  <a:pt x="0" y="0"/>
                </a:moveTo>
                <a:lnTo>
                  <a:pt x="7560564" y="0"/>
                </a:lnTo>
                <a:lnTo>
                  <a:pt x="7560564" y="2808732"/>
                </a:lnTo>
                <a:lnTo>
                  <a:pt x="0" y="2808732"/>
                </a:lnTo>
                <a:lnTo>
                  <a:pt x="0" y="0"/>
                </a:lnTo>
                <a:close/>
              </a:path>
            </a:pathLst>
          </a:custGeom>
          <a:solidFill>
            <a:srgbClr val="F1F1F1">
              <a:alpha val="65899"/>
            </a:srgbClr>
          </a:solidFill>
        </p:spPr>
        <p:txBody>
          <a:bodyPr wrap="square" lIns="0" tIns="0" rIns="0" bIns="0" rtlCol="0"/>
          <a:lstStyle/>
          <a:p>
            <a:pPr defTabSz="586405"/>
            <a:endParaRPr sz="1154">
              <a:solidFill>
                <a:prstClr val="black"/>
              </a:solidFill>
              <a:latin typeface="Calibri"/>
            </a:endParaRPr>
          </a:p>
        </p:txBody>
      </p:sp>
      <p:sp>
        <p:nvSpPr>
          <p:cNvPr id="12" name="object 12"/>
          <p:cNvSpPr/>
          <p:nvPr/>
        </p:nvSpPr>
        <p:spPr>
          <a:xfrm>
            <a:off x="8389764" y="24435"/>
            <a:ext cx="131133" cy="1644047"/>
          </a:xfrm>
          <a:custGeom>
            <a:avLst/>
            <a:gdLst/>
            <a:ahLst/>
            <a:cxnLst/>
            <a:rect l="l" t="t" r="r" b="b"/>
            <a:pathLst>
              <a:path w="204470" h="2563495">
                <a:moveTo>
                  <a:pt x="132587" y="2563368"/>
                </a:moveTo>
                <a:lnTo>
                  <a:pt x="80772" y="2555748"/>
                </a:lnTo>
                <a:lnTo>
                  <a:pt x="38100" y="2534412"/>
                </a:lnTo>
                <a:lnTo>
                  <a:pt x="10668" y="2503932"/>
                </a:lnTo>
                <a:lnTo>
                  <a:pt x="0" y="2465832"/>
                </a:lnTo>
                <a:lnTo>
                  <a:pt x="10668" y="2427732"/>
                </a:lnTo>
                <a:lnTo>
                  <a:pt x="38100" y="2397252"/>
                </a:lnTo>
                <a:lnTo>
                  <a:pt x="80772" y="2375916"/>
                </a:lnTo>
                <a:lnTo>
                  <a:pt x="132587" y="2368296"/>
                </a:lnTo>
                <a:lnTo>
                  <a:pt x="182879" y="2375916"/>
                </a:lnTo>
                <a:lnTo>
                  <a:pt x="204216" y="2388108"/>
                </a:lnTo>
                <a:lnTo>
                  <a:pt x="204216" y="2545080"/>
                </a:lnTo>
                <a:lnTo>
                  <a:pt x="182879" y="2555748"/>
                </a:lnTo>
                <a:lnTo>
                  <a:pt x="132587" y="2563368"/>
                </a:lnTo>
                <a:close/>
              </a:path>
              <a:path w="204470" h="2563495">
                <a:moveTo>
                  <a:pt x="132587" y="2225040"/>
                </a:moveTo>
                <a:lnTo>
                  <a:pt x="80772" y="2217420"/>
                </a:lnTo>
                <a:lnTo>
                  <a:pt x="38100" y="2196084"/>
                </a:lnTo>
                <a:lnTo>
                  <a:pt x="10668" y="2165604"/>
                </a:lnTo>
                <a:lnTo>
                  <a:pt x="0" y="2127504"/>
                </a:lnTo>
                <a:lnTo>
                  <a:pt x="10668" y="2089404"/>
                </a:lnTo>
                <a:lnTo>
                  <a:pt x="38100" y="2058924"/>
                </a:lnTo>
                <a:lnTo>
                  <a:pt x="80772" y="2037588"/>
                </a:lnTo>
                <a:lnTo>
                  <a:pt x="132587" y="2029968"/>
                </a:lnTo>
                <a:lnTo>
                  <a:pt x="182879" y="2037588"/>
                </a:lnTo>
                <a:lnTo>
                  <a:pt x="204216" y="2049780"/>
                </a:lnTo>
                <a:lnTo>
                  <a:pt x="204216" y="2206752"/>
                </a:lnTo>
                <a:lnTo>
                  <a:pt x="182879" y="2217420"/>
                </a:lnTo>
                <a:lnTo>
                  <a:pt x="132587" y="2225040"/>
                </a:lnTo>
                <a:close/>
              </a:path>
              <a:path w="204470" h="2563495">
                <a:moveTo>
                  <a:pt x="132587" y="1886712"/>
                </a:moveTo>
                <a:lnTo>
                  <a:pt x="80772" y="1879092"/>
                </a:lnTo>
                <a:lnTo>
                  <a:pt x="38100" y="1857756"/>
                </a:lnTo>
                <a:lnTo>
                  <a:pt x="10668" y="1827276"/>
                </a:lnTo>
                <a:lnTo>
                  <a:pt x="0" y="1789176"/>
                </a:lnTo>
                <a:lnTo>
                  <a:pt x="10668" y="1751076"/>
                </a:lnTo>
                <a:lnTo>
                  <a:pt x="38100" y="1720595"/>
                </a:lnTo>
                <a:lnTo>
                  <a:pt x="80772" y="1699260"/>
                </a:lnTo>
                <a:lnTo>
                  <a:pt x="132587" y="1691639"/>
                </a:lnTo>
                <a:lnTo>
                  <a:pt x="182879" y="1699260"/>
                </a:lnTo>
                <a:lnTo>
                  <a:pt x="204216" y="1711452"/>
                </a:lnTo>
                <a:lnTo>
                  <a:pt x="204216" y="1868424"/>
                </a:lnTo>
                <a:lnTo>
                  <a:pt x="182879" y="1879092"/>
                </a:lnTo>
                <a:lnTo>
                  <a:pt x="132587" y="1886712"/>
                </a:lnTo>
                <a:close/>
              </a:path>
              <a:path w="204470" h="2563495">
                <a:moveTo>
                  <a:pt x="132587" y="1548384"/>
                </a:moveTo>
                <a:lnTo>
                  <a:pt x="80772" y="1540764"/>
                </a:lnTo>
                <a:lnTo>
                  <a:pt x="38100" y="1519428"/>
                </a:lnTo>
                <a:lnTo>
                  <a:pt x="10668" y="1488948"/>
                </a:lnTo>
                <a:lnTo>
                  <a:pt x="0" y="1450848"/>
                </a:lnTo>
                <a:lnTo>
                  <a:pt x="10668" y="1412748"/>
                </a:lnTo>
                <a:lnTo>
                  <a:pt x="38100" y="1382268"/>
                </a:lnTo>
                <a:lnTo>
                  <a:pt x="80772" y="1360932"/>
                </a:lnTo>
                <a:lnTo>
                  <a:pt x="132587" y="1353312"/>
                </a:lnTo>
                <a:lnTo>
                  <a:pt x="182879" y="1360932"/>
                </a:lnTo>
                <a:lnTo>
                  <a:pt x="204216" y="1373124"/>
                </a:lnTo>
                <a:lnTo>
                  <a:pt x="204216" y="1530096"/>
                </a:lnTo>
                <a:lnTo>
                  <a:pt x="182879" y="1540764"/>
                </a:lnTo>
                <a:lnTo>
                  <a:pt x="132587" y="1548384"/>
                </a:lnTo>
                <a:close/>
              </a:path>
              <a:path w="204470" h="2563495">
                <a:moveTo>
                  <a:pt x="132587" y="1210056"/>
                </a:moveTo>
                <a:lnTo>
                  <a:pt x="80772" y="1202436"/>
                </a:lnTo>
                <a:lnTo>
                  <a:pt x="38100" y="1181100"/>
                </a:lnTo>
                <a:lnTo>
                  <a:pt x="10668" y="1150620"/>
                </a:lnTo>
                <a:lnTo>
                  <a:pt x="0" y="1112520"/>
                </a:lnTo>
                <a:lnTo>
                  <a:pt x="10668" y="1074420"/>
                </a:lnTo>
                <a:lnTo>
                  <a:pt x="38100" y="1043940"/>
                </a:lnTo>
                <a:lnTo>
                  <a:pt x="80772" y="1022604"/>
                </a:lnTo>
                <a:lnTo>
                  <a:pt x="132587" y="1014984"/>
                </a:lnTo>
                <a:lnTo>
                  <a:pt x="182879" y="1022604"/>
                </a:lnTo>
                <a:lnTo>
                  <a:pt x="204216" y="1034796"/>
                </a:lnTo>
                <a:lnTo>
                  <a:pt x="204216" y="1191768"/>
                </a:lnTo>
                <a:lnTo>
                  <a:pt x="182879" y="1202436"/>
                </a:lnTo>
                <a:lnTo>
                  <a:pt x="132587" y="1210056"/>
                </a:lnTo>
                <a:close/>
              </a:path>
              <a:path w="204470" h="2563495">
                <a:moveTo>
                  <a:pt x="132587" y="871728"/>
                </a:moveTo>
                <a:lnTo>
                  <a:pt x="80772" y="864108"/>
                </a:lnTo>
                <a:lnTo>
                  <a:pt x="38100" y="842772"/>
                </a:lnTo>
                <a:lnTo>
                  <a:pt x="10668" y="812291"/>
                </a:lnTo>
                <a:lnTo>
                  <a:pt x="0" y="774192"/>
                </a:lnTo>
                <a:lnTo>
                  <a:pt x="10668" y="736092"/>
                </a:lnTo>
                <a:lnTo>
                  <a:pt x="38100" y="705612"/>
                </a:lnTo>
                <a:lnTo>
                  <a:pt x="80772" y="684276"/>
                </a:lnTo>
                <a:lnTo>
                  <a:pt x="132587" y="676656"/>
                </a:lnTo>
                <a:lnTo>
                  <a:pt x="182879" y="684276"/>
                </a:lnTo>
                <a:lnTo>
                  <a:pt x="204216" y="694944"/>
                </a:lnTo>
                <a:lnTo>
                  <a:pt x="204216" y="853440"/>
                </a:lnTo>
                <a:lnTo>
                  <a:pt x="182879" y="864108"/>
                </a:lnTo>
                <a:lnTo>
                  <a:pt x="132587" y="871728"/>
                </a:lnTo>
                <a:close/>
              </a:path>
              <a:path w="204470" h="2563495">
                <a:moveTo>
                  <a:pt x="132587" y="533400"/>
                </a:moveTo>
                <a:lnTo>
                  <a:pt x="80772" y="525780"/>
                </a:lnTo>
                <a:lnTo>
                  <a:pt x="38100" y="504444"/>
                </a:lnTo>
                <a:lnTo>
                  <a:pt x="10668" y="473964"/>
                </a:lnTo>
                <a:lnTo>
                  <a:pt x="0" y="435864"/>
                </a:lnTo>
                <a:lnTo>
                  <a:pt x="10668" y="397764"/>
                </a:lnTo>
                <a:lnTo>
                  <a:pt x="38100" y="367284"/>
                </a:lnTo>
                <a:lnTo>
                  <a:pt x="80772" y="345948"/>
                </a:lnTo>
                <a:lnTo>
                  <a:pt x="132587" y="338328"/>
                </a:lnTo>
                <a:lnTo>
                  <a:pt x="182879" y="345948"/>
                </a:lnTo>
                <a:lnTo>
                  <a:pt x="204216" y="356616"/>
                </a:lnTo>
                <a:lnTo>
                  <a:pt x="204216" y="515112"/>
                </a:lnTo>
                <a:lnTo>
                  <a:pt x="182879" y="525780"/>
                </a:lnTo>
                <a:lnTo>
                  <a:pt x="132587" y="533400"/>
                </a:lnTo>
                <a:close/>
              </a:path>
              <a:path w="204470" h="2563495">
                <a:moveTo>
                  <a:pt x="132587" y="195072"/>
                </a:moveTo>
                <a:lnTo>
                  <a:pt x="80772" y="187452"/>
                </a:lnTo>
                <a:lnTo>
                  <a:pt x="38100" y="166115"/>
                </a:lnTo>
                <a:lnTo>
                  <a:pt x="10668" y="135636"/>
                </a:lnTo>
                <a:lnTo>
                  <a:pt x="0" y="97536"/>
                </a:lnTo>
                <a:lnTo>
                  <a:pt x="10668" y="59436"/>
                </a:lnTo>
                <a:lnTo>
                  <a:pt x="38100" y="28956"/>
                </a:lnTo>
                <a:lnTo>
                  <a:pt x="80772" y="7620"/>
                </a:lnTo>
                <a:lnTo>
                  <a:pt x="132587" y="0"/>
                </a:lnTo>
                <a:lnTo>
                  <a:pt x="182879" y="7620"/>
                </a:lnTo>
                <a:lnTo>
                  <a:pt x="204216" y="18288"/>
                </a:lnTo>
                <a:lnTo>
                  <a:pt x="204216" y="176784"/>
                </a:lnTo>
                <a:lnTo>
                  <a:pt x="182879" y="187452"/>
                </a:lnTo>
                <a:lnTo>
                  <a:pt x="132587"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13" name="object 13"/>
          <p:cNvSpPr/>
          <p:nvPr/>
        </p:nvSpPr>
        <p:spPr>
          <a:xfrm>
            <a:off x="8396606" y="1761252"/>
            <a:ext cx="125106" cy="41050"/>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 name="object 14"/>
          <p:cNvSpPr/>
          <p:nvPr/>
        </p:nvSpPr>
        <p:spPr>
          <a:xfrm>
            <a:off x="7889342" y="24435"/>
            <a:ext cx="168192" cy="1644047"/>
          </a:xfrm>
          <a:custGeom>
            <a:avLst/>
            <a:gdLst/>
            <a:ahLst/>
            <a:cxnLst/>
            <a:rect l="l" t="t" r="r" b="b"/>
            <a:pathLst>
              <a:path w="262254" h="2563495">
                <a:moveTo>
                  <a:pt x="131064" y="2563368"/>
                </a:moveTo>
                <a:lnTo>
                  <a:pt x="79248" y="2555748"/>
                </a:lnTo>
                <a:lnTo>
                  <a:pt x="38100" y="2534412"/>
                </a:lnTo>
                <a:lnTo>
                  <a:pt x="9144" y="2503932"/>
                </a:lnTo>
                <a:lnTo>
                  <a:pt x="0" y="2465832"/>
                </a:lnTo>
                <a:lnTo>
                  <a:pt x="9144" y="2427732"/>
                </a:lnTo>
                <a:lnTo>
                  <a:pt x="38100" y="2397252"/>
                </a:lnTo>
                <a:lnTo>
                  <a:pt x="79248" y="2375916"/>
                </a:lnTo>
                <a:lnTo>
                  <a:pt x="131064" y="2368296"/>
                </a:lnTo>
                <a:lnTo>
                  <a:pt x="181356" y="2375916"/>
                </a:lnTo>
                <a:lnTo>
                  <a:pt x="222504" y="2397252"/>
                </a:lnTo>
                <a:lnTo>
                  <a:pt x="251460" y="2427732"/>
                </a:lnTo>
                <a:lnTo>
                  <a:pt x="262128" y="2465832"/>
                </a:lnTo>
                <a:lnTo>
                  <a:pt x="251460" y="2503932"/>
                </a:lnTo>
                <a:lnTo>
                  <a:pt x="222504" y="2534412"/>
                </a:lnTo>
                <a:lnTo>
                  <a:pt x="181356" y="2555748"/>
                </a:lnTo>
                <a:lnTo>
                  <a:pt x="131064" y="2563368"/>
                </a:lnTo>
                <a:close/>
              </a:path>
              <a:path w="262254" h="2563495">
                <a:moveTo>
                  <a:pt x="131064" y="2225040"/>
                </a:moveTo>
                <a:lnTo>
                  <a:pt x="79248" y="2217420"/>
                </a:lnTo>
                <a:lnTo>
                  <a:pt x="38100" y="2196084"/>
                </a:lnTo>
                <a:lnTo>
                  <a:pt x="9144" y="2165604"/>
                </a:lnTo>
                <a:lnTo>
                  <a:pt x="0" y="2127504"/>
                </a:lnTo>
                <a:lnTo>
                  <a:pt x="9144" y="2089404"/>
                </a:lnTo>
                <a:lnTo>
                  <a:pt x="38100" y="2058924"/>
                </a:lnTo>
                <a:lnTo>
                  <a:pt x="79248" y="2037588"/>
                </a:lnTo>
                <a:lnTo>
                  <a:pt x="131064" y="2029968"/>
                </a:lnTo>
                <a:lnTo>
                  <a:pt x="181356" y="2037588"/>
                </a:lnTo>
                <a:lnTo>
                  <a:pt x="222504" y="2058924"/>
                </a:lnTo>
                <a:lnTo>
                  <a:pt x="251460" y="2089404"/>
                </a:lnTo>
                <a:lnTo>
                  <a:pt x="262128" y="2127504"/>
                </a:lnTo>
                <a:lnTo>
                  <a:pt x="251460" y="2165604"/>
                </a:lnTo>
                <a:lnTo>
                  <a:pt x="222504" y="2196084"/>
                </a:lnTo>
                <a:lnTo>
                  <a:pt x="181356" y="2217420"/>
                </a:lnTo>
                <a:lnTo>
                  <a:pt x="131064" y="2225040"/>
                </a:lnTo>
                <a:close/>
              </a:path>
              <a:path w="262254" h="2563495">
                <a:moveTo>
                  <a:pt x="131064" y="1886712"/>
                </a:moveTo>
                <a:lnTo>
                  <a:pt x="79248" y="1879092"/>
                </a:lnTo>
                <a:lnTo>
                  <a:pt x="38100" y="1857756"/>
                </a:lnTo>
                <a:lnTo>
                  <a:pt x="9144" y="1827276"/>
                </a:lnTo>
                <a:lnTo>
                  <a:pt x="0" y="1789176"/>
                </a:lnTo>
                <a:lnTo>
                  <a:pt x="9144" y="1751076"/>
                </a:lnTo>
                <a:lnTo>
                  <a:pt x="38100" y="1720595"/>
                </a:lnTo>
                <a:lnTo>
                  <a:pt x="79248" y="1699260"/>
                </a:lnTo>
                <a:lnTo>
                  <a:pt x="131064" y="1691639"/>
                </a:lnTo>
                <a:lnTo>
                  <a:pt x="181356" y="1699260"/>
                </a:lnTo>
                <a:lnTo>
                  <a:pt x="222504" y="1720595"/>
                </a:lnTo>
                <a:lnTo>
                  <a:pt x="251460" y="1751076"/>
                </a:lnTo>
                <a:lnTo>
                  <a:pt x="262128" y="1789176"/>
                </a:lnTo>
                <a:lnTo>
                  <a:pt x="251460" y="1827276"/>
                </a:lnTo>
                <a:lnTo>
                  <a:pt x="222504" y="1857756"/>
                </a:lnTo>
                <a:lnTo>
                  <a:pt x="181356" y="1879092"/>
                </a:lnTo>
                <a:lnTo>
                  <a:pt x="131064" y="1886712"/>
                </a:lnTo>
                <a:close/>
              </a:path>
              <a:path w="262254" h="2563495">
                <a:moveTo>
                  <a:pt x="131064" y="1548384"/>
                </a:moveTo>
                <a:lnTo>
                  <a:pt x="79248" y="1540764"/>
                </a:lnTo>
                <a:lnTo>
                  <a:pt x="38100" y="1519428"/>
                </a:lnTo>
                <a:lnTo>
                  <a:pt x="9144" y="1488948"/>
                </a:lnTo>
                <a:lnTo>
                  <a:pt x="0" y="1450848"/>
                </a:lnTo>
                <a:lnTo>
                  <a:pt x="9144" y="1412748"/>
                </a:lnTo>
                <a:lnTo>
                  <a:pt x="38100" y="1382268"/>
                </a:lnTo>
                <a:lnTo>
                  <a:pt x="79248" y="1360932"/>
                </a:lnTo>
                <a:lnTo>
                  <a:pt x="131064" y="1353312"/>
                </a:lnTo>
                <a:lnTo>
                  <a:pt x="181356" y="1360932"/>
                </a:lnTo>
                <a:lnTo>
                  <a:pt x="222504" y="1382268"/>
                </a:lnTo>
                <a:lnTo>
                  <a:pt x="251460" y="1412748"/>
                </a:lnTo>
                <a:lnTo>
                  <a:pt x="262128" y="1450848"/>
                </a:lnTo>
                <a:lnTo>
                  <a:pt x="251460" y="1488948"/>
                </a:lnTo>
                <a:lnTo>
                  <a:pt x="222504" y="1519428"/>
                </a:lnTo>
                <a:lnTo>
                  <a:pt x="181356" y="1540764"/>
                </a:lnTo>
                <a:lnTo>
                  <a:pt x="131064" y="1548384"/>
                </a:lnTo>
                <a:close/>
              </a:path>
              <a:path w="262254" h="2563495">
                <a:moveTo>
                  <a:pt x="131064" y="1210056"/>
                </a:moveTo>
                <a:lnTo>
                  <a:pt x="79248" y="1202436"/>
                </a:lnTo>
                <a:lnTo>
                  <a:pt x="38100" y="1181100"/>
                </a:lnTo>
                <a:lnTo>
                  <a:pt x="9144" y="1150620"/>
                </a:lnTo>
                <a:lnTo>
                  <a:pt x="0" y="1112520"/>
                </a:lnTo>
                <a:lnTo>
                  <a:pt x="9144" y="1074420"/>
                </a:lnTo>
                <a:lnTo>
                  <a:pt x="38100" y="1043940"/>
                </a:lnTo>
                <a:lnTo>
                  <a:pt x="79248" y="1022604"/>
                </a:lnTo>
                <a:lnTo>
                  <a:pt x="131064" y="1014984"/>
                </a:lnTo>
                <a:lnTo>
                  <a:pt x="181356" y="1022604"/>
                </a:lnTo>
                <a:lnTo>
                  <a:pt x="222504" y="1043940"/>
                </a:lnTo>
                <a:lnTo>
                  <a:pt x="251460" y="1074420"/>
                </a:lnTo>
                <a:lnTo>
                  <a:pt x="262128" y="1112520"/>
                </a:lnTo>
                <a:lnTo>
                  <a:pt x="251460" y="1150620"/>
                </a:lnTo>
                <a:lnTo>
                  <a:pt x="222504" y="1181100"/>
                </a:lnTo>
                <a:lnTo>
                  <a:pt x="181356" y="1202436"/>
                </a:lnTo>
                <a:lnTo>
                  <a:pt x="131064" y="1210056"/>
                </a:lnTo>
                <a:close/>
              </a:path>
              <a:path w="262254" h="2563495">
                <a:moveTo>
                  <a:pt x="131064" y="871728"/>
                </a:moveTo>
                <a:lnTo>
                  <a:pt x="79248" y="864108"/>
                </a:lnTo>
                <a:lnTo>
                  <a:pt x="38100" y="842772"/>
                </a:lnTo>
                <a:lnTo>
                  <a:pt x="9144" y="812291"/>
                </a:lnTo>
                <a:lnTo>
                  <a:pt x="0" y="774192"/>
                </a:lnTo>
                <a:lnTo>
                  <a:pt x="9144" y="736092"/>
                </a:lnTo>
                <a:lnTo>
                  <a:pt x="38100" y="705612"/>
                </a:lnTo>
                <a:lnTo>
                  <a:pt x="79248" y="684276"/>
                </a:lnTo>
                <a:lnTo>
                  <a:pt x="131064" y="676656"/>
                </a:lnTo>
                <a:lnTo>
                  <a:pt x="181356" y="684276"/>
                </a:lnTo>
                <a:lnTo>
                  <a:pt x="222504" y="705612"/>
                </a:lnTo>
                <a:lnTo>
                  <a:pt x="251460" y="736092"/>
                </a:lnTo>
                <a:lnTo>
                  <a:pt x="262128" y="774192"/>
                </a:lnTo>
                <a:lnTo>
                  <a:pt x="251460" y="812291"/>
                </a:lnTo>
                <a:lnTo>
                  <a:pt x="222504" y="842772"/>
                </a:lnTo>
                <a:lnTo>
                  <a:pt x="181356" y="864108"/>
                </a:lnTo>
                <a:lnTo>
                  <a:pt x="131064" y="871728"/>
                </a:lnTo>
                <a:close/>
              </a:path>
              <a:path w="262254" h="2563495">
                <a:moveTo>
                  <a:pt x="131064" y="533400"/>
                </a:moveTo>
                <a:lnTo>
                  <a:pt x="79248" y="525780"/>
                </a:lnTo>
                <a:lnTo>
                  <a:pt x="38100" y="504444"/>
                </a:lnTo>
                <a:lnTo>
                  <a:pt x="9144" y="473964"/>
                </a:lnTo>
                <a:lnTo>
                  <a:pt x="0" y="435864"/>
                </a:lnTo>
                <a:lnTo>
                  <a:pt x="9144" y="397764"/>
                </a:lnTo>
                <a:lnTo>
                  <a:pt x="38100" y="367284"/>
                </a:lnTo>
                <a:lnTo>
                  <a:pt x="79248" y="345948"/>
                </a:lnTo>
                <a:lnTo>
                  <a:pt x="131064" y="338328"/>
                </a:lnTo>
                <a:lnTo>
                  <a:pt x="181356" y="345948"/>
                </a:lnTo>
                <a:lnTo>
                  <a:pt x="222504" y="367284"/>
                </a:lnTo>
                <a:lnTo>
                  <a:pt x="251460" y="397764"/>
                </a:lnTo>
                <a:lnTo>
                  <a:pt x="262128" y="435864"/>
                </a:lnTo>
                <a:lnTo>
                  <a:pt x="251460" y="473964"/>
                </a:lnTo>
                <a:lnTo>
                  <a:pt x="222504" y="504444"/>
                </a:lnTo>
                <a:lnTo>
                  <a:pt x="181356" y="525780"/>
                </a:lnTo>
                <a:lnTo>
                  <a:pt x="131064" y="533400"/>
                </a:lnTo>
                <a:close/>
              </a:path>
              <a:path w="262254" h="2563495">
                <a:moveTo>
                  <a:pt x="131064" y="195072"/>
                </a:moveTo>
                <a:lnTo>
                  <a:pt x="79248" y="187452"/>
                </a:lnTo>
                <a:lnTo>
                  <a:pt x="38100" y="166115"/>
                </a:lnTo>
                <a:lnTo>
                  <a:pt x="9144" y="135636"/>
                </a:lnTo>
                <a:lnTo>
                  <a:pt x="0" y="97536"/>
                </a:lnTo>
                <a:lnTo>
                  <a:pt x="9144" y="59436"/>
                </a:lnTo>
                <a:lnTo>
                  <a:pt x="38100" y="28956"/>
                </a:lnTo>
                <a:lnTo>
                  <a:pt x="79248" y="7620"/>
                </a:lnTo>
                <a:lnTo>
                  <a:pt x="131064" y="0"/>
                </a:lnTo>
                <a:lnTo>
                  <a:pt x="181356" y="7620"/>
                </a:lnTo>
                <a:lnTo>
                  <a:pt x="222504" y="28956"/>
                </a:lnTo>
                <a:lnTo>
                  <a:pt x="251460" y="59436"/>
                </a:lnTo>
                <a:lnTo>
                  <a:pt x="262128" y="97536"/>
                </a:lnTo>
                <a:lnTo>
                  <a:pt x="251460" y="135636"/>
                </a:lnTo>
                <a:lnTo>
                  <a:pt x="222504" y="166115"/>
                </a:lnTo>
                <a:lnTo>
                  <a:pt x="181356" y="187452"/>
                </a:lnTo>
                <a:lnTo>
                  <a:pt x="131064"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15" name="object 15"/>
          <p:cNvSpPr/>
          <p:nvPr/>
        </p:nvSpPr>
        <p:spPr>
          <a:xfrm>
            <a:off x="7895207" y="1761252"/>
            <a:ext cx="156382" cy="41050"/>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 name="object 16"/>
          <p:cNvSpPr/>
          <p:nvPr/>
        </p:nvSpPr>
        <p:spPr>
          <a:xfrm>
            <a:off x="8139554" y="136834"/>
            <a:ext cx="168192" cy="1426985"/>
          </a:xfrm>
          <a:custGeom>
            <a:avLst/>
            <a:gdLst/>
            <a:ahLst/>
            <a:cxnLst/>
            <a:rect l="l" t="t" r="r" b="b"/>
            <a:pathLst>
              <a:path w="262254" h="2225040">
                <a:moveTo>
                  <a:pt x="131064" y="2225040"/>
                </a:moveTo>
                <a:lnTo>
                  <a:pt x="80772" y="2217420"/>
                </a:lnTo>
                <a:lnTo>
                  <a:pt x="38100" y="2196084"/>
                </a:lnTo>
                <a:lnTo>
                  <a:pt x="10668" y="2165604"/>
                </a:lnTo>
                <a:lnTo>
                  <a:pt x="0" y="2127504"/>
                </a:lnTo>
                <a:lnTo>
                  <a:pt x="10668" y="2089404"/>
                </a:lnTo>
                <a:lnTo>
                  <a:pt x="38100" y="2058924"/>
                </a:lnTo>
                <a:lnTo>
                  <a:pt x="80772" y="2037588"/>
                </a:lnTo>
                <a:lnTo>
                  <a:pt x="131064" y="2029968"/>
                </a:lnTo>
                <a:lnTo>
                  <a:pt x="182879" y="2037588"/>
                </a:lnTo>
                <a:lnTo>
                  <a:pt x="224027" y="2058924"/>
                </a:lnTo>
                <a:lnTo>
                  <a:pt x="251460" y="2089404"/>
                </a:lnTo>
                <a:lnTo>
                  <a:pt x="262127" y="2127504"/>
                </a:lnTo>
                <a:lnTo>
                  <a:pt x="251460" y="2165604"/>
                </a:lnTo>
                <a:lnTo>
                  <a:pt x="224027" y="2196084"/>
                </a:lnTo>
                <a:lnTo>
                  <a:pt x="182879" y="2217420"/>
                </a:lnTo>
                <a:lnTo>
                  <a:pt x="131064" y="2225040"/>
                </a:lnTo>
                <a:close/>
              </a:path>
              <a:path w="262254" h="2225040">
                <a:moveTo>
                  <a:pt x="131064" y="1886712"/>
                </a:moveTo>
                <a:lnTo>
                  <a:pt x="80772" y="1879092"/>
                </a:lnTo>
                <a:lnTo>
                  <a:pt x="38100" y="1857756"/>
                </a:lnTo>
                <a:lnTo>
                  <a:pt x="10668" y="1827276"/>
                </a:lnTo>
                <a:lnTo>
                  <a:pt x="0" y="1789176"/>
                </a:lnTo>
                <a:lnTo>
                  <a:pt x="10668" y="1751076"/>
                </a:lnTo>
                <a:lnTo>
                  <a:pt x="38100" y="1720596"/>
                </a:lnTo>
                <a:lnTo>
                  <a:pt x="80772" y="1699260"/>
                </a:lnTo>
                <a:lnTo>
                  <a:pt x="131064" y="1691640"/>
                </a:lnTo>
                <a:lnTo>
                  <a:pt x="182879" y="1699260"/>
                </a:lnTo>
                <a:lnTo>
                  <a:pt x="224027" y="1720596"/>
                </a:lnTo>
                <a:lnTo>
                  <a:pt x="251460" y="1751076"/>
                </a:lnTo>
                <a:lnTo>
                  <a:pt x="262127" y="1789176"/>
                </a:lnTo>
                <a:lnTo>
                  <a:pt x="251460" y="1827276"/>
                </a:lnTo>
                <a:lnTo>
                  <a:pt x="224027" y="1857756"/>
                </a:lnTo>
                <a:lnTo>
                  <a:pt x="182879" y="1879092"/>
                </a:lnTo>
                <a:lnTo>
                  <a:pt x="131064" y="1886712"/>
                </a:lnTo>
                <a:close/>
              </a:path>
              <a:path w="262254" h="2225040">
                <a:moveTo>
                  <a:pt x="131064" y="1548384"/>
                </a:moveTo>
                <a:lnTo>
                  <a:pt x="80772" y="1540764"/>
                </a:lnTo>
                <a:lnTo>
                  <a:pt x="38100" y="1519428"/>
                </a:lnTo>
                <a:lnTo>
                  <a:pt x="10668" y="1488948"/>
                </a:lnTo>
                <a:lnTo>
                  <a:pt x="0" y="1450848"/>
                </a:lnTo>
                <a:lnTo>
                  <a:pt x="10668" y="1412748"/>
                </a:lnTo>
                <a:lnTo>
                  <a:pt x="38100" y="1382268"/>
                </a:lnTo>
                <a:lnTo>
                  <a:pt x="80772" y="1360932"/>
                </a:lnTo>
                <a:lnTo>
                  <a:pt x="131064" y="1353312"/>
                </a:lnTo>
                <a:lnTo>
                  <a:pt x="182879" y="1360932"/>
                </a:lnTo>
                <a:lnTo>
                  <a:pt x="224027" y="1382268"/>
                </a:lnTo>
                <a:lnTo>
                  <a:pt x="251460" y="1412748"/>
                </a:lnTo>
                <a:lnTo>
                  <a:pt x="262127" y="1450848"/>
                </a:lnTo>
                <a:lnTo>
                  <a:pt x="251460" y="1488948"/>
                </a:lnTo>
                <a:lnTo>
                  <a:pt x="224027" y="1519428"/>
                </a:lnTo>
                <a:lnTo>
                  <a:pt x="182879" y="1540764"/>
                </a:lnTo>
                <a:lnTo>
                  <a:pt x="131064" y="1548384"/>
                </a:lnTo>
                <a:close/>
              </a:path>
              <a:path w="262254" h="2225040">
                <a:moveTo>
                  <a:pt x="131064" y="1210056"/>
                </a:moveTo>
                <a:lnTo>
                  <a:pt x="80772" y="1202436"/>
                </a:lnTo>
                <a:lnTo>
                  <a:pt x="38100" y="1181100"/>
                </a:lnTo>
                <a:lnTo>
                  <a:pt x="10668" y="1150620"/>
                </a:lnTo>
                <a:lnTo>
                  <a:pt x="0" y="1112520"/>
                </a:lnTo>
                <a:lnTo>
                  <a:pt x="10668" y="1074420"/>
                </a:lnTo>
                <a:lnTo>
                  <a:pt x="38100" y="1043940"/>
                </a:lnTo>
                <a:lnTo>
                  <a:pt x="80772" y="1022604"/>
                </a:lnTo>
                <a:lnTo>
                  <a:pt x="131064" y="1014984"/>
                </a:lnTo>
                <a:lnTo>
                  <a:pt x="182879" y="1022604"/>
                </a:lnTo>
                <a:lnTo>
                  <a:pt x="224027" y="1043940"/>
                </a:lnTo>
                <a:lnTo>
                  <a:pt x="251460" y="1074420"/>
                </a:lnTo>
                <a:lnTo>
                  <a:pt x="262127" y="1112520"/>
                </a:lnTo>
                <a:lnTo>
                  <a:pt x="251460" y="1150620"/>
                </a:lnTo>
                <a:lnTo>
                  <a:pt x="224027" y="1181100"/>
                </a:lnTo>
                <a:lnTo>
                  <a:pt x="182879" y="1202436"/>
                </a:lnTo>
                <a:lnTo>
                  <a:pt x="131064" y="1210056"/>
                </a:lnTo>
                <a:close/>
              </a:path>
              <a:path w="262254" h="2225040">
                <a:moveTo>
                  <a:pt x="131064" y="871728"/>
                </a:moveTo>
                <a:lnTo>
                  <a:pt x="80772" y="864108"/>
                </a:lnTo>
                <a:lnTo>
                  <a:pt x="38100" y="842772"/>
                </a:lnTo>
                <a:lnTo>
                  <a:pt x="10668" y="812292"/>
                </a:lnTo>
                <a:lnTo>
                  <a:pt x="0" y="774192"/>
                </a:lnTo>
                <a:lnTo>
                  <a:pt x="10668" y="736092"/>
                </a:lnTo>
                <a:lnTo>
                  <a:pt x="38100" y="705612"/>
                </a:lnTo>
                <a:lnTo>
                  <a:pt x="80772" y="684276"/>
                </a:lnTo>
                <a:lnTo>
                  <a:pt x="131064" y="676656"/>
                </a:lnTo>
                <a:lnTo>
                  <a:pt x="182879" y="684276"/>
                </a:lnTo>
                <a:lnTo>
                  <a:pt x="224027" y="705612"/>
                </a:lnTo>
                <a:lnTo>
                  <a:pt x="251460" y="736092"/>
                </a:lnTo>
                <a:lnTo>
                  <a:pt x="262127" y="774192"/>
                </a:lnTo>
                <a:lnTo>
                  <a:pt x="251460" y="812292"/>
                </a:lnTo>
                <a:lnTo>
                  <a:pt x="224027" y="842772"/>
                </a:lnTo>
                <a:lnTo>
                  <a:pt x="182879" y="864108"/>
                </a:lnTo>
                <a:lnTo>
                  <a:pt x="131064" y="871728"/>
                </a:lnTo>
                <a:close/>
              </a:path>
              <a:path w="262254" h="2225040">
                <a:moveTo>
                  <a:pt x="131064" y="533400"/>
                </a:moveTo>
                <a:lnTo>
                  <a:pt x="80772" y="525780"/>
                </a:lnTo>
                <a:lnTo>
                  <a:pt x="38100" y="504444"/>
                </a:lnTo>
                <a:lnTo>
                  <a:pt x="10668" y="473964"/>
                </a:lnTo>
                <a:lnTo>
                  <a:pt x="0" y="435864"/>
                </a:lnTo>
                <a:lnTo>
                  <a:pt x="10668" y="397764"/>
                </a:lnTo>
                <a:lnTo>
                  <a:pt x="38100" y="367284"/>
                </a:lnTo>
                <a:lnTo>
                  <a:pt x="80772" y="345948"/>
                </a:lnTo>
                <a:lnTo>
                  <a:pt x="131064" y="338328"/>
                </a:lnTo>
                <a:lnTo>
                  <a:pt x="182879" y="345948"/>
                </a:lnTo>
                <a:lnTo>
                  <a:pt x="224027" y="367284"/>
                </a:lnTo>
                <a:lnTo>
                  <a:pt x="251460" y="397764"/>
                </a:lnTo>
                <a:lnTo>
                  <a:pt x="262127" y="435864"/>
                </a:lnTo>
                <a:lnTo>
                  <a:pt x="251460" y="473964"/>
                </a:lnTo>
                <a:lnTo>
                  <a:pt x="224027" y="504444"/>
                </a:lnTo>
                <a:lnTo>
                  <a:pt x="182879" y="525780"/>
                </a:lnTo>
                <a:lnTo>
                  <a:pt x="131064" y="533400"/>
                </a:lnTo>
                <a:close/>
              </a:path>
              <a:path w="262254" h="2225040">
                <a:moveTo>
                  <a:pt x="131064" y="195072"/>
                </a:moveTo>
                <a:lnTo>
                  <a:pt x="80772" y="187452"/>
                </a:lnTo>
                <a:lnTo>
                  <a:pt x="38100" y="166116"/>
                </a:lnTo>
                <a:lnTo>
                  <a:pt x="10668" y="135636"/>
                </a:lnTo>
                <a:lnTo>
                  <a:pt x="0" y="97536"/>
                </a:lnTo>
                <a:lnTo>
                  <a:pt x="10668" y="59436"/>
                </a:lnTo>
                <a:lnTo>
                  <a:pt x="38100" y="28956"/>
                </a:lnTo>
                <a:lnTo>
                  <a:pt x="80772" y="7620"/>
                </a:lnTo>
                <a:lnTo>
                  <a:pt x="131064" y="0"/>
                </a:lnTo>
                <a:lnTo>
                  <a:pt x="182879" y="7620"/>
                </a:lnTo>
                <a:lnTo>
                  <a:pt x="224027" y="28956"/>
                </a:lnTo>
                <a:lnTo>
                  <a:pt x="251460" y="59436"/>
                </a:lnTo>
                <a:lnTo>
                  <a:pt x="262127" y="97536"/>
                </a:lnTo>
                <a:lnTo>
                  <a:pt x="251460" y="135636"/>
                </a:lnTo>
                <a:lnTo>
                  <a:pt x="224027" y="166116"/>
                </a:lnTo>
                <a:lnTo>
                  <a:pt x="182879" y="187452"/>
                </a:lnTo>
                <a:lnTo>
                  <a:pt x="131064"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8144441" y="0"/>
            <a:ext cx="159313"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7387942" y="24435"/>
            <a:ext cx="919966" cy="1755632"/>
          </a:xfrm>
          <a:custGeom>
            <a:avLst/>
            <a:gdLst/>
            <a:ahLst/>
            <a:cxnLst/>
            <a:rect l="l" t="t" r="r" b="b"/>
            <a:pathLst>
              <a:path w="1434465" h="2737485">
                <a:moveTo>
                  <a:pt x="131063" y="2561844"/>
                </a:moveTo>
                <a:lnTo>
                  <a:pt x="80772" y="2555748"/>
                </a:lnTo>
                <a:lnTo>
                  <a:pt x="38100" y="2534412"/>
                </a:lnTo>
                <a:lnTo>
                  <a:pt x="10667" y="2502408"/>
                </a:lnTo>
                <a:lnTo>
                  <a:pt x="0" y="2465832"/>
                </a:lnTo>
                <a:lnTo>
                  <a:pt x="10667" y="2427732"/>
                </a:lnTo>
                <a:lnTo>
                  <a:pt x="38100" y="2397252"/>
                </a:lnTo>
                <a:lnTo>
                  <a:pt x="80772" y="2375916"/>
                </a:lnTo>
                <a:lnTo>
                  <a:pt x="131063" y="2368296"/>
                </a:lnTo>
                <a:lnTo>
                  <a:pt x="182879" y="2375916"/>
                </a:lnTo>
                <a:lnTo>
                  <a:pt x="224027" y="2397252"/>
                </a:lnTo>
                <a:lnTo>
                  <a:pt x="252984" y="2427732"/>
                </a:lnTo>
                <a:lnTo>
                  <a:pt x="262127" y="2465832"/>
                </a:lnTo>
                <a:lnTo>
                  <a:pt x="252984" y="2502408"/>
                </a:lnTo>
                <a:lnTo>
                  <a:pt x="224027" y="2534412"/>
                </a:lnTo>
                <a:lnTo>
                  <a:pt x="182879" y="2555748"/>
                </a:lnTo>
                <a:lnTo>
                  <a:pt x="131063" y="2561844"/>
                </a:lnTo>
                <a:close/>
              </a:path>
              <a:path w="1434465" h="2737485">
                <a:moveTo>
                  <a:pt x="131063" y="2223516"/>
                </a:moveTo>
                <a:lnTo>
                  <a:pt x="80772" y="2217420"/>
                </a:lnTo>
                <a:lnTo>
                  <a:pt x="38100" y="2196084"/>
                </a:lnTo>
                <a:lnTo>
                  <a:pt x="10667" y="2165604"/>
                </a:lnTo>
                <a:lnTo>
                  <a:pt x="0" y="2127504"/>
                </a:lnTo>
                <a:lnTo>
                  <a:pt x="10667" y="2089404"/>
                </a:lnTo>
                <a:lnTo>
                  <a:pt x="38100" y="2058924"/>
                </a:lnTo>
                <a:lnTo>
                  <a:pt x="80772" y="2037588"/>
                </a:lnTo>
                <a:lnTo>
                  <a:pt x="131063" y="2029968"/>
                </a:lnTo>
                <a:lnTo>
                  <a:pt x="182879" y="2037588"/>
                </a:lnTo>
                <a:lnTo>
                  <a:pt x="224027" y="2058924"/>
                </a:lnTo>
                <a:lnTo>
                  <a:pt x="252984" y="2089404"/>
                </a:lnTo>
                <a:lnTo>
                  <a:pt x="262127" y="2127504"/>
                </a:lnTo>
                <a:lnTo>
                  <a:pt x="252984" y="2165604"/>
                </a:lnTo>
                <a:lnTo>
                  <a:pt x="224027" y="2196084"/>
                </a:lnTo>
                <a:lnTo>
                  <a:pt x="182879" y="2217420"/>
                </a:lnTo>
                <a:lnTo>
                  <a:pt x="131063" y="2223516"/>
                </a:lnTo>
                <a:close/>
              </a:path>
              <a:path w="1434465" h="2737485">
                <a:moveTo>
                  <a:pt x="131063" y="1886712"/>
                </a:moveTo>
                <a:lnTo>
                  <a:pt x="80772" y="1879092"/>
                </a:lnTo>
                <a:lnTo>
                  <a:pt x="38100" y="1857756"/>
                </a:lnTo>
                <a:lnTo>
                  <a:pt x="10667" y="1827276"/>
                </a:lnTo>
                <a:lnTo>
                  <a:pt x="0" y="1789176"/>
                </a:lnTo>
                <a:lnTo>
                  <a:pt x="10667" y="1751076"/>
                </a:lnTo>
                <a:lnTo>
                  <a:pt x="38100" y="1720595"/>
                </a:lnTo>
                <a:lnTo>
                  <a:pt x="80772" y="1699260"/>
                </a:lnTo>
                <a:lnTo>
                  <a:pt x="131063" y="1691639"/>
                </a:lnTo>
                <a:lnTo>
                  <a:pt x="182879" y="1699260"/>
                </a:lnTo>
                <a:lnTo>
                  <a:pt x="224027" y="1720595"/>
                </a:lnTo>
                <a:lnTo>
                  <a:pt x="252984" y="1751076"/>
                </a:lnTo>
                <a:lnTo>
                  <a:pt x="262127" y="1789176"/>
                </a:lnTo>
                <a:lnTo>
                  <a:pt x="252984" y="1827276"/>
                </a:lnTo>
                <a:lnTo>
                  <a:pt x="224027" y="1857756"/>
                </a:lnTo>
                <a:lnTo>
                  <a:pt x="182879" y="1879092"/>
                </a:lnTo>
                <a:lnTo>
                  <a:pt x="131063" y="1886712"/>
                </a:lnTo>
                <a:close/>
              </a:path>
              <a:path w="1434465" h="2737485">
                <a:moveTo>
                  <a:pt x="131063" y="1548384"/>
                </a:moveTo>
                <a:lnTo>
                  <a:pt x="80772" y="1540764"/>
                </a:lnTo>
                <a:lnTo>
                  <a:pt x="38100" y="1519428"/>
                </a:lnTo>
                <a:lnTo>
                  <a:pt x="10667" y="1488948"/>
                </a:lnTo>
                <a:lnTo>
                  <a:pt x="0" y="1450848"/>
                </a:lnTo>
                <a:lnTo>
                  <a:pt x="10667" y="1412748"/>
                </a:lnTo>
                <a:lnTo>
                  <a:pt x="38100" y="1382268"/>
                </a:lnTo>
                <a:lnTo>
                  <a:pt x="80772" y="1360932"/>
                </a:lnTo>
                <a:lnTo>
                  <a:pt x="131063" y="1353312"/>
                </a:lnTo>
                <a:lnTo>
                  <a:pt x="182879" y="1360932"/>
                </a:lnTo>
                <a:lnTo>
                  <a:pt x="224027" y="1382268"/>
                </a:lnTo>
                <a:lnTo>
                  <a:pt x="252984" y="1412748"/>
                </a:lnTo>
                <a:lnTo>
                  <a:pt x="262127" y="1450848"/>
                </a:lnTo>
                <a:lnTo>
                  <a:pt x="252984" y="1488948"/>
                </a:lnTo>
                <a:lnTo>
                  <a:pt x="224027" y="1519428"/>
                </a:lnTo>
                <a:lnTo>
                  <a:pt x="182879" y="1540764"/>
                </a:lnTo>
                <a:lnTo>
                  <a:pt x="131063" y="1548384"/>
                </a:lnTo>
                <a:close/>
              </a:path>
              <a:path w="1434465" h="2737485">
                <a:moveTo>
                  <a:pt x="131063" y="1210056"/>
                </a:moveTo>
                <a:lnTo>
                  <a:pt x="80772" y="1202436"/>
                </a:lnTo>
                <a:lnTo>
                  <a:pt x="38100" y="1181100"/>
                </a:lnTo>
                <a:lnTo>
                  <a:pt x="10667" y="1150620"/>
                </a:lnTo>
                <a:lnTo>
                  <a:pt x="0" y="1112520"/>
                </a:lnTo>
                <a:lnTo>
                  <a:pt x="10667" y="1074420"/>
                </a:lnTo>
                <a:lnTo>
                  <a:pt x="38100" y="1043940"/>
                </a:lnTo>
                <a:lnTo>
                  <a:pt x="80772" y="1022604"/>
                </a:lnTo>
                <a:lnTo>
                  <a:pt x="131063" y="1014984"/>
                </a:lnTo>
                <a:lnTo>
                  <a:pt x="182879" y="1022604"/>
                </a:lnTo>
                <a:lnTo>
                  <a:pt x="224027" y="1043940"/>
                </a:lnTo>
                <a:lnTo>
                  <a:pt x="252984" y="1074420"/>
                </a:lnTo>
                <a:lnTo>
                  <a:pt x="262127" y="1112520"/>
                </a:lnTo>
                <a:lnTo>
                  <a:pt x="252984" y="1150620"/>
                </a:lnTo>
                <a:lnTo>
                  <a:pt x="224027" y="1181100"/>
                </a:lnTo>
                <a:lnTo>
                  <a:pt x="182879" y="1202436"/>
                </a:lnTo>
                <a:lnTo>
                  <a:pt x="131063" y="1210056"/>
                </a:lnTo>
                <a:close/>
              </a:path>
              <a:path w="1434465" h="2737485">
                <a:moveTo>
                  <a:pt x="131063" y="871728"/>
                </a:moveTo>
                <a:lnTo>
                  <a:pt x="80772" y="864108"/>
                </a:lnTo>
                <a:lnTo>
                  <a:pt x="38100" y="842772"/>
                </a:lnTo>
                <a:lnTo>
                  <a:pt x="10667" y="812291"/>
                </a:lnTo>
                <a:lnTo>
                  <a:pt x="0" y="774192"/>
                </a:lnTo>
                <a:lnTo>
                  <a:pt x="10667" y="736092"/>
                </a:lnTo>
                <a:lnTo>
                  <a:pt x="38100" y="705612"/>
                </a:lnTo>
                <a:lnTo>
                  <a:pt x="80772" y="684276"/>
                </a:lnTo>
                <a:lnTo>
                  <a:pt x="131063" y="676656"/>
                </a:lnTo>
                <a:lnTo>
                  <a:pt x="182879" y="684276"/>
                </a:lnTo>
                <a:lnTo>
                  <a:pt x="224027" y="705612"/>
                </a:lnTo>
                <a:lnTo>
                  <a:pt x="252984" y="736092"/>
                </a:lnTo>
                <a:lnTo>
                  <a:pt x="262127" y="774192"/>
                </a:lnTo>
                <a:lnTo>
                  <a:pt x="252984" y="812291"/>
                </a:lnTo>
                <a:lnTo>
                  <a:pt x="224027" y="842772"/>
                </a:lnTo>
                <a:lnTo>
                  <a:pt x="182879" y="864108"/>
                </a:lnTo>
                <a:lnTo>
                  <a:pt x="131063" y="871728"/>
                </a:lnTo>
                <a:close/>
              </a:path>
              <a:path w="1434465" h="2737485">
                <a:moveTo>
                  <a:pt x="131063" y="533400"/>
                </a:moveTo>
                <a:lnTo>
                  <a:pt x="80772" y="525780"/>
                </a:lnTo>
                <a:lnTo>
                  <a:pt x="38100" y="504444"/>
                </a:lnTo>
                <a:lnTo>
                  <a:pt x="10667" y="473964"/>
                </a:lnTo>
                <a:lnTo>
                  <a:pt x="0" y="435864"/>
                </a:lnTo>
                <a:lnTo>
                  <a:pt x="10667" y="397764"/>
                </a:lnTo>
                <a:lnTo>
                  <a:pt x="38100" y="367284"/>
                </a:lnTo>
                <a:lnTo>
                  <a:pt x="80772" y="345948"/>
                </a:lnTo>
                <a:lnTo>
                  <a:pt x="131063" y="338328"/>
                </a:lnTo>
                <a:lnTo>
                  <a:pt x="182879" y="345948"/>
                </a:lnTo>
                <a:lnTo>
                  <a:pt x="224027" y="367284"/>
                </a:lnTo>
                <a:lnTo>
                  <a:pt x="252984" y="397764"/>
                </a:lnTo>
                <a:lnTo>
                  <a:pt x="262127" y="435864"/>
                </a:lnTo>
                <a:lnTo>
                  <a:pt x="252984" y="473964"/>
                </a:lnTo>
                <a:lnTo>
                  <a:pt x="224027" y="504444"/>
                </a:lnTo>
                <a:lnTo>
                  <a:pt x="182879" y="525780"/>
                </a:lnTo>
                <a:lnTo>
                  <a:pt x="131063" y="533400"/>
                </a:lnTo>
                <a:close/>
              </a:path>
              <a:path w="1434465" h="2737485">
                <a:moveTo>
                  <a:pt x="131063" y="195072"/>
                </a:moveTo>
                <a:lnTo>
                  <a:pt x="80772" y="187452"/>
                </a:lnTo>
                <a:lnTo>
                  <a:pt x="38100" y="166115"/>
                </a:lnTo>
                <a:lnTo>
                  <a:pt x="10667" y="135636"/>
                </a:lnTo>
                <a:lnTo>
                  <a:pt x="0" y="97536"/>
                </a:lnTo>
                <a:lnTo>
                  <a:pt x="10667" y="59436"/>
                </a:lnTo>
                <a:lnTo>
                  <a:pt x="38100" y="28956"/>
                </a:lnTo>
                <a:lnTo>
                  <a:pt x="80772" y="7620"/>
                </a:lnTo>
                <a:lnTo>
                  <a:pt x="131063" y="0"/>
                </a:lnTo>
                <a:lnTo>
                  <a:pt x="182879" y="7620"/>
                </a:lnTo>
                <a:lnTo>
                  <a:pt x="224027" y="28956"/>
                </a:lnTo>
                <a:lnTo>
                  <a:pt x="252984" y="59436"/>
                </a:lnTo>
                <a:lnTo>
                  <a:pt x="262127" y="97536"/>
                </a:lnTo>
                <a:lnTo>
                  <a:pt x="252984" y="135636"/>
                </a:lnTo>
                <a:lnTo>
                  <a:pt x="224027" y="166115"/>
                </a:lnTo>
                <a:lnTo>
                  <a:pt x="182879" y="187452"/>
                </a:lnTo>
                <a:lnTo>
                  <a:pt x="131063" y="195072"/>
                </a:lnTo>
                <a:close/>
              </a:path>
              <a:path w="1434465" h="2737485">
                <a:moveTo>
                  <a:pt x="1303020" y="2737104"/>
                </a:moveTo>
                <a:lnTo>
                  <a:pt x="1252727" y="2729484"/>
                </a:lnTo>
                <a:lnTo>
                  <a:pt x="1210055" y="2709672"/>
                </a:lnTo>
                <a:lnTo>
                  <a:pt x="1182624" y="2677668"/>
                </a:lnTo>
                <a:lnTo>
                  <a:pt x="1171955" y="2641092"/>
                </a:lnTo>
                <a:lnTo>
                  <a:pt x="1182624" y="2602992"/>
                </a:lnTo>
                <a:lnTo>
                  <a:pt x="1210055" y="2572512"/>
                </a:lnTo>
                <a:lnTo>
                  <a:pt x="1252727" y="2551176"/>
                </a:lnTo>
                <a:lnTo>
                  <a:pt x="1303020" y="2543556"/>
                </a:lnTo>
                <a:lnTo>
                  <a:pt x="1354835" y="2551176"/>
                </a:lnTo>
                <a:lnTo>
                  <a:pt x="1395983" y="2572512"/>
                </a:lnTo>
                <a:lnTo>
                  <a:pt x="1423416" y="2602992"/>
                </a:lnTo>
                <a:lnTo>
                  <a:pt x="1434083" y="2641092"/>
                </a:lnTo>
                <a:lnTo>
                  <a:pt x="1423416" y="2677668"/>
                </a:lnTo>
                <a:lnTo>
                  <a:pt x="1395983" y="2709672"/>
                </a:lnTo>
                <a:lnTo>
                  <a:pt x="1354835" y="2729484"/>
                </a:lnTo>
                <a:lnTo>
                  <a:pt x="1303020" y="2737104"/>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7394784" y="1761252"/>
            <a:ext cx="156381" cy="41050"/>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7639131" y="136834"/>
            <a:ext cx="168192" cy="1426985"/>
          </a:xfrm>
          <a:custGeom>
            <a:avLst/>
            <a:gdLst/>
            <a:ahLst/>
            <a:cxnLst/>
            <a:rect l="l" t="t" r="r" b="b"/>
            <a:pathLst>
              <a:path w="262254" h="2225040">
                <a:moveTo>
                  <a:pt x="129540" y="2225040"/>
                </a:moveTo>
                <a:lnTo>
                  <a:pt x="79248" y="2217420"/>
                </a:lnTo>
                <a:lnTo>
                  <a:pt x="38100" y="2196084"/>
                </a:lnTo>
                <a:lnTo>
                  <a:pt x="9144" y="2165604"/>
                </a:lnTo>
                <a:lnTo>
                  <a:pt x="0" y="2127504"/>
                </a:lnTo>
                <a:lnTo>
                  <a:pt x="9144" y="2089404"/>
                </a:lnTo>
                <a:lnTo>
                  <a:pt x="38100" y="2058924"/>
                </a:lnTo>
                <a:lnTo>
                  <a:pt x="79248" y="2037588"/>
                </a:lnTo>
                <a:lnTo>
                  <a:pt x="129540" y="2029968"/>
                </a:lnTo>
                <a:lnTo>
                  <a:pt x="181356" y="2037588"/>
                </a:lnTo>
                <a:lnTo>
                  <a:pt x="222504" y="2058924"/>
                </a:lnTo>
                <a:lnTo>
                  <a:pt x="251460" y="2089404"/>
                </a:lnTo>
                <a:lnTo>
                  <a:pt x="262128" y="2127504"/>
                </a:lnTo>
                <a:lnTo>
                  <a:pt x="251460" y="2165604"/>
                </a:lnTo>
                <a:lnTo>
                  <a:pt x="222504" y="2196084"/>
                </a:lnTo>
                <a:lnTo>
                  <a:pt x="181356" y="2217420"/>
                </a:lnTo>
                <a:lnTo>
                  <a:pt x="129540" y="2225040"/>
                </a:lnTo>
                <a:close/>
              </a:path>
              <a:path w="262254" h="2225040">
                <a:moveTo>
                  <a:pt x="129540" y="1886712"/>
                </a:moveTo>
                <a:lnTo>
                  <a:pt x="79248" y="1879092"/>
                </a:lnTo>
                <a:lnTo>
                  <a:pt x="38100" y="1857756"/>
                </a:lnTo>
                <a:lnTo>
                  <a:pt x="9144" y="1827276"/>
                </a:lnTo>
                <a:lnTo>
                  <a:pt x="0" y="1789176"/>
                </a:lnTo>
                <a:lnTo>
                  <a:pt x="9144" y="1751076"/>
                </a:lnTo>
                <a:lnTo>
                  <a:pt x="38100" y="1720596"/>
                </a:lnTo>
                <a:lnTo>
                  <a:pt x="79248" y="1699260"/>
                </a:lnTo>
                <a:lnTo>
                  <a:pt x="129540" y="1691640"/>
                </a:lnTo>
                <a:lnTo>
                  <a:pt x="181356" y="1699260"/>
                </a:lnTo>
                <a:lnTo>
                  <a:pt x="222504" y="1720596"/>
                </a:lnTo>
                <a:lnTo>
                  <a:pt x="251460" y="1751076"/>
                </a:lnTo>
                <a:lnTo>
                  <a:pt x="262128" y="1789176"/>
                </a:lnTo>
                <a:lnTo>
                  <a:pt x="251460" y="1827276"/>
                </a:lnTo>
                <a:lnTo>
                  <a:pt x="222504" y="1857756"/>
                </a:lnTo>
                <a:lnTo>
                  <a:pt x="181356" y="1879092"/>
                </a:lnTo>
                <a:lnTo>
                  <a:pt x="129540" y="1886712"/>
                </a:lnTo>
                <a:close/>
              </a:path>
              <a:path w="262254" h="2225040">
                <a:moveTo>
                  <a:pt x="129540" y="1548384"/>
                </a:moveTo>
                <a:lnTo>
                  <a:pt x="79248" y="1540764"/>
                </a:lnTo>
                <a:lnTo>
                  <a:pt x="38100" y="1519428"/>
                </a:lnTo>
                <a:lnTo>
                  <a:pt x="9144" y="1488948"/>
                </a:lnTo>
                <a:lnTo>
                  <a:pt x="0" y="1450848"/>
                </a:lnTo>
                <a:lnTo>
                  <a:pt x="9144" y="1412748"/>
                </a:lnTo>
                <a:lnTo>
                  <a:pt x="38100" y="1382268"/>
                </a:lnTo>
                <a:lnTo>
                  <a:pt x="79248" y="1360932"/>
                </a:lnTo>
                <a:lnTo>
                  <a:pt x="129540" y="1353312"/>
                </a:lnTo>
                <a:lnTo>
                  <a:pt x="181356" y="1360932"/>
                </a:lnTo>
                <a:lnTo>
                  <a:pt x="222504" y="1382268"/>
                </a:lnTo>
                <a:lnTo>
                  <a:pt x="251460" y="1412748"/>
                </a:lnTo>
                <a:lnTo>
                  <a:pt x="262128" y="1450848"/>
                </a:lnTo>
                <a:lnTo>
                  <a:pt x="251460" y="1488948"/>
                </a:lnTo>
                <a:lnTo>
                  <a:pt x="222504" y="1519428"/>
                </a:lnTo>
                <a:lnTo>
                  <a:pt x="181356" y="1540764"/>
                </a:lnTo>
                <a:lnTo>
                  <a:pt x="129540" y="1548384"/>
                </a:lnTo>
                <a:close/>
              </a:path>
              <a:path w="262254" h="2225040">
                <a:moveTo>
                  <a:pt x="129540" y="1210056"/>
                </a:moveTo>
                <a:lnTo>
                  <a:pt x="79248" y="1202436"/>
                </a:lnTo>
                <a:lnTo>
                  <a:pt x="38100" y="1181100"/>
                </a:lnTo>
                <a:lnTo>
                  <a:pt x="9144" y="1150620"/>
                </a:lnTo>
                <a:lnTo>
                  <a:pt x="0" y="1112520"/>
                </a:lnTo>
                <a:lnTo>
                  <a:pt x="9144" y="1074420"/>
                </a:lnTo>
                <a:lnTo>
                  <a:pt x="38100" y="1043940"/>
                </a:lnTo>
                <a:lnTo>
                  <a:pt x="79248" y="1022604"/>
                </a:lnTo>
                <a:lnTo>
                  <a:pt x="129540" y="1014984"/>
                </a:lnTo>
                <a:lnTo>
                  <a:pt x="181356" y="1022604"/>
                </a:lnTo>
                <a:lnTo>
                  <a:pt x="222504" y="1043940"/>
                </a:lnTo>
                <a:lnTo>
                  <a:pt x="251460" y="1074420"/>
                </a:lnTo>
                <a:lnTo>
                  <a:pt x="262128" y="1112520"/>
                </a:lnTo>
                <a:lnTo>
                  <a:pt x="251460" y="1150620"/>
                </a:lnTo>
                <a:lnTo>
                  <a:pt x="222504" y="1181100"/>
                </a:lnTo>
                <a:lnTo>
                  <a:pt x="181356" y="1202436"/>
                </a:lnTo>
                <a:lnTo>
                  <a:pt x="129540" y="1210056"/>
                </a:lnTo>
                <a:close/>
              </a:path>
              <a:path w="262254" h="2225040">
                <a:moveTo>
                  <a:pt x="129540" y="871728"/>
                </a:moveTo>
                <a:lnTo>
                  <a:pt x="79248" y="864108"/>
                </a:lnTo>
                <a:lnTo>
                  <a:pt x="38100" y="842772"/>
                </a:lnTo>
                <a:lnTo>
                  <a:pt x="9144" y="812292"/>
                </a:lnTo>
                <a:lnTo>
                  <a:pt x="0" y="774192"/>
                </a:lnTo>
                <a:lnTo>
                  <a:pt x="9144" y="736092"/>
                </a:lnTo>
                <a:lnTo>
                  <a:pt x="38100" y="705612"/>
                </a:lnTo>
                <a:lnTo>
                  <a:pt x="79248" y="684276"/>
                </a:lnTo>
                <a:lnTo>
                  <a:pt x="129540" y="676656"/>
                </a:lnTo>
                <a:lnTo>
                  <a:pt x="181356" y="684276"/>
                </a:lnTo>
                <a:lnTo>
                  <a:pt x="222504" y="705612"/>
                </a:lnTo>
                <a:lnTo>
                  <a:pt x="251460" y="736092"/>
                </a:lnTo>
                <a:lnTo>
                  <a:pt x="262128" y="774192"/>
                </a:lnTo>
                <a:lnTo>
                  <a:pt x="251460" y="812292"/>
                </a:lnTo>
                <a:lnTo>
                  <a:pt x="222504" y="842772"/>
                </a:lnTo>
                <a:lnTo>
                  <a:pt x="181356" y="864108"/>
                </a:lnTo>
                <a:lnTo>
                  <a:pt x="129540" y="871728"/>
                </a:lnTo>
                <a:close/>
              </a:path>
              <a:path w="262254" h="2225040">
                <a:moveTo>
                  <a:pt x="129540" y="533400"/>
                </a:moveTo>
                <a:lnTo>
                  <a:pt x="79248" y="525780"/>
                </a:lnTo>
                <a:lnTo>
                  <a:pt x="38100" y="504444"/>
                </a:lnTo>
                <a:lnTo>
                  <a:pt x="9144" y="473964"/>
                </a:lnTo>
                <a:lnTo>
                  <a:pt x="0" y="435864"/>
                </a:lnTo>
                <a:lnTo>
                  <a:pt x="9144" y="397764"/>
                </a:lnTo>
                <a:lnTo>
                  <a:pt x="38100" y="367284"/>
                </a:lnTo>
                <a:lnTo>
                  <a:pt x="79248" y="345948"/>
                </a:lnTo>
                <a:lnTo>
                  <a:pt x="129540" y="338328"/>
                </a:lnTo>
                <a:lnTo>
                  <a:pt x="181356" y="345948"/>
                </a:lnTo>
                <a:lnTo>
                  <a:pt x="222504" y="367284"/>
                </a:lnTo>
                <a:lnTo>
                  <a:pt x="251460" y="397764"/>
                </a:lnTo>
                <a:lnTo>
                  <a:pt x="262128" y="435864"/>
                </a:lnTo>
                <a:lnTo>
                  <a:pt x="251460" y="473964"/>
                </a:lnTo>
                <a:lnTo>
                  <a:pt x="222504" y="504444"/>
                </a:lnTo>
                <a:lnTo>
                  <a:pt x="181356" y="525780"/>
                </a:lnTo>
                <a:lnTo>
                  <a:pt x="129540" y="533400"/>
                </a:lnTo>
                <a:close/>
              </a:path>
              <a:path w="262254" h="2225040">
                <a:moveTo>
                  <a:pt x="129540" y="195072"/>
                </a:moveTo>
                <a:lnTo>
                  <a:pt x="79248" y="187452"/>
                </a:lnTo>
                <a:lnTo>
                  <a:pt x="38100" y="166116"/>
                </a:lnTo>
                <a:lnTo>
                  <a:pt x="9144" y="135636"/>
                </a:lnTo>
                <a:lnTo>
                  <a:pt x="0" y="97536"/>
                </a:lnTo>
                <a:lnTo>
                  <a:pt x="9144" y="59436"/>
                </a:lnTo>
                <a:lnTo>
                  <a:pt x="38100" y="28956"/>
                </a:lnTo>
                <a:lnTo>
                  <a:pt x="79248" y="7620"/>
                </a:lnTo>
                <a:lnTo>
                  <a:pt x="129540" y="0"/>
                </a:lnTo>
                <a:lnTo>
                  <a:pt x="181356" y="7620"/>
                </a:lnTo>
                <a:lnTo>
                  <a:pt x="222504" y="28956"/>
                </a:lnTo>
                <a:lnTo>
                  <a:pt x="251460" y="59436"/>
                </a:lnTo>
                <a:lnTo>
                  <a:pt x="262128" y="97536"/>
                </a:lnTo>
                <a:lnTo>
                  <a:pt x="251460" y="135636"/>
                </a:lnTo>
                <a:lnTo>
                  <a:pt x="222504" y="166116"/>
                </a:lnTo>
                <a:lnTo>
                  <a:pt x="181356" y="187452"/>
                </a:lnTo>
                <a:lnTo>
                  <a:pt x="129540"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7644018" y="0"/>
            <a:ext cx="159314"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6887520" y="24435"/>
            <a:ext cx="919966" cy="1755632"/>
          </a:xfrm>
          <a:custGeom>
            <a:avLst/>
            <a:gdLst/>
            <a:ahLst/>
            <a:cxnLst/>
            <a:rect l="l" t="t" r="r" b="b"/>
            <a:pathLst>
              <a:path w="1434464" h="2737485">
                <a:moveTo>
                  <a:pt x="131063" y="2561844"/>
                </a:moveTo>
                <a:lnTo>
                  <a:pt x="80772" y="2555748"/>
                </a:lnTo>
                <a:lnTo>
                  <a:pt x="38100" y="2534412"/>
                </a:lnTo>
                <a:lnTo>
                  <a:pt x="10667" y="2502408"/>
                </a:lnTo>
                <a:lnTo>
                  <a:pt x="0" y="2465832"/>
                </a:lnTo>
                <a:lnTo>
                  <a:pt x="10667" y="2427732"/>
                </a:lnTo>
                <a:lnTo>
                  <a:pt x="38100" y="2397252"/>
                </a:lnTo>
                <a:lnTo>
                  <a:pt x="80772" y="2375916"/>
                </a:lnTo>
                <a:lnTo>
                  <a:pt x="131063" y="2368296"/>
                </a:lnTo>
                <a:lnTo>
                  <a:pt x="181355" y="2375916"/>
                </a:lnTo>
                <a:lnTo>
                  <a:pt x="224027" y="2397252"/>
                </a:lnTo>
                <a:lnTo>
                  <a:pt x="251460" y="2427732"/>
                </a:lnTo>
                <a:lnTo>
                  <a:pt x="262127" y="2465832"/>
                </a:lnTo>
                <a:lnTo>
                  <a:pt x="251460" y="2502408"/>
                </a:lnTo>
                <a:lnTo>
                  <a:pt x="224027" y="2534412"/>
                </a:lnTo>
                <a:lnTo>
                  <a:pt x="181355" y="2555748"/>
                </a:lnTo>
                <a:lnTo>
                  <a:pt x="131063" y="2561844"/>
                </a:lnTo>
                <a:close/>
              </a:path>
              <a:path w="1434464" h="2737485">
                <a:moveTo>
                  <a:pt x="131063" y="2223516"/>
                </a:moveTo>
                <a:lnTo>
                  <a:pt x="80772" y="2217420"/>
                </a:lnTo>
                <a:lnTo>
                  <a:pt x="38100" y="2196084"/>
                </a:lnTo>
                <a:lnTo>
                  <a:pt x="10667" y="2165604"/>
                </a:lnTo>
                <a:lnTo>
                  <a:pt x="0" y="2127504"/>
                </a:lnTo>
                <a:lnTo>
                  <a:pt x="10667" y="2089404"/>
                </a:lnTo>
                <a:lnTo>
                  <a:pt x="38100" y="2058924"/>
                </a:lnTo>
                <a:lnTo>
                  <a:pt x="80772" y="2037588"/>
                </a:lnTo>
                <a:lnTo>
                  <a:pt x="131063" y="2029968"/>
                </a:lnTo>
                <a:lnTo>
                  <a:pt x="181355" y="2037588"/>
                </a:lnTo>
                <a:lnTo>
                  <a:pt x="224027" y="2058924"/>
                </a:lnTo>
                <a:lnTo>
                  <a:pt x="251460" y="2089404"/>
                </a:lnTo>
                <a:lnTo>
                  <a:pt x="262127" y="2127504"/>
                </a:lnTo>
                <a:lnTo>
                  <a:pt x="251460" y="2165604"/>
                </a:lnTo>
                <a:lnTo>
                  <a:pt x="224027" y="2196084"/>
                </a:lnTo>
                <a:lnTo>
                  <a:pt x="181355" y="2217420"/>
                </a:lnTo>
                <a:lnTo>
                  <a:pt x="131063" y="2223516"/>
                </a:lnTo>
                <a:close/>
              </a:path>
              <a:path w="1434464" h="2737485">
                <a:moveTo>
                  <a:pt x="131063" y="1886712"/>
                </a:moveTo>
                <a:lnTo>
                  <a:pt x="80772" y="1879092"/>
                </a:lnTo>
                <a:lnTo>
                  <a:pt x="38100" y="1857756"/>
                </a:lnTo>
                <a:lnTo>
                  <a:pt x="10667" y="1827276"/>
                </a:lnTo>
                <a:lnTo>
                  <a:pt x="0" y="1789176"/>
                </a:lnTo>
                <a:lnTo>
                  <a:pt x="10667" y="1751076"/>
                </a:lnTo>
                <a:lnTo>
                  <a:pt x="38100" y="1720595"/>
                </a:lnTo>
                <a:lnTo>
                  <a:pt x="80772" y="1699260"/>
                </a:lnTo>
                <a:lnTo>
                  <a:pt x="131063" y="1691639"/>
                </a:lnTo>
                <a:lnTo>
                  <a:pt x="181355" y="1699260"/>
                </a:lnTo>
                <a:lnTo>
                  <a:pt x="224027" y="1720595"/>
                </a:lnTo>
                <a:lnTo>
                  <a:pt x="251460" y="1751076"/>
                </a:lnTo>
                <a:lnTo>
                  <a:pt x="262127" y="1789176"/>
                </a:lnTo>
                <a:lnTo>
                  <a:pt x="251460" y="1827276"/>
                </a:lnTo>
                <a:lnTo>
                  <a:pt x="224027" y="1857756"/>
                </a:lnTo>
                <a:lnTo>
                  <a:pt x="181355" y="1879092"/>
                </a:lnTo>
                <a:lnTo>
                  <a:pt x="131063" y="1886712"/>
                </a:lnTo>
                <a:close/>
              </a:path>
              <a:path w="1434464" h="2737485">
                <a:moveTo>
                  <a:pt x="131063" y="1548384"/>
                </a:moveTo>
                <a:lnTo>
                  <a:pt x="80772" y="1540764"/>
                </a:lnTo>
                <a:lnTo>
                  <a:pt x="38100" y="1519428"/>
                </a:lnTo>
                <a:lnTo>
                  <a:pt x="10667" y="1488948"/>
                </a:lnTo>
                <a:lnTo>
                  <a:pt x="0" y="1450848"/>
                </a:lnTo>
                <a:lnTo>
                  <a:pt x="10667" y="1412748"/>
                </a:lnTo>
                <a:lnTo>
                  <a:pt x="38100" y="1382268"/>
                </a:lnTo>
                <a:lnTo>
                  <a:pt x="80772" y="1360932"/>
                </a:lnTo>
                <a:lnTo>
                  <a:pt x="131063" y="1353312"/>
                </a:lnTo>
                <a:lnTo>
                  <a:pt x="181355" y="1360932"/>
                </a:lnTo>
                <a:lnTo>
                  <a:pt x="224027" y="1382268"/>
                </a:lnTo>
                <a:lnTo>
                  <a:pt x="251460" y="1412748"/>
                </a:lnTo>
                <a:lnTo>
                  <a:pt x="262127" y="1450848"/>
                </a:lnTo>
                <a:lnTo>
                  <a:pt x="251460" y="1488948"/>
                </a:lnTo>
                <a:lnTo>
                  <a:pt x="224027" y="1519428"/>
                </a:lnTo>
                <a:lnTo>
                  <a:pt x="181355" y="1540764"/>
                </a:lnTo>
                <a:lnTo>
                  <a:pt x="131063" y="1548384"/>
                </a:lnTo>
                <a:close/>
              </a:path>
              <a:path w="1434464" h="2737485">
                <a:moveTo>
                  <a:pt x="131063" y="1210056"/>
                </a:moveTo>
                <a:lnTo>
                  <a:pt x="80772" y="1202436"/>
                </a:lnTo>
                <a:lnTo>
                  <a:pt x="38100" y="1181100"/>
                </a:lnTo>
                <a:lnTo>
                  <a:pt x="10667" y="1150620"/>
                </a:lnTo>
                <a:lnTo>
                  <a:pt x="0" y="1112520"/>
                </a:lnTo>
                <a:lnTo>
                  <a:pt x="10667" y="1074420"/>
                </a:lnTo>
                <a:lnTo>
                  <a:pt x="38100" y="1043940"/>
                </a:lnTo>
                <a:lnTo>
                  <a:pt x="80772" y="1022604"/>
                </a:lnTo>
                <a:lnTo>
                  <a:pt x="131063" y="1014984"/>
                </a:lnTo>
                <a:lnTo>
                  <a:pt x="181355" y="1022604"/>
                </a:lnTo>
                <a:lnTo>
                  <a:pt x="224027" y="1043940"/>
                </a:lnTo>
                <a:lnTo>
                  <a:pt x="251460" y="1074420"/>
                </a:lnTo>
                <a:lnTo>
                  <a:pt x="262127" y="1112520"/>
                </a:lnTo>
                <a:lnTo>
                  <a:pt x="251460" y="1150620"/>
                </a:lnTo>
                <a:lnTo>
                  <a:pt x="224027" y="1181100"/>
                </a:lnTo>
                <a:lnTo>
                  <a:pt x="181355" y="1202436"/>
                </a:lnTo>
                <a:lnTo>
                  <a:pt x="131063" y="1210056"/>
                </a:lnTo>
                <a:close/>
              </a:path>
              <a:path w="1434464" h="2737485">
                <a:moveTo>
                  <a:pt x="131063" y="871728"/>
                </a:moveTo>
                <a:lnTo>
                  <a:pt x="80772" y="864108"/>
                </a:lnTo>
                <a:lnTo>
                  <a:pt x="38100" y="842772"/>
                </a:lnTo>
                <a:lnTo>
                  <a:pt x="10667" y="812291"/>
                </a:lnTo>
                <a:lnTo>
                  <a:pt x="0" y="774192"/>
                </a:lnTo>
                <a:lnTo>
                  <a:pt x="10667" y="736092"/>
                </a:lnTo>
                <a:lnTo>
                  <a:pt x="38100" y="705612"/>
                </a:lnTo>
                <a:lnTo>
                  <a:pt x="80772" y="684276"/>
                </a:lnTo>
                <a:lnTo>
                  <a:pt x="131063" y="676656"/>
                </a:lnTo>
                <a:lnTo>
                  <a:pt x="181355" y="684276"/>
                </a:lnTo>
                <a:lnTo>
                  <a:pt x="224027" y="705612"/>
                </a:lnTo>
                <a:lnTo>
                  <a:pt x="251460" y="736092"/>
                </a:lnTo>
                <a:lnTo>
                  <a:pt x="262127" y="774192"/>
                </a:lnTo>
                <a:lnTo>
                  <a:pt x="251460" y="812291"/>
                </a:lnTo>
                <a:lnTo>
                  <a:pt x="224027" y="842772"/>
                </a:lnTo>
                <a:lnTo>
                  <a:pt x="181355" y="864108"/>
                </a:lnTo>
                <a:lnTo>
                  <a:pt x="131063" y="871728"/>
                </a:lnTo>
                <a:close/>
              </a:path>
              <a:path w="1434464" h="2737485">
                <a:moveTo>
                  <a:pt x="131063" y="533400"/>
                </a:moveTo>
                <a:lnTo>
                  <a:pt x="80772" y="525780"/>
                </a:lnTo>
                <a:lnTo>
                  <a:pt x="38100" y="504444"/>
                </a:lnTo>
                <a:lnTo>
                  <a:pt x="10667" y="473964"/>
                </a:lnTo>
                <a:lnTo>
                  <a:pt x="0" y="435864"/>
                </a:lnTo>
                <a:lnTo>
                  <a:pt x="10667" y="397764"/>
                </a:lnTo>
                <a:lnTo>
                  <a:pt x="38100" y="367284"/>
                </a:lnTo>
                <a:lnTo>
                  <a:pt x="80772" y="345948"/>
                </a:lnTo>
                <a:lnTo>
                  <a:pt x="131063" y="338328"/>
                </a:lnTo>
                <a:lnTo>
                  <a:pt x="181355" y="345948"/>
                </a:lnTo>
                <a:lnTo>
                  <a:pt x="224027" y="367284"/>
                </a:lnTo>
                <a:lnTo>
                  <a:pt x="251460" y="397764"/>
                </a:lnTo>
                <a:lnTo>
                  <a:pt x="262127" y="435864"/>
                </a:lnTo>
                <a:lnTo>
                  <a:pt x="251460" y="473964"/>
                </a:lnTo>
                <a:lnTo>
                  <a:pt x="224027" y="504444"/>
                </a:lnTo>
                <a:lnTo>
                  <a:pt x="181355" y="525780"/>
                </a:lnTo>
                <a:lnTo>
                  <a:pt x="131063" y="533400"/>
                </a:lnTo>
                <a:close/>
              </a:path>
              <a:path w="1434464" h="2737485">
                <a:moveTo>
                  <a:pt x="131063" y="195072"/>
                </a:moveTo>
                <a:lnTo>
                  <a:pt x="80772" y="187452"/>
                </a:lnTo>
                <a:lnTo>
                  <a:pt x="38100" y="166115"/>
                </a:lnTo>
                <a:lnTo>
                  <a:pt x="10667" y="135636"/>
                </a:lnTo>
                <a:lnTo>
                  <a:pt x="0" y="97536"/>
                </a:lnTo>
                <a:lnTo>
                  <a:pt x="10667" y="59436"/>
                </a:lnTo>
                <a:lnTo>
                  <a:pt x="38100" y="28956"/>
                </a:lnTo>
                <a:lnTo>
                  <a:pt x="80772" y="7620"/>
                </a:lnTo>
                <a:lnTo>
                  <a:pt x="131063" y="0"/>
                </a:lnTo>
                <a:lnTo>
                  <a:pt x="181355" y="7620"/>
                </a:lnTo>
                <a:lnTo>
                  <a:pt x="224027" y="28956"/>
                </a:lnTo>
                <a:lnTo>
                  <a:pt x="251460" y="59436"/>
                </a:lnTo>
                <a:lnTo>
                  <a:pt x="262127" y="97536"/>
                </a:lnTo>
                <a:lnTo>
                  <a:pt x="251460" y="135636"/>
                </a:lnTo>
                <a:lnTo>
                  <a:pt x="224027" y="166115"/>
                </a:lnTo>
                <a:lnTo>
                  <a:pt x="181355" y="187452"/>
                </a:lnTo>
                <a:lnTo>
                  <a:pt x="131063" y="195072"/>
                </a:lnTo>
                <a:close/>
              </a:path>
              <a:path w="1434464" h="2737485">
                <a:moveTo>
                  <a:pt x="1303019" y="2737104"/>
                </a:moveTo>
                <a:lnTo>
                  <a:pt x="1251203" y="2729484"/>
                </a:lnTo>
                <a:lnTo>
                  <a:pt x="1210055" y="2709672"/>
                </a:lnTo>
                <a:lnTo>
                  <a:pt x="1182624" y="2677668"/>
                </a:lnTo>
                <a:lnTo>
                  <a:pt x="1171955" y="2641092"/>
                </a:lnTo>
                <a:lnTo>
                  <a:pt x="1182624" y="2602992"/>
                </a:lnTo>
                <a:lnTo>
                  <a:pt x="1210055" y="2572512"/>
                </a:lnTo>
                <a:lnTo>
                  <a:pt x="1251203" y="2551176"/>
                </a:lnTo>
                <a:lnTo>
                  <a:pt x="1303019" y="2543556"/>
                </a:lnTo>
                <a:lnTo>
                  <a:pt x="1354836" y="2551176"/>
                </a:lnTo>
                <a:lnTo>
                  <a:pt x="1395984" y="2572512"/>
                </a:lnTo>
                <a:lnTo>
                  <a:pt x="1423415" y="2602992"/>
                </a:lnTo>
                <a:lnTo>
                  <a:pt x="1434084" y="2641092"/>
                </a:lnTo>
                <a:lnTo>
                  <a:pt x="1423415" y="2677668"/>
                </a:lnTo>
                <a:lnTo>
                  <a:pt x="1395984" y="2709672"/>
                </a:lnTo>
                <a:lnTo>
                  <a:pt x="1354836" y="2729484"/>
                </a:lnTo>
                <a:lnTo>
                  <a:pt x="1303019" y="2737104"/>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6893385" y="1761252"/>
            <a:ext cx="156381" cy="41050"/>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7137731" y="136834"/>
            <a:ext cx="169414" cy="1426985"/>
          </a:xfrm>
          <a:custGeom>
            <a:avLst/>
            <a:gdLst/>
            <a:ahLst/>
            <a:cxnLst/>
            <a:rect l="l" t="t" r="r" b="b"/>
            <a:pathLst>
              <a:path w="264160" h="2225040">
                <a:moveTo>
                  <a:pt x="131064" y="2225040"/>
                </a:moveTo>
                <a:lnTo>
                  <a:pt x="80772" y="2217420"/>
                </a:lnTo>
                <a:lnTo>
                  <a:pt x="38100" y="2196084"/>
                </a:lnTo>
                <a:lnTo>
                  <a:pt x="10668" y="2165604"/>
                </a:lnTo>
                <a:lnTo>
                  <a:pt x="0" y="2127504"/>
                </a:lnTo>
                <a:lnTo>
                  <a:pt x="10668" y="2089404"/>
                </a:lnTo>
                <a:lnTo>
                  <a:pt x="38100" y="2058924"/>
                </a:lnTo>
                <a:lnTo>
                  <a:pt x="80772" y="2037588"/>
                </a:lnTo>
                <a:lnTo>
                  <a:pt x="131064" y="2029968"/>
                </a:lnTo>
                <a:lnTo>
                  <a:pt x="182880" y="2037588"/>
                </a:lnTo>
                <a:lnTo>
                  <a:pt x="224028" y="2058924"/>
                </a:lnTo>
                <a:lnTo>
                  <a:pt x="251460" y="2089404"/>
                </a:lnTo>
                <a:lnTo>
                  <a:pt x="263652" y="2127504"/>
                </a:lnTo>
                <a:lnTo>
                  <a:pt x="251460" y="2165604"/>
                </a:lnTo>
                <a:lnTo>
                  <a:pt x="224028" y="2196084"/>
                </a:lnTo>
                <a:lnTo>
                  <a:pt x="182880" y="2217420"/>
                </a:lnTo>
                <a:lnTo>
                  <a:pt x="131064" y="2225040"/>
                </a:lnTo>
                <a:close/>
              </a:path>
              <a:path w="264160" h="2225040">
                <a:moveTo>
                  <a:pt x="131064" y="1886712"/>
                </a:moveTo>
                <a:lnTo>
                  <a:pt x="80772" y="1879092"/>
                </a:lnTo>
                <a:lnTo>
                  <a:pt x="38100" y="1857756"/>
                </a:lnTo>
                <a:lnTo>
                  <a:pt x="10668" y="1827276"/>
                </a:lnTo>
                <a:lnTo>
                  <a:pt x="0" y="1789176"/>
                </a:lnTo>
                <a:lnTo>
                  <a:pt x="10668" y="1751076"/>
                </a:lnTo>
                <a:lnTo>
                  <a:pt x="38100" y="1720596"/>
                </a:lnTo>
                <a:lnTo>
                  <a:pt x="80772" y="1699260"/>
                </a:lnTo>
                <a:lnTo>
                  <a:pt x="131064" y="1691640"/>
                </a:lnTo>
                <a:lnTo>
                  <a:pt x="182880" y="1699260"/>
                </a:lnTo>
                <a:lnTo>
                  <a:pt x="224028" y="1720596"/>
                </a:lnTo>
                <a:lnTo>
                  <a:pt x="251460" y="1751076"/>
                </a:lnTo>
                <a:lnTo>
                  <a:pt x="263652" y="1789176"/>
                </a:lnTo>
                <a:lnTo>
                  <a:pt x="251460" y="1827276"/>
                </a:lnTo>
                <a:lnTo>
                  <a:pt x="224028" y="1857756"/>
                </a:lnTo>
                <a:lnTo>
                  <a:pt x="182880" y="1879092"/>
                </a:lnTo>
                <a:lnTo>
                  <a:pt x="131064" y="1886712"/>
                </a:lnTo>
                <a:close/>
              </a:path>
              <a:path w="264160" h="2225040">
                <a:moveTo>
                  <a:pt x="131064" y="1548384"/>
                </a:moveTo>
                <a:lnTo>
                  <a:pt x="80772" y="1540764"/>
                </a:lnTo>
                <a:lnTo>
                  <a:pt x="38100" y="1519428"/>
                </a:lnTo>
                <a:lnTo>
                  <a:pt x="10668" y="1488948"/>
                </a:lnTo>
                <a:lnTo>
                  <a:pt x="0" y="1450848"/>
                </a:lnTo>
                <a:lnTo>
                  <a:pt x="10668" y="1412748"/>
                </a:lnTo>
                <a:lnTo>
                  <a:pt x="38100" y="1382268"/>
                </a:lnTo>
                <a:lnTo>
                  <a:pt x="80772" y="1360932"/>
                </a:lnTo>
                <a:lnTo>
                  <a:pt x="131064" y="1353312"/>
                </a:lnTo>
                <a:lnTo>
                  <a:pt x="182880" y="1360932"/>
                </a:lnTo>
                <a:lnTo>
                  <a:pt x="224028" y="1382268"/>
                </a:lnTo>
                <a:lnTo>
                  <a:pt x="251460" y="1412748"/>
                </a:lnTo>
                <a:lnTo>
                  <a:pt x="263652" y="1450848"/>
                </a:lnTo>
                <a:lnTo>
                  <a:pt x="251460" y="1488948"/>
                </a:lnTo>
                <a:lnTo>
                  <a:pt x="224028" y="1519428"/>
                </a:lnTo>
                <a:lnTo>
                  <a:pt x="182880" y="1540764"/>
                </a:lnTo>
                <a:lnTo>
                  <a:pt x="131064" y="1548384"/>
                </a:lnTo>
                <a:close/>
              </a:path>
              <a:path w="264160" h="2225040">
                <a:moveTo>
                  <a:pt x="131064" y="1210056"/>
                </a:moveTo>
                <a:lnTo>
                  <a:pt x="80772" y="1202436"/>
                </a:lnTo>
                <a:lnTo>
                  <a:pt x="38100" y="1181100"/>
                </a:lnTo>
                <a:lnTo>
                  <a:pt x="10668" y="1150620"/>
                </a:lnTo>
                <a:lnTo>
                  <a:pt x="0" y="1112520"/>
                </a:lnTo>
                <a:lnTo>
                  <a:pt x="10668" y="1074420"/>
                </a:lnTo>
                <a:lnTo>
                  <a:pt x="38100" y="1043940"/>
                </a:lnTo>
                <a:lnTo>
                  <a:pt x="80772" y="1022604"/>
                </a:lnTo>
                <a:lnTo>
                  <a:pt x="131064" y="1014984"/>
                </a:lnTo>
                <a:lnTo>
                  <a:pt x="182880" y="1022604"/>
                </a:lnTo>
                <a:lnTo>
                  <a:pt x="224028" y="1043940"/>
                </a:lnTo>
                <a:lnTo>
                  <a:pt x="251460" y="1074420"/>
                </a:lnTo>
                <a:lnTo>
                  <a:pt x="263652" y="1112520"/>
                </a:lnTo>
                <a:lnTo>
                  <a:pt x="251460" y="1150620"/>
                </a:lnTo>
                <a:lnTo>
                  <a:pt x="224028" y="1181100"/>
                </a:lnTo>
                <a:lnTo>
                  <a:pt x="182880" y="1202436"/>
                </a:lnTo>
                <a:lnTo>
                  <a:pt x="131064" y="1210056"/>
                </a:lnTo>
                <a:close/>
              </a:path>
              <a:path w="264160" h="2225040">
                <a:moveTo>
                  <a:pt x="131064" y="871728"/>
                </a:moveTo>
                <a:lnTo>
                  <a:pt x="80772" y="864108"/>
                </a:lnTo>
                <a:lnTo>
                  <a:pt x="38100" y="842772"/>
                </a:lnTo>
                <a:lnTo>
                  <a:pt x="10668" y="812292"/>
                </a:lnTo>
                <a:lnTo>
                  <a:pt x="0" y="774192"/>
                </a:lnTo>
                <a:lnTo>
                  <a:pt x="10668" y="736092"/>
                </a:lnTo>
                <a:lnTo>
                  <a:pt x="38100" y="705612"/>
                </a:lnTo>
                <a:lnTo>
                  <a:pt x="80772" y="684276"/>
                </a:lnTo>
                <a:lnTo>
                  <a:pt x="131064" y="676656"/>
                </a:lnTo>
                <a:lnTo>
                  <a:pt x="182880" y="684276"/>
                </a:lnTo>
                <a:lnTo>
                  <a:pt x="224028" y="705612"/>
                </a:lnTo>
                <a:lnTo>
                  <a:pt x="251460" y="736092"/>
                </a:lnTo>
                <a:lnTo>
                  <a:pt x="263652" y="774192"/>
                </a:lnTo>
                <a:lnTo>
                  <a:pt x="251460" y="812292"/>
                </a:lnTo>
                <a:lnTo>
                  <a:pt x="224028" y="842772"/>
                </a:lnTo>
                <a:lnTo>
                  <a:pt x="182880" y="864108"/>
                </a:lnTo>
                <a:lnTo>
                  <a:pt x="131064" y="871728"/>
                </a:lnTo>
                <a:close/>
              </a:path>
              <a:path w="264160" h="2225040">
                <a:moveTo>
                  <a:pt x="131064" y="533400"/>
                </a:moveTo>
                <a:lnTo>
                  <a:pt x="80772" y="525780"/>
                </a:lnTo>
                <a:lnTo>
                  <a:pt x="38100" y="504444"/>
                </a:lnTo>
                <a:lnTo>
                  <a:pt x="10668" y="473964"/>
                </a:lnTo>
                <a:lnTo>
                  <a:pt x="0" y="435864"/>
                </a:lnTo>
                <a:lnTo>
                  <a:pt x="10668" y="397764"/>
                </a:lnTo>
                <a:lnTo>
                  <a:pt x="38100" y="367284"/>
                </a:lnTo>
                <a:lnTo>
                  <a:pt x="80772" y="345948"/>
                </a:lnTo>
                <a:lnTo>
                  <a:pt x="131064" y="338328"/>
                </a:lnTo>
                <a:lnTo>
                  <a:pt x="182880" y="345948"/>
                </a:lnTo>
                <a:lnTo>
                  <a:pt x="224028" y="367284"/>
                </a:lnTo>
                <a:lnTo>
                  <a:pt x="251460" y="397764"/>
                </a:lnTo>
                <a:lnTo>
                  <a:pt x="263652" y="435864"/>
                </a:lnTo>
                <a:lnTo>
                  <a:pt x="251460" y="473964"/>
                </a:lnTo>
                <a:lnTo>
                  <a:pt x="224028" y="504444"/>
                </a:lnTo>
                <a:lnTo>
                  <a:pt x="182880" y="525780"/>
                </a:lnTo>
                <a:lnTo>
                  <a:pt x="131064" y="533400"/>
                </a:lnTo>
                <a:close/>
              </a:path>
              <a:path w="264160" h="2225040">
                <a:moveTo>
                  <a:pt x="131064" y="195072"/>
                </a:moveTo>
                <a:lnTo>
                  <a:pt x="80772" y="187452"/>
                </a:lnTo>
                <a:lnTo>
                  <a:pt x="38100" y="166116"/>
                </a:lnTo>
                <a:lnTo>
                  <a:pt x="10668" y="135636"/>
                </a:lnTo>
                <a:lnTo>
                  <a:pt x="0" y="97536"/>
                </a:lnTo>
                <a:lnTo>
                  <a:pt x="10668" y="59436"/>
                </a:lnTo>
                <a:lnTo>
                  <a:pt x="38100" y="28956"/>
                </a:lnTo>
                <a:lnTo>
                  <a:pt x="80772" y="7620"/>
                </a:lnTo>
                <a:lnTo>
                  <a:pt x="131064" y="0"/>
                </a:lnTo>
                <a:lnTo>
                  <a:pt x="182880" y="7620"/>
                </a:lnTo>
                <a:lnTo>
                  <a:pt x="224028" y="28956"/>
                </a:lnTo>
                <a:lnTo>
                  <a:pt x="251460" y="59436"/>
                </a:lnTo>
                <a:lnTo>
                  <a:pt x="263652" y="97536"/>
                </a:lnTo>
                <a:lnTo>
                  <a:pt x="251460" y="135636"/>
                </a:lnTo>
                <a:lnTo>
                  <a:pt x="224028" y="166116"/>
                </a:lnTo>
                <a:lnTo>
                  <a:pt x="182880" y="187452"/>
                </a:lnTo>
                <a:lnTo>
                  <a:pt x="131064"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7142619" y="0"/>
            <a:ext cx="159314"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6386121" y="24435"/>
            <a:ext cx="920780" cy="1755632"/>
          </a:xfrm>
          <a:custGeom>
            <a:avLst/>
            <a:gdLst/>
            <a:ahLst/>
            <a:cxnLst/>
            <a:rect l="l" t="t" r="r" b="b"/>
            <a:pathLst>
              <a:path w="1435735" h="2737485">
                <a:moveTo>
                  <a:pt x="132587" y="2561844"/>
                </a:moveTo>
                <a:lnTo>
                  <a:pt x="80772" y="2555748"/>
                </a:lnTo>
                <a:lnTo>
                  <a:pt x="39624" y="2534412"/>
                </a:lnTo>
                <a:lnTo>
                  <a:pt x="10667" y="2502408"/>
                </a:lnTo>
                <a:lnTo>
                  <a:pt x="0" y="2465832"/>
                </a:lnTo>
                <a:lnTo>
                  <a:pt x="10667" y="2427732"/>
                </a:lnTo>
                <a:lnTo>
                  <a:pt x="39624" y="2397252"/>
                </a:lnTo>
                <a:lnTo>
                  <a:pt x="80772" y="2375916"/>
                </a:lnTo>
                <a:lnTo>
                  <a:pt x="132587" y="2368296"/>
                </a:lnTo>
                <a:lnTo>
                  <a:pt x="182879" y="2375916"/>
                </a:lnTo>
                <a:lnTo>
                  <a:pt x="224027" y="2397252"/>
                </a:lnTo>
                <a:lnTo>
                  <a:pt x="252984" y="2427732"/>
                </a:lnTo>
                <a:lnTo>
                  <a:pt x="262127" y="2465832"/>
                </a:lnTo>
                <a:lnTo>
                  <a:pt x="252984" y="2502408"/>
                </a:lnTo>
                <a:lnTo>
                  <a:pt x="224027" y="2534412"/>
                </a:lnTo>
                <a:lnTo>
                  <a:pt x="182879" y="2555748"/>
                </a:lnTo>
                <a:lnTo>
                  <a:pt x="132587" y="2561844"/>
                </a:lnTo>
                <a:close/>
              </a:path>
              <a:path w="1435735" h="2737485">
                <a:moveTo>
                  <a:pt x="132587" y="2223516"/>
                </a:moveTo>
                <a:lnTo>
                  <a:pt x="80772" y="2217420"/>
                </a:lnTo>
                <a:lnTo>
                  <a:pt x="39624" y="2196084"/>
                </a:lnTo>
                <a:lnTo>
                  <a:pt x="10667" y="2165604"/>
                </a:lnTo>
                <a:lnTo>
                  <a:pt x="0" y="2127504"/>
                </a:lnTo>
                <a:lnTo>
                  <a:pt x="10667" y="2089404"/>
                </a:lnTo>
                <a:lnTo>
                  <a:pt x="39624" y="2058924"/>
                </a:lnTo>
                <a:lnTo>
                  <a:pt x="80772" y="2037588"/>
                </a:lnTo>
                <a:lnTo>
                  <a:pt x="132587" y="2029968"/>
                </a:lnTo>
                <a:lnTo>
                  <a:pt x="182879" y="2037588"/>
                </a:lnTo>
                <a:lnTo>
                  <a:pt x="224027" y="2058924"/>
                </a:lnTo>
                <a:lnTo>
                  <a:pt x="252984" y="2089404"/>
                </a:lnTo>
                <a:lnTo>
                  <a:pt x="262127" y="2127504"/>
                </a:lnTo>
                <a:lnTo>
                  <a:pt x="252984" y="2165604"/>
                </a:lnTo>
                <a:lnTo>
                  <a:pt x="224027" y="2196084"/>
                </a:lnTo>
                <a:lnTo>
                  <a:pt x="182879" y="2217420"/>
                </a:lnTo>
                <a:lnTo>
                  <a:pt x="132587" y="2223516"/>
                </a:lnTo>
                <a:close/>
              </a:path>
              <a:path w="1435735" h="2737485">
                <a:moveTo>
                  <a:pt x="132587" y="1886712"/>
                </a:moveTo>
                <a:lnTo>
                  <a:pt x="80772" y="1879092"/>
                </a:lnTo>
                <a:lnTo>
                  <a:pt x="39624" y="1857756"/>
                </a:lnTo>
                <a:lnTo>
                  <a:pt x="10667" y="1827276"/>
                </a:lnTo>
                <a:lnTo>
                  <a:pt x="0" y="1789176"/>
                </a:lnTo>
                <a:lnTo>
                  <a:pt x="10667" y="1751076"/>
                </a:lnTo>
                <a:lnTo>
                  <a:pt x="39624" y="1720595"/>
                </a:lnTo>
                <a:lnTo>
                  <a:pt x="80772" y="1699260"/>
                </a:lnTo>
                <a:lnTo>
                  <a:pt x="132587" y="1691639"/>
                </a:lnTo>
                <a:lnTo>
                  <a:pt x="182879" y="1699260"/>
                </a:lnTo>
                <a:lnTo>
                  <a:pt x="224027" y="1720595"/>
                </a:lnTo>
                <a:lnTo>
                  <a:pt x="252984" y="1751076"/>
                </a:lnTo>
                <a:lnTo>
                  <a:pt x="262127" y="1789176"/>
                </a:lnTo>
                <a:lnTo>
                  <a:pt x="252984" y="1827276"/>
                </a:lnTo>
                <a:lnTo>
                  <a:pt x="224027" y="1857756"/>
                </a:lnTo>
                <a:lnTo>
                  <a:pt x="182879" y="1879092"/>
                </a:lnTo>
                <a:lnTo>
                  <a:pt x="132587" y="1886712"/>
                </a:lnTo>
                <a:close/>
              </a:path>
              <a:path w="1435735" h="2737485">
                <a:moveTo>
                  <a:pt x="132587" y="1548384"/>
                </a:moveTo>
                <a:lnTo>
                  <a:pt x="80772" y="1540764"/>
                </a:lnTo>
                <a:lnTo>
                  <a:pt x="39624" y="1519428"/>
                </a:lnTo>
                <a:lnTo>
                  <a:pt x="10667" y="1488948"/>
                </a:lnTo>
                <a:lnTo>
                  <a:pt x="0" y="1450848"/>
                </a:lnTo>
                <a:lnTo>
                  <a:pt x="10667" y="1412748"/>
                </a:lnTo>
                <a:lnTo>
                  <a:pt x="39624" y="1382268"/>
                </a:lnTo>
                <a:lnTo>
                  <a:pt x="80772" y="1360932"/>
                </a:lnTo>
                <a:lnTo>
                  <a:pt x="132587" y="1353312"/>
                </a:lnTo>
                <a:lnTo>
                  <a:pt x="182879" y="1360932"/>
                </a:lnTo>
                <a:lnTo>
                  <a:pt x="224027" y="1382268"/>
                </a:lnTo>
                <a:lnTo>
                  <a:pt x="252984" y="1412748"/>
                </a:lnTo>
                <a:lnTo>
                  <a:pt x="262127" y="1450848"/>
                </a:lnTo>
                <a:lnTo>
                  <a:pt x="252984" y="1488948"/>
                </a:lnTo>
                <a:lnTo>
                  <a:pt x="224027" y="1519428"/>
                </a:lnTo>
                <a:lnTo>
                  <a:pt x="182879" y="1540764"/>
                </a:lnTo>
                <a:lnTo>
                  <a:pt x="132587" y="1548384"/>
                </a:lnTo>
                <a:close/>
              </a:path>
              <a:path w="1435735" h="2737485">
                <a:moveTo>
                  <a:pt x="132587" y="1210056"/>
                </a:moveTo>
                <a:lnTo>
                  <a:pt x="80772" y="1202436"/>
                </a:lnTo>
                <a:lnTo>
                  <a:pt x="39624" y="1181100"/>
                </a:lnTo>
                <a:lnTo>
                  <a:pt x="10667" y="1150620"/>
                </a:lnTo>
                <a:lnTo>
                  <a:pt x="0" y="1112520"/>
                </a:lnTo>
                <a:lnTo>
                  <a:pt x="10667" y="1074420"/>
                </a:lnTo>
                <a:lnTo>
                  <a:pt x="39624" y="1043940"/>
                </a:lnTo>
                <a:lnTo>
                  <a:pt x="80772" y="1022604"/>
                </a:lnTo>
                <a:lnTo>
                  <a:pt x="132587" y="1014984"/>
                </a:lnTo>
                <a:lnTo>
                  <a:pt x="182879" y="1022604"/>
                </a:lnTo>
                <a:lnTo>
                  <a:pt x="224027" y="1043940"/>
                </a:lnTo>
                <a:lnTo>
                  <a:pt x="252984" y="1074420"/>
                </a:lnTo>
                <a:lnTo>
                  <a:pt x="262127" y="1112520"/>
                </a:lnTo>
                <a:lnTo>
                  <a:pt x="252984" y="1150620"/>
                </a:lnTo>
                <a:lnTo>
                  <a:pt x="224027" y="1181100"/>
                </a:lnTo>
                <a:lnTo>
                  <a:pt x="182879" y="1202436"/>
                </a:lnTo>
                <a:lnTo>
                  <a:pt x="132587" y="1210056"/>
                </a:lnTo>
                <a:close/>
              </a:path>
              <a:path w="1435735" h="2737485">
                <a:moveTo>
                  <a:pt x="132587" y="871728"/>
                </a:moveTo>
                <a:lnTo>
                  <a:pt x="80772" y="864108"/>
                </a:lnTo>
                <a:lnTo>
                  <a:pt x="39624" y="842772"/>
                </a:lnTo>
                <a:lnTo>
                  <a:pt x="10667" y="812291"/>
                </a:lnTo>
                <a:lnTo>
                  <a:pt x="0" y="774192"/>
                </a:lnTo>
                <a:lnTo>
                  <a:pt x="10667" y="736092"/>
                </a:lnTo>
                <a:lnTo>
                  <a:pt x="39624" y="705612"/>
                </a:lnTo>
                <a:lnTo>
                  <a:pt x="80772" y="684276"/>
                </a:lnTo>
                <a:lnTo>
                  <a:pt x="132587" y="676656"/>
                </a:lnTo>
                <a:lnTo>
                  <a:pt x="182879" y="684276"/>
                </a:lnTo>
                <a:lnTo>
                  <a:pt x="224027" y="705612"/>
                </a:lnTo>
                <a:lnTo>
                  <a:pt x="252984" y="736092"/>
                </a:lnTo>
                <a:lnTo>
                  <a:pt x="262127" y="774192"/>
                </a:lnTo>
                <a:lnTo>
                  <a:pt x="252984" y="812291"/>
                </a:lnTo>
                <a:lnTo>
                  <a:pt x="224027" y="842772"/>
                </a:lnTo>
                <a:lnTo>
                  <a:pt x="182879" y="864108"/>
                </a:lnTo>
                <a:lnTo>
                  <a:pt x="132587" y="871728"/>
                </a:lnTo>
                <a:close/>
              </a:path>
              <a:path w="1435735" h="2737485">
                <a:moveTo>
                  <a:pt x="132587" y="533400"/>
                </a:moveTo>
                <a:lnTo>
                  <a:pt x="80772" y="525780"/>
                </a:lnTo>
                <a:lnTo>
                  <a:pt x="39624" y="504444"/>
                </a:lnTo>
                <a:lnTo>
                  <a:pt x="10667" y="473964"/>
                </a:lnTo>
                <a:lnTo>
                  <a:pt x="0" y="435864"/>
                </a:lnTo>
                <a:lnTo>
                  <a:pt x="10667" y="397764"/>
                </a:lnTo>
                <a:lnTo>
                  <a:pt x="39624" y="367284"/>
                </a:lnTo>
                <a:lnTo>
                  <a:pt x="80772" y="345948"/>
                </a:lnTo>
                <a:lnTo>
                  <a:pt x="132587" y="338328"/>
                </a:lnTo>
                <a:lnTo>
                  <a:pt x="182879" y="345948"/>
                </a:lnTo>
                <a:lnTo>
                  <a:pt x="224027" y="367284"/>
                </a:lnTo>
                <a:lnTo>
                  <a:pt x="252984" y="397764"/>
                </a:lnTo>
                <a:lnTo>
                  <a:pt x="262127" y="435864"/>
                </a:lnTo>
                <a:lnTo>
                  <a:pt x="252984" y="473964"/>
                </a:lnTo>
                <a:lnTo>
                  <a:pt x="224027" y="504444"/>
                </a:lnTo>
                <a:lnTo>
                  <a:pt x="182879" y="525780"/>
                </a:lnTo>
                <a:lnTo>
                  <a:pt x="132587" y="533400"/>
                </a:lnTo>
                <a:close/>
              </a:path>
              <a:path w="1435735" h="2737485">
                <a:moveTo>
                  <a:pt x="132587" y="195072"/>
                </a:moveTo>
                <a:lnTo>
                  <a:pt x="80772" y="187452"/>
                </a:lnTo>
                <a:lnTo>
                  <a:pt x="39624" y="166115"/>
                </a:lnTo>
                <a:lnTo>
                  <a:pt x="10667" y="135636"/>
                </a:lnTo>
                <a:lnTo>
                  <a:pt x="0" y="97536"/>
                </a:lnTo>
                <a:lnTo>
                  <a:pt x="10667" y="59436"/>
                </a:lnTo>
                <a:lnTo>
                  <a:pt x="39624" y="28956"/>
                </a:lnTo>
                <a:lnTo>
                  <a:pt x="80772" y="7620"/>
                </a:lnTo>
                <a:lnTo>
                  <a:pt x="132587" y="0"/>
                </a:lnTo>
                <a:lnTo>
                  <a:pt x="182879" y="7620"/>
                </a:lnTo>
                <a:lnTo>
                  <a:pt x="224027" y="28956"/>
                </a:lnTo>
                <a:lnTo>
                  <a:pt x="252984" y="59436"/>
                </a:lnTo>
                <a:lnTo>
                  <a:pt x="262127" y="97536"/>
                </a:lnTo>
                <a:lnTo>
                  <a:pt x="252984" y="135636"/>
                </a:lnTo>
                <a:lnTo>
                  <a:pt x="224027" y="166115"/>
                </a:lnTo>
                <a:lnTo>
                  <a:pt x="182879" y="187452"/>
                </a:lnTo>
                <a:lnTo>
                  <a:pt x="132587" y="195072"/>
                </a:lnTo>
                <a:close/>
              </a:path>
              <a:path w="1435735" h="2737485">
                <a:moveTo>
                  <a:pt x="1303020" y="2737104"/>
                </a:moveTo>
                <a:lnTo>
                  <a:pt x="1252727" y="2729484"/>
                </a:lnTo>
                <a:lnTo>
                  <a:pt x="1210055" y="2709672"/>
                </a:lnTo>
                <a:lnTo>
                  <a:pt x="1182624" y="2677668"/>
                </a:lnTo>
                <a:lnTo>
                  <a:pt x="1171955" y="2641092"/>
                </a:lnTo>
                <a:lnTo>
                  <a:pt x="1182624" y="2602992"/>
                </a:lnTo>
                <a:lnTo>
                  <a:pt x="1210055" y="2572512"/>
                </a:lnTo>
                <a:lnTo>
                  <a:pt x="1252727" y="2551176"/>
                </a:lnTo>
                <a:lnTo>
                  <a:pt x="1303020" y="2543556"/>
                </a:lnTo>
                <a:lnTo>
                  <a:pt x="1354836" y="2551176"/>
                </a:lnTo>
                <a:lnTo>
                  <a:pt x="1395984" y="2572512"/>
                </a:lnTo>
                <a:lnTo>
                  <a:pt x="1423415" y="2602992"/>
                </a:lnTo>
                <a:lnTo>
                  <a:pt x="1435608" y="2641092"/>
                </a:lnTo>
                <a:lnTo>
                  <a:pt x="1423415" y="2677668"/>
                </a:lnTo>
                <a:lnTo>
                  <a:pt x="1395984" y="2709672"/>
                </a:lnTo>
                <a:lnTo>
                  <a:pt x="1354836" y="2729484"/>
                </a:lnTo>
                <a:lnTo>
                  <a:pt x="1303020" y="2737104"/>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6391985" y="1761252"/>
            <a:ext cx="156381" cy="41050"/>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6637309" y="136834"/>
            <a:ext cx="168192" cy="1426985"/>
          </a:xfrm>
          <a:custGeom>
            <a:avLst/>
            <a:gdLst/>
            <a:ahLst/>
            <a:cxnLst/>
            <a:rect l="l" t="t" r="r" b="b"/>
            <a:pathLst>
              <a:path w="262254" h="2225040">
                <a:moveTo>
                  <a:pt x="131063" y="2225040"/>
                </a:moveTo>
                <a:lnTo>
                  <a:pt x="79248" y="2217420"/>
                </a:lnTo>
                <a:lnTo>
                  <a:pt x="38100" y="2196084"/>
                </a:lnTo>
                <a:lnTo>
                  <a:pt x="10668" y="2165604"/>
                </a:lnTo>
                <a:lnTo>
                  <a:pt x="0" y="2127504"/>
                </a:lnTo>
                <a:lnTo>
                  <a:pt x="10668" y="2089404"/>
                </a:lnTo>
                <a:lnTo>
                  <a:pt x="38100" y="2058924"/>
                </a:lnTo>
                <a:lnTo>
                  <a:pt x="79248" y="2037588"/>
                </a:lnTo>
                <a:lnTo>
                  <a:pt x="131063" y="2029968"/>
                </a:lnTo>
                <a:lnTo>
                  <a:pt x="181356" y="2037588"/>
                </a:lnTo>
                <a:lnTo>
                  <a:pt x="224028" y="2058924"/>
                </a:lnTo>
                <a:lnTo>
                  <a:pt x="251460" y="2089404"/>
                </a:lnTo>
                <a:lnTo>
                  <a:pt x="262128" y="2127504"/>
                </a:lnTo>
                <a:lnTo>
                  <a:pt x="251460" y="2165604"/>
                </a:lnTo>
                <a:lnTo>
                  <a:pt x="224028" y="2196084"/>
                </a:lnTo>
                <a:lnTo>
                  <a:pt x="181356" y="2217420"/>
                </a:lnTo>
                <a:lnTo>
                  <a:pt x="131063" y="2225040"/>
                </a:lnTo>
                <a:close/>
              </a:path>
              <a:path w="262254" h="2225040">
                <a:moveTo>
                  <a:pt x="131063" y="1886712"/>
                </a:moveTo>
                <a:lnTo>
                  <a:pt x="79248" y="1879092"/>
                </a:lnTo>
                <a:lnTo>
                  <a:pt x="38100" y="1857756"/>
                </a:lnTo>
                <a:lnTo>
                  <a:pt x="10668" y="1827276"/>
                </a:lnTo>
                <a:lnTo>
                  <a:pt x="0" y="1789176"/>
                </a:lnTo>
                <a:lnTo>
                  <a:pt x="10668" y="1751076"/>
                </a:lnTo>
                <a:lnTo>
                  <a:pt x="38100" y="1720596"/>
                </a:lnTo>
                <a:lnTo>
                  <a:pt x="79248" y="1699260"/>
                </a:lnTo>
                <a:lnTo>
                  <a:pt x="131063" y="1691640"/>
                </a:lnTo>
                <a:lnTo>
                  <a:pt x="181356" y="1699260"/>
                </a:lnTo>
                <a:lnTo>
                  <a:pt x="224028" y="1720596"/>
                </a:lnTo>
                <a:lnTo>
                  <a:pt x="251460" y="1751076"/>
                </a:lnTo>
                <a:lnTo>
                  <a:pt x="262128" y="1789176"/>
                </a:lnTo>
                <a:lnTo>
                  <a:pt x="251460" y="1827276"/>
                </a:lnTo>
                <a:lnTo>
                  <a:pt x="224028" y="1857756"/>
                </a:lnTo>
                <a:lnTo>
                  <a:pt x="181356" y="1879092"/>
                </a:lnTo>
                <a:lnTo>
                  <a:pt x="131063" y="1886712"/>
                </a:lnTo>
                <a:close/>
              </a:path>
              <a:path w="262254" h="2225040">
                <a:moveTo>
                  <a:pt x="131063" y="1548384"/>
                </a:moveTo>
                <a:lnTo>
                  <a:pt x="79248" y="1540764"/>
                </a:lnTo>
                <a:lnTo>
                  <a:pt x="38100" y="1519428"/>
                </a:lnTo>
                <a:lnTo>
                  <a:pt x="10668" y="1488948"/>
                </a:lnTo>
                <a:lnTo>
                  <a:pt x="0" y="1450848"/>
                </a:lnTo>
                <a:lnTo>
                  <a:pt x="10668" y="1412748"/>
                </a:lnTo>
                <a:lnTo>
                  <a:pt x="38100" y="1382268"/>
                </a:lnTo>
                <a:lnTo>
                  <a:pt x="79248" y="1360932"/>
                </a:lnTo>
                <a:lnTo>
                  <a:pt x="131063" y="1353312"/>
                </a:lnTo>
                <a:lnTo>
                  <a:pt x="181356" y="1360932"/>
                </a:lnTo>
                <a:lnTo>
                  <a:pt x="224028" y="1382268"/>
                </a:lnTo>
                <a:lnTo>
                  <a:pt x="251460" y="1412748"/>
                </a:lnTo>
                <a:lnTo>
                  <a:pt x="262128" y="1450848"/>
                </a:lnTo>
                <a:lnTo>
                  <a:pt x="251460" y="1488948"/>
                </a:lnTo>
                <a:lnTo>
                  <a:pt x="224028" y="1519428"/>
                </a:lnTo>
                <a:lnTo>
                  <a:pt x="181356" y="1540764"/>
                </a:lnTo>
                <a:lnTo>
                  <a:pt x="131063" y="1548384"/>
                </a:lnTo>
                <a:close/>
              </a:path>
              <a:path w="262254" h="2225040">
                <a:moveTo>
                  <a:pt x="131063" y="1210056"/>
                </a:moveTo>
                <a:lnTo>
                  <a:pt x="79248" y="1202436"/>
                </a:lnTo>
                <a:lnTo>
                  <a:pt x="38100" y="1181100"/>
                </a:lnTo>
                <a:lnTo>
                  <a:pt x="10668" y="1150620"/>
                </a:lnTo>
                <a:lnTo>
                  <a:pt x="0" y="1112520"/>
                </a:lnTo>
                <a:lnTo>
                  <a:pt x="10668" y="1074420"/>
                </a:lnTo>
                <a:lnTo>
                  <a:pt x="38100" y="1043940"/>
                </a:lnTo>
                <a:lnTo>
                  <a:pt x="79248" y="1022604"/>
                </a:lnTo>
                <a:lnTo>
                  <a:pt x="131063" y="1014984"/>
                </a:lnTo>
                <a:lnTo>
                  <a:pt x="181356" y="1022604"/>
                </a:lnTo>
                <a:lnTo>
                  <a:pt x="224028" y="1043940"/>
                </a:lnTo>
                <a:lnTo>
                  <a:pt x="251460" y="1074420"/>
                </a:lnTo>
                <a:lnTo>
                  <a:pt x="262128" y="1112520"/>
                </a:lnTo>
                <a:lnTo>
                  <a:pt x="251460" y="1150620"/>
                </a:lnTo>
                <a:lnTo>
                  <a:pt x="224028" y="1181100"/>
                </a:lnTo>
                <a:lnTo>
                  <a:pt x="181356" y="1202436"/>
                </a:lnTo>
                <a:lnTo>
                  <a:pt x="131063" y="1210056"/>
                </a:lnTo>
                <a:close/>
              </a:path>
              <a:path w="262254" h="2225040">
                <a:moveTo>
                  <a:pt x="131063" y="871728"/>
                </a:moveTo>
                <a:lnTo>
                  <a:pt x="79248" y="864108"/>
                </a:lnTo>
                <a:lnTo>
                  <a:pt x="38100" y="842772"/>
                </a:lnTo>
                <a:lnTo>
                  <a:pt x="10668" y="812292"/>
                </a:lnTo>
                <a:lnTo>
                  <a:pt x="0" y="774192"/>
                </a:lnTo>
                <a:lnTo>
                  <a:pt x="10668" y="736092"/>
                </a:lnTo>
                <a:lnTo>
                  <a:pt x="38100" y="705612"/>
                </a:lnTo>
                <a:lnTo>
                  <a:pt x="79248" y="684276"/>
                </a:lnTo>
                <a:lnTo>
                  <a:pt x="131063" y="676656"/>
                </a:lnTo>
                <a:lnTo>
                  <a:pt x="181356" y="684276"/>
                </a:lnTo>
                <a:lnTo>
                  <a:pt x="224028" y="705612"/>
                </a:lnTo>
                <a:lnTo>
                  <a:pt x="251460" y="736092"/>
                </a:lnTo>
                <a:lnTo>
                  <a:pt x="262128" y="774192"/>
                </a:lnTo>
                <a:lnTo>
                  <a:pt x="251460" y="812292"/>
                </a:lnTo>
                <a:lnTo>
                  <a:pt x="224028" y="842772"/>
                </a:lnTo>
                <a:lnTo>
                  <a:pt x="181356" y="864108"/>
                </a:lnTo>
                <a:lnTo>
                  <a:pt x="131063" y="871728"/>
                </a:lnTo>
                <a:close/>
              </a:path>
              <a:path w="262254" h="2225040">
                <a:moveTo>
                  <a:pt x="131063" y="533400"/>
                </a:moveTo>
                <a:lnTo>
                  <a:pt x="79248" y="525780"/>
                </a:lnTo>
                <a:lnTo>
                  <a:pt x="38100" y="504444"/>
                </a:lnTo>
                <a:lnTo>
                  <a:pt x="10668" y="473964"/>
                </a:lnTo>
                <a:lnTo>
                  <a:pt x="0" y="435864"/>
                </a:lnTo>
                <a:lnTo>
                  <a:pt x="10668" y="397764"/>
                </a:lnTo>
                <a:lnTo>
                  <a:pt x="38100" y="367284"/>
                </a:lnTo>
                <a:lnTo>
                  <a:pt x="79248" y="345948"/>
                </a:lnTo>
                <a:lnTo>
                  <a:pt x="131063" y="338328"/>
                </a:lnTo>
                <a:lnTo>
                  <a:pt x="181356" y="345948"/>
                </a:lnTo>
                <a:lnTo>
                  <a:pt x="224028" y="367284"/>
                </a:lnTo>
                <a:lnTo>
                  <a:pt x="251460" y="397764"/>
                </a:lnTo>
                <a:lnTo>
                  <a:pt x="262128" y="435864"/>
                </a:lnTo>
                <a:lnTo>
                  <a:pt x="251460" y="473964"/>
                </a:lnTo>
                <a:lnTo>
                  <a:pt x="224028" y="504444"/>
                </a:lnTo>
                <a:lnTo>
                  <a:pt x="181356" y="525780"/>
                </a:lnTo>
                <a:lnTo>
                  <a:pt x="131063" y="533400"/>
                </a:lnTo>
                <a:close/>
              </a:path>
              <a:path w="262254" h="2225040">
                <a:moveTo>
                  <a:pt x="131063" y="195072"/>
                </a:moveTo>
                <a:lnTo>
                  <a:pt x="79248" y="187452"/>
                </a:lnTo>
                <a:lnTo>
                  <a:pt x="38100" y="166116"/>
                </a:lnTo>
                <a:lnTo>
                  <a:pt x="10668" y="135636"/>
                </a:lnTo>
                <a:lnTo>
                  <a:pt x="0" y="97536"/>
                </a:lnTo>
                <a:lnTo>
                  <a:pt x="10668" y="59436"/>
                </a:lnTo>
                <a:lnTo>
                  <a:pt x="38100" y="28956"/>
                </a:lnTo>
                <a:lnTo>
                  <a:pt x="79248" y="7620"/>
                </a:lnTo>
                <a:lnTo>
                  <a:pt x="131063" y="0"/>
                </a:lnTo>
                <a:lnTo>
                  <a:pt x="181356" y="7620"/>
                </a:lnTo>
                <a:lnTo>
                  <a:pt x="224028" y="28956"/>
                </a:lnTo>
                <a:lnTo>
                  <a:pt x="251460" y="59436"/>
                </a:lnTo>
                <a:lnTo>
                  <a:pt x="262128" y="97536"/>
                </a:lnTo>
                <a:lnTo>
                  <a:pt x="251460" y="135636"/>
                </a:lnTo>
                <a:lnTo>
                  <a:pt x="224028" y="166116"/>
                </a:lnTo>
                <a:lnTo>
                  <a:pt x="181356" y="187452"/>
                </a:lnTo>
                <a:lnTo>
                  <a:pt x="131063"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29" name="object 29"/>
          <p:cNvSpPr/>
          <p:nvPr/>
        </p:nvSpPr>
        <p:spPr>
          <a:xfrm>
            <a:off x="6641219" y="0"/>
            <a:ext cx="159314"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0" name="object 30"/>
          <p:cNvSpPr/>
          <p:nvPr/>
        </p:nvSpPr>
        <p:spPr>
          <a:xfrm>
            <a:off x="5885698" y="892354"/>
            <a:ext cx="919966" cy="887793"/>
          </a:xfrm>
          <a:custGeom>
            <a:avLst/>
            <a:gdLst/>
            <a:ahLst/>
            <a:cxnLst/>
            <a:rect l="l" t="t" r="r" b="b"/>
            <a:pathLst>
              <a:path w="1434464" h="1384300">
                <a:moveTo>
                  <a:pt x="131063" y="1210056"/>
                </a:moveTo>
                <a:lnTo>
                  <a:pt x="79248" y="1202436"/>
                </a:lnTo>
                <a:lnTo>
                  <a:pt x="38100" y="1181100"/>
                </a:lnTo>
                <a:lnTo>
                  <a:pt x="9143" y="1150620"/>
                </a:lnTo>
                <a:lnTo>
                  <a:pt x="0" y="1112520"/>
                </a:lnTo>
                <a:lnTo>
                  <a:pt x="9143" y="1074420"/>
                </a:lnTo>
                <a:lnTo>
                  <a:pt x="38100" y="1043940"/>
                </a:lnTo>
                <a:lnTo>
                  <a:pt x="79248" y="1022604"/>
                </a:lnTo>
                <a:lnTo>
                  <a:pt x="131063" y="1014984"/>
                </a:lnTo>
                <a:lnTo>
                  <a:pt x="181355" y="1022604"/>
                </a:lnTo>
                <a:lnTo>
                  <a:pt x="224027" y="1043940"/>
                </a:lnTo>
                <a:lnTo>
                  <a:pt x="251460" y="1074420"/>
                </a:lnTo>
                <a:lnTo>
                  <a:pt x="262127" y="1112520"/>
                </a:lnTo>
                <a:lnTo>
                  <a:pt x="251460" y="1150620"/>
                </a:lnTo>
                <a:lnTo>
                  <a:pt x="224027" y="1181100"/>
                </a:lnTo>
                <a:lnTo>
                  <a:pt x="181355" y="1202436"/>
                </a:lnTo>
                <a:lnTo>
                  <a:pt x="131063" y="1210056"/>
                </a:lnTo>
                <a:close/>
              </a:path>
              <a:path w="1434464" h="1384300">
                <a:moveTo>
                  <a:pt x="131063" y="871728"/>
                </a:moveTo>
                <a:lnTo>
                  <a:pt x="79248" y="864108"/>
                </a:lnTo>
                <a:lnTo>
                  <a:pt x="38100" y="842772"/>
                </a:lnTo>
                <a:lnTo>
                  <a:pt x="9143" y="812292"/>
                </a:lnTo>
                <a:lnTo>
                  <a:pt x="0" y="774192"/>
                </a:lnTo>
                <a:lnTo>
                  <a:pt x="9143" y="736092"/>
                </a:lnTo>
                <a:lnTo>
                  <a:pt x="38100" y="705612"/>
                </a:lnTo>
                <a:lnTo>
                  <a:pt x="79248" y="684276"/>
                </a:lnTo>
                <a:lnTo>
                  <a:pt x="131063" y="676656"/>
                </a:lnTo>
                <a:lnTo>
                  <a:pt x="181355" y="684276"/>
                </a:lnTo>
                <a:lnTo>
                  <a:pt x="224027" y="705612"/>
                </a:lnTo>
                <a:lnTo>
                  <a:pt x="251460" y="736092"/>
                </a:lnTo>
                <a:lnTo>
                  <a:pt x="262127" y="774192"/>
                </a:lnTo>
                <a:lnTo>
                  <a:pt x="251460" y="812292"/>
                </a:lnTo>
                <a:lnTo>
                  <a:pt x="224027" y="842772"/>
                </a:lnTo>
                <a:lnTo>
                  <a:pt x="181355" y="864108"/>
                </a:lnTo>
                <a:lnTo>
                  <a:pt x="131063" y="871728"/>
                </a:lnTo>
                <a:close/>
              </a:path>
              <a:path w="1434464" h="1384300">
                <a:moveTo>
                  <a:pt x="131063" y="533400"/>
                </a:moveTo>
                <a:lnTo>
                  <a:pt x="79248" y="525780"/>
                </a:lnTo>
                <a:lnTo>
                  <a:pt x="38100" y="504444"/>
                </a:lnTo>
                <a:lnTo>
                  <a:pt x="9143" y="473964"/>
                </a:lnTo>
                <a:lnTo>
                  <a:pt x="0" y="435864"/>
                </a:lnTo>
                <a:lnTo>
                  <a:pt x="9143" y="397764"/>
                </a:lnTo>
                <a:lnTo>
                  <a:pt x="38100" y="367284"/>
                </a:lnTo>
                <a:lnTo>
                  <a:pt x="79248" y="345948"/>
                </a:lnTo>
                <a:lnTo>
                  <a:pt x="131063" y="338328"/>
                </a:lnTo>
                <a:lnTo>
                  <a:pt x="181355" y="345948"/>
                </a:lnTo>
                <a:lnTo>
                  <a:pt x="224027" y="367284"/>
                </a:lnTo>
                <a:lnTo>
                  <a:pt x="251460" y="397764"/>
                </a:lnTo>
                <a:lnTo>
                  <a:pt x="262127" y="435864"/>
                </a:lnTo>
                <a:lnTo>
                  <a:pt x="251460" y="473964"/>
                </a:lnTo>
                <a:lnTo>
                  <a:pt x="224027" y="504444"/>
                </a:lnTo>
                <a:lnTo>
                  <a:pt x="181355" y="525780"/>
                </a:lnTo>
                <a:lnTo>
                  <a:pt x="131063" y="533400"/>
                </a:lnTo>
                <a:close/>
              </a:path>
              <a:path w="1434464" h="1384300">
                <a:moveTo>
                  <a:pt x="131063" y="195072"/>
                </a:moveTo>
                <a:lnTo>
                  <a:pt x="79248" y="187452"/>
                </a:lnTo>
                <a:lnTo>
                  <a:pt x="38100" y="166116"/>
                </a:lnTo>
                <a:lnTo>
                  <a:pt x="9143" y="135636"/>
                </a:lnTo>
                <a:lnTo>
                  <a:pt x="0" y="97536"/>
                </a:lnTo>
                <a:lnTo>
                  <a:pt x="9143" y="59436"/>
                </a:lnTo>
                <a:lnTo>
                  <a:pt x="38100" y="28956"/>
                </a:lnTo>
                <a:lnTo>
                  <a:pt x="79248" y="7620"/>
                </a:lnTo>
                <a:lnTo>
                  <a:pt x="131063" y="0"/>
                </a:lnTo>
                <a:lnTo>
                  <a:pt x="181355" y="7620"/>
                </a:lnTo>
                <a:lnTo>
                  <a:pt x="224027" y="28956"/>
                </a:lnTo>
                <a:lnTo>
                  <a:pt x="251460" y="59436"/>
                </a:lnTo>
                <a:lnTo>
                  <a:pt x="262127" y="97536"/>
                </a:lnTo>
                <a:lnTo>
                  <a:pt x="251460" y="135636"/>
                </a:lnTo>
                <a:lnTo>
                  <a:pt x="224027" y="166116"/>
                </a:lnTo>
                <a:lnTo>
                  <a:pt x="181355" y="187452"/>
                </a:lnTo>
                <a:lnTo>
                  <a:pt x="131063" y="195072"/>
                </a:lnTo>
                <a:close/>
              </a:path>
              <a:path w="1434464" h="1384300">
                <a:moveTo>
                  <a:pt x="1303019" y="1383792"/>
                </a:moveTo>
                <a:lnTo>
                  <a:pt x="1251203" y="1377696"/>
                </a:lnTo>
                <a:lnTo>
                  <a:pt x="1210055" y="1356360"/>
                </a:lnTo>
                <a:lnTo>
                  <a:pt x="1182624" y="1324356"/>
                </a:lnTo>
                <a:lnTo>
                  <a:pt x="1171955" y="1287780"/>
                </a:lnTo>
                <a:lnTo>
                  <a:pt x="1182624" y="1249680"/>
                </a:lnTo>
                <a:lnTo>
                  <a:pt x="1210055" y="1219200"/>
                </a:lnTo>
                <a:lnTo>
                  <a:pt x="1251203" y="1197864"/>
                </a:lnTo>
                <a:lnTo>
                  <a:pt x="1303019" y="1190244"/>
                </a:lnTo>
                <a:lnTo>
                  <a:pt x="1353312" y="1197864"/>
                </a:lnTo>
                <a:lnTo>
                  <a:pt x="1395984" y="1219200"/>
                </a:lnTo>
                <a:lnTo>
                  <a:pt x="1423415" y="1249680"/>
                </a:lnTo>
                <a:lnTo>
                  <a:pt x="1434084" y="1287780"/>
                </a:lnTo>
                <a:lnTo>
                  <a:pt x="1423415" y="1324356"/>
                </a:lnTo>
                <a:lnTo>
                  <a:pt x="1395984" y="1356360"/>
                </a:lnTo>
                <a:lnTo>
                  <a:pt x="1353312" y="1377696"/>
                </a:lnTo>
                <a:lnTo>
                  <a:pt x="1303019" y="138379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31" name="object 31"/>
          <p:cNvSpPr/>
          <p:nvPr/>
        </p:nvSpPr>
        <p:spPr>
          <a:xfrm>
            <a:off x="5885699" y="675374"/>
            <a:ext cx="168192" cy="125431"/>
          </a:xfrm>
          <a:custGeom>
            <a:avLst/>
            <a:gdLst/>
            <a:ahLst/>
            <a:cxnLst/>
            <a:rect l="l" t="t" r="r" b="b"/>
            <a:pathLst>
              <a:path w="262254" h="195580">
                <a:moveTo>
                  <a:pt x="131063" y="195072"/>
                </a:moveTo>
                <a:lnTo>
                  <a:pt x="79248" y="187452"/>
                </a:lnTo>
                <a:lnTo>
                  <a:pt x="38100" y="166116"/>
                </a:lnTo>
                <a:lnTo>
                  <a:pt x="9143" y="135636"/>
                </a:lnTo>
                <a:lnTo>
                  <a:pt x="0" y="97536"/>
                </a:lnTo>
                <a:lnTo>
                  <a:pt x="9143" y="59436"/>
                </a:lnTo>
                <a:lnTo>
                  <a:pt x="38100" y="28956"/>
                </a:lnTo>
                <a:lnTo>
                  <a:pt x="79248" y="7620"/>
                </a:lnTo>
                <a:lnTo>
                  <a:pt x="131063" y="0"/>
                </a:lnTo>
                <a:lnTo>
                  <a:pt x="181355" y="7620"/>
                </a:lnTo>
                <a:lnTo>
                  <a:pt x="224027" y="28956"/>
                </a:lnTo>
                <a:lnTo>
                  <a:pt x="251460" y="59436"/>
                </a:lnTo>
                <a:lnTo>
                  <a:pt x="262127" y="97536"/>
                </a:lnTo>
                <a:lnTo>
                  <a:pt x="251460" y="135636"/>
                </a:lnTo>
                <a:lnTo>
                  <a:pt x="224027" y="166116"/>
                </a:lnTo>
                <a:lnTo>
                  <a:pt x="181355" y="187452"/>
                </a:lnTo>
                <a:lnTo>
                  <a:pt x="131063" y="195072"/>
                </a:lnTo>
                <a:close/>
              </a:path>
            </a:pathLst>
          </a:custGeom>
          <a:solidFill>
            <a:srgbClr val="D75B9F">
              <a:alpha val="65899"/>
            </a:srgbClr>
          </a:solidFill>
        </p:spPr>
        <p:txBody>
          <a:bodyPr wrap="square" lIns="0" tIns="0" rIns="0" bIns="0" rtlCol="0"/>
          <a:lstStyle/>
          <a:p>
            <a:pPr defTabSz="586405"/>
            <a:endParaRPr sz="1154">
              <a:solidFill>
                <a:prstClr val="black"/>
              </a:solidFill>
              <a:latin typeface="Calibri"/>
            </a:endParaRPr>
          </a:p>
        </p:txBody>
      </p:sp>
      <p:sp>
        <p:nvSpPr>
          <p:cNvPr id="32" name="object 32"/>
          <p:cNvSpPr/>
          <p:nvPr/>
        </p:nvSpPr>
        <p:spPr>
          <a:xfrm>
            <a:off x="5885699" y="24435"/>
            <a:ext cx="168192" cy="559147"/>
          </a:xfrm>
          <a:custGeom>
            <a:avLst/>
            <a:gdLst/>
            <a:ahLst/>
            <a:cxnLst/>
            <a:rect l="l" t="t" r="r" b="b"/>
            <a:pathLst>
              <a:path w="262254" h="871855">
                <a:moveTo>
                  <a:pt x="131063" y="871728"/>
                </a:moveTo>
                <a:lnTo>
                  <a:pt x="79248" y="864108"/>
                </a:lnTo>
                <a:lnTo>
                  <a:pt x="38100" y="842772"/>
                </a:lnTo>
                <a:lnTo>
                  <a:pt x="9143" y="812291"/>
                </a:lnTo>
                <a:lnTo>
                  <a:pt x="0" y="774192"/>
                </a:lnTo>
                <a:lnTo>
                  <a:pt x="9143" y="736092"/>
                </a:lnTo>
                <a:lnTo>
                  <a:pt x="38100" y="705612"/>
                </a:lnTo>
                <a:lnTo>
                  <a:pt x="79248" y="684276"/>
                </a:lnTo>
                <a:lnTo>
                  <a:pt x="131063" y="676656"/>
                </a:lnTo>
                <a:lnTo>
                  <a:pt x="181355" y="684276"/>
                </a:lnTo>
                <a:lnTo>
                  <a:pt x="224027" y="705612"/>
                </a:lnTo>
                <a:lnTo>
                  <a:pt x="251460" y="736092"/>
                </a:lnTo>
                <a:lnTo>
                  <a:pt x="262127" y="774192"/>
                </a:lnTo>
                <a:lnTo>
                  <a:pt x="251460" y="812291"/>
                </a:lnTo>
                <a:lnTo>
                  <a:pt x="224027" y="842772"/>
                </a:lnTo>
                <a:lnTo>
                  <a:pt x="181355" y="864108"/>
                </a:lnTo>
                <a:lnTo>
                  <a:pt x="131063" y="871728"/>
                </a:lnTo>
                <a:close/>
              </a:path>
              <a:path w="262254" h="871855">
                <a:moveTo>
                  <a:pt x="131063" y="533400"/>
                </a:moveTo>
                <a:lnTo>
                  <a:pt x="79248" y="525780"/>
                </a:lnTo>
                <a:lnTo>
                  <a:pt x="38100" y="504444"/>
                </a:lnTo>
                <a:lnTo>
                  <a:pt x="9143" y="473964"/>
                </a:lnTo>
                <a:lnTo>
                  <a:pt x="0" y="435864"/>
                </a:lnTo>
                <a:lnTo>
                  <a:pt x="9143" y="397764"/>
                </a:lnTo>
                <a:lnTo>
                  <a:pt x="38100" y="367284"/>
                </a:lnTo>
                <a:lnTo>
                  <a:pt x="79248" y="345948"/>
                </a:lnTo>
                <a:lnTo>
                  <a:pt x="131063" y="338328"/>
                </a:lnTo>
                <a:lnTo>
                  <a:pt x="181355" y="345948"/>
                </a:lnTo>
                <a:lnTo>
                  <a:pt x="224027" y="367284"/>
                </a:lnTo>
                <a:lnTo>
                  <a:pt x="251460" y="397764"/>
                </a:lnTo>
                <a:lnTo>
                  <a:pt x="262127" y="435864"/>
                </a:lnTo>
                <a:lnTo>
                  <a:pt x="251460" y="473964"/>
                </a:lnTo>
                <a:lnTo>
                  <a:pt x="224027" y="504444"/>
                </a:lnTo>
                <a:lnTo>
                  <a:pt x="181355" y="525780"/>
                </a:lnTo>
                <a:lnTo>
                  <a:pt x="131063" y="533400"/>
                </a:lnTo>
                <a:close/>
              </a:path>
              <a:path w="262254" h="871855">
                <a:moveTo>
                  <a:pt x="131063" y="195072"/>
                </a:moveTo>
                <a:lnTo>
                  <a:pt x="79248" y="187452"/>
                </a:lnTo>
                <a:lnTo>
                  <a:pt x="38100" y="166115"/>
                </a:lnTo>
                <a:lnTo>
                  <a:pt x="9143" y="135636"/>
                </a:lnTo>
                <a:lnTo>
                  <a:pt x="0" y="97536"/>
                </a:lnTo>
                <a:lnTo>
                  <a:pt x="9143" y="59436"/>
                </a:lnTo>
                <a:lnTo>
                  <a:pt x="38100" y="28956"/>
                </a:lnTo>
                <a:lnTo>
                  <a:pt x="79248" y="7620"/>
                </a:lnTo>
                <a:lnTo>
                  <a:pt x="131063" y="0"/>
                </a:lnTo>
                <a:lnTo>
                  <a:pt x="181355" y="7620"/>
                </a:lnTo>
                <a:lnTo>
                  <a:pt x="224027" y="28956"/>
                </a:lnTo>
                <a:lnTo>
                  <a:pt x="251460" y="59436"/>
                </a:lnTo>
                <a:lnTo>
                  <a:pt x="262127" y="97536"/>
                </a:lnTo>
                <a:lnTo>
                  <a:pt x="251460" y="135636"/>
                </a:lnTo>
                <a:lnTo>
                  <a:pt x="224027" y="166115"/>
                </a:lnTo>
                <a:lnTo>
                  <a:pt x="181355" y="187452"/>
                </a:lnTo>
                <a:lnTo>
                  <a:pt x="131063"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33" name="object 33"/>
          <p:cNvSpPr/>
          <p:nvPr/>
        </p:nvSpPr>
        <p:spPr>
          <a:xfrm>
            <a:off x="5891563" y="1761252"/>
            <a:ext cx="156381" cy="41050"/>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4" name="object 34"/>
          <p:cNvSpPr/>
          <p:nvPr/>
        </p:nvSpPr>
        <p:spPr>
          <a:xfrm>
            <a:off x="6135910" y="136834"/>
            <a:ext cx="168192" cy="1426985"/>
          </a:xfrm>
          <a:custGeom>
            <a:avLst/>
            <a:gdLst/>
            <a:ahLst/>
            <a:cxnLst/>
            <a:rect l="l" t="t" r="r" b="b"/>
            <a:pathLst>
              <a:path w="262254" h="2225040">
                <a:moveTo>
                  <a:pt x="131064" y="2225040"/>
                </a:moveTo>
                <a:lnTo>
                  <a:pt x="80772" y="2217420"/>
                </a:lnTo>
                <a:lnTo>
                  <a:pt x="38100" y="2196084"/>
                </a:lnTo>
                <a:lnTo>
                  <a:pt x="10668" y="2165604"/>
                </a:lnTo>
                <a:lnTo>
                  <a:pt x="0" y="2127504"/>
                </a:lnTo>
                <a:lnTo>
                  <a:pt x="10668" y="2089404"/>
                </a:lnTo>
                <a:lnTo>
                  <a:pt x="38100" y="2058924"/>
                </a:lnTo>
                <a:lnTo>
                  <a:pt x="80772" y="2037588"/>
                </a:lnTo>
                <a:lnTo>
                  <a:pt x="131064" y="2029968"/>
                </a:lnTo>
                <a:lnTo>
                  <a:pt x="182880" y="2037588"/>
                </a:lnTo>
                <a:lnTo>
                  <a:pt x="224028" y="2058924"/>
                </a:lnTo>
                <a:lnTo>
                  <a:pt x="251460" y="2089404"/>
                </a:lnTo>
                <a:lnTo>
                  <a:pt x="262128" y="2127504"/>
                </a:lnTo>
                <a:lnTo>
                  <a:pt x="251460" y="2165604"/>
                </a:lnTo>
                <a:lnTo>
                  <a:pt x="224028" y="2196084"/>
                </a:lnTo>
                <a:lnTo>
                  <a:pt x="182880" y="2217420"/>
                </a:lnTo>
                <a:lnTo>
                  <a:pt x="131064" y="2225040"/>
                </a:lnTo>
                <a:close/>
              </a:path>
              <a:path w="262254" h="2225040">
                <a:moveTo>
                  <a:pt x="131064" y="1886712"/>
                </a:moveTo>
                <a:lnTo>
                  <a:pt x="80772" y="1879092"/>
                </a:lnTo>
                <a:lnTo>
                  <a:pt x="38100" y="1857756"/>
                </a:lnTo>
                <a:lnTo>
                  <a:pt x="10668" y="1827276"/>
                </a:lnTo>
                <a:lnTo>
                  <a:pt x="0" y="1789176"/>
                </a:lnTo>
                <a:lnTo>
                  <a:pt x="10668" y="1751076"/>
                </a:lnTo>
                <a:lnTo>
                  <a:pt x="38100" y="1720596"/>
                </a:lnTo>
                <a:lnTo>
                  <a:pt x="80772" y="1699260"/>
                </a:lnTo>
                <a:lnTo>
                  <a:pt x="131064" y="1691640"/>
                </a:lnTo>
                <a:lnTo>
                  <a:pt x="182880" y="1699260"/>
                </a:lnTo>
                <a:lnTo>
                  <a:pt x="224028" y="1720596"/>
                </a:lnTo>
                <a:lnTo>
                  <a:pt x="251460" y="1751076"/>
                </a:lnTo>
                <a:lnTo>
                  <a:pt x="262128" y="1789176"/>
                </a:lnTo>
                <a:lnTo>
                  <a:pt x="251460" y="1827276"/>
                </a:lnTo>
                <a:lnTo>
                  <a:pt x="224028" y="1857756"/>
                </a:lnTo>
                <a:lnTo>
                  <a:pt x="182880" y="1879092"/>
                </a:lnTo>
                <a:lnTo>
                  <a:pt x="131064" y="1886712"/>
                </a:lnTo>
                <a:close/>
              </a:path>
              <a:path w="262254" h="2225040">
                <a:moveTo>
                  <a:pt x="131064" y="1548384"/>
                </a:moveTo>
                <a:lnTo>
                  <a:pt x="80772" y="1540764"/>
                </a:lnTo>
                <a:lnTo>
                  <a:pt x="38100" y="1519428"/>
                </a:lnTo>
                <a:lnTo>
                  <a:pt x="10668" y="1488948"/>
                </a:lnTo>
                <a:lnTo>
                  <a:pt x="0" y="1450848"/>
                </a:lnTo>
                <a:lnTo>
                  <a:pt x="10668" y="1412748"/>
                </a:lnTo>
                <a:lnTo>
                  <a:pt x="38100" y="1382268"/>
                </a:lnTo>
                <a:lnTo>
                  <a:pt x="80772" y="1360932"/>
                </a:lnTo>
                <a:lnTo>
                  <a:pt x="131064" y="1353312"/>
                </a:lnTo>
                <a:lnTo>
                  <a:pt x="182880" y="1360932"/>
                </a:lnTo>
                <a:lnTo>
                  <a:pt x="224028" y="1382268"/>
                </a:lnTo>
                <a:lnTo>
                  <a:pt x="251460" y="1412748"/>
                </a:lnTo>
                <a:lnTo>
                  <a:pt x="262128" y="1450848"/>
                </a:lnTo>
                <a:lnTo>
                  <a:pt x="251460" y="1488948"/>
                </a:lnTo>
                <a:lnTo>
                  <a:pt x="224028" y="1519428"/>
                </a:lnTo>
                <a:lnTo>
                  <a:pt x="182880" y="1540764"/>
                </a:lnTo>
                <a:lnTo>
                  <a:pt x="131064" y="1548384"/>
                </a:lnTo>
                <a:close/>
              </a:path>
              <a:path w="262254" h="2225040">
                <a:moveTo>
                  <a:pt x="131064" y="1210056"/>
                </a:moveTo>
                <a:lnTo>
                  <a:pt x="80772" y="1202436"/>
                </a:lnTo>
                <a:lnTo>
                  <a:pt x="38100" y="1181100"/>
                </a:lnTo>
                <a:lnTo>
                  <a:pt x="10668" y="1150620"/>
                </a:lnTo>
                <a:lnTo>
                  <a:pt x="0" y="1112520"/>
                </a:lnTo>
                <a:lnTo>
                  <a:pt x="10668" y="1074420"/>
                </a:lnTo>
                <a:lnTo>
                  <a:pt x="38100" y="1043940"/>
                </a:lnTo>
                <a:lnTo>
                  <a:pt x="80772" y="1022604"/>
                </a:lnTo>
                <a:lnTo>
                  <a:pt x="131064" y="1014984"/>
                </a:lnTo>
                <a:lnTo>
                  <a:pt x="182880" y="1022604"/>
                </a:lnTo>
                <a:lnTo>
                  <a:pt x="224028" y="1043940"/>
                </a:lnTo>
                <a:lnTo>
                  <a:pt x="251460" y="1074420"/>
                </a:lnTo>
                <a:lnTo>
                  <a:pt x="262128" y="1112520"/>
                </a:lnTo>
                <a:lnTo>
                  <a:pt x="251460" y="1150620"/>
                </a:lnTo>
                <a:lnTo>
                  <a:pt x="224028" y="1181100"/>
                </a:lnTo>
                <a:lnTo>
                  <a:pt x="182880" y="1202436"/>
                </a:lnTo>
                <a:lnTo>
                  <a:pt x="131064" y="1210056"/>
                </a:lnTo>
                <a:close/>
              </a:path>
              <a:path w="262254" h="2225040">
                <a:moveTo>
                  <a:pt x="131064" y="871728"/>
                </a:moveTo>
                <a:lnTo>
                  <a:pt x="80772" y="864108"/>
                </a:lnTo>
                <a:lnTo>
                  <a:pt x="38100" y="842772"/>
                </a:lnTo>
                <a:lnTo>
                  <a:pt x="10668" y="812292"/>
                </a:lnTo>
                <a:lnTo>
                  <a:pt x="0" y="774192"/>
                </a:lnTo>
                <a:lnTo>
                  <a:pt x="10668" y="736092"/>
                </a:lnTo>
                <a:lnTo>
                  <a:pt x="38100" y="705612"/>
                </a:lnTo>
                <a:lnTo>
                  <a:pt x="80772" y="684276"/>
                </a:lnTo>
                <a:lnTo>
                  <a:pt x="131064" y="676656"/>
                </a:lnTo>
                <a:lnTo>
                  <a:pt x="182880" y="684276"/>
                </a:lnTo>
                <a:lnTo>
                  <a:pt x="224028" y="705612"/>
                </a:lnTo>
                <a:lnTo>
                  <a:pt x="251460" y="736092"/>
                </a:lnTo>
                <a:lnTo>
                  <a:pt x="262128" y="774192"/>
                </a:lnTo>
                <a:lnTo>
                  <a:pt x="251460" y="812292"/>
                </a:lnTo>
                <a:lnTo>
                  <a:pt x="224028" y="842772"/>
                </a:lnTo>
                <a:lnTo>
                  <a:pt x="182880" y="864108"/>
                </a:lnTo>
                <a:lnTo>
                  <a:pt x="131064" y="871728"/>
                </a:lnTo>
                <a:close/>
              </a:path>
              <a:path w="262254" h="2225040">
                <a:moveTo>
                  <a:pt x="131064" y="533400"/>
                </a:moveTo>
                <a:lnTo>
                  <a:pt x="80772" y="525780"/>
                </a:lnTo>
                <a:lnTo>
                  <a:pt x="38100" y="504444"/>
                </a:lnTo>
                <a:lnTo>
                  <a:pt x="10668" y="473964"/>
                </a:lnTo>
                <a:lnTo>
                  <a:pt x="0" y="435864"/>
                </a:lnTo>
                <a:lnTo>
                  <a:pt x="10668" y="397764"/>
                </a:lnTo>
                <a:lnTo>
                  <a:pt x="38100" y="367284"/>
                </a:lnTo>
                <a:lnTo>
                  <a:pt x="80772" y="345948"/>
                </a:lnTo>
                <a:lnTo>
                  <a:pt x="131064" y="338328"/>
                </a:lnTo>
                <a:lnTo>
                  <a:pt x="182880" y="345948"/>
                </a:lnTo>
                <a:lnTo>
                  <a:pt x="224028" y="367284"/>
                </a:lnTo>
                <a:lnTo>
                  <a:pt x="251460" y="397764"/>
                </a:lnTo>
                <a:lnTo>
                  <a:pt x="262128" y="435864"/>
                </a:lnTo>
                <a:lnTo>
                  <a:pt x="251460" y="473964"/>
                </a:lnTo>
                <a:lnTo>
                  <a:pt x="224028" y="504444"/>
                </a:lnTo>
                <a:lnTo>
                  <a:pt x="182880" y="525780"/>
                </a:lnTo>
                <a:lnTo>
                  <a:pt x="131064" y="533400"/>
                </a:lnTo>
                <a:close/>
              </a:path>
              <a:path w="262254" h="2225040">
                <a:moveTo>
                  <a:pt x="131064" y="195072"/>
                </a:moveTo>
                <a:lnTo>
                  <a:pt x="80772" y="187452"/>
                </a:lnTo>
                <a:lnTo>
                  <a:pt x="38100" y="166116"/>
                </a:lnTo>
                <a:lnTo>
                  <a:pt x="10668" y="135636"/>
                </a:lnTo>
                <a:lnTo>
                  <a:pt x="0" y="97536"/>
                </a:lnTo>
                <a:lnTo>
                  <a:pt x="10668" y="59436"/>
                </a:lnTo>
                <a:lnTo>
                  <a:pt x="38100" y="28956"/>
                </a:lnTo>
                <a:lnTo>
                  <a:pt x="80772" y="7620"/>
                </a:lnTo>
                <a:lnTo>
                  <a:pt x="131064" y="0"/>
                </a:lnTo>
                <a:lnTo>
                  <a:pt x="182880" y="7620"/>
                </a:lnTo>
                <a:lnTo>
                  <a:pt x="224028" y="28956"/>
                </a:lnTo>
                <a:lnTo>
                  <a:pt x="251460" y="59436"/>
                </a:lnTo>
                <a:lnTo>
                  <a:pt x="262128" y="97536"/>
                </a:lnTo>
                <a:lnTo>
                  <a:pt x="251460" y="135636"/>
                </a:lnTo>
                <a:lnTo>
                  <a:pt x="224028" y="166116"/>
                </a:lnTo>
                <a:lnTo>
                  <a:pt x="182880" y="187452"/>
                </a:lnTo>
                <a:lnTo>
                  <a:pt x="131064"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35" name="object 35"/>
          <p:cNvSpPr/>
          <p:nvPr/>
        </p:nvSpPr>
        <p:spPr>
          <a:xfrm>
            <a:off x="6140797" y="0"/>
            <a:ext cx="159314"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6" name="object 36"/>
          <p:cNvSpPr/>
          <p:nvPr/>
        </p:nvSpPr>
        <p:spPr>
          <a:xfrm>
            <a:off x="5384299" y="24435"/>
            <a:ext cx="919966" cy="1755632"/>
          </a:xfrm>
          <a:custGeom>
            <a:avLst/>
            <a:gdLst/>
            <a:ahLst/>
            <a:cxnLst/>
            <a:rect l="l" t="t" r="r" b="b"/>
            <a:pathLst>
              <a:path w="1434464" h="2737485">
                <a:moveTo>
                  <a:pt x="131063" y="2561844"/>
                </a:moveTo>
                <a:lnTo>
                  <a:pt x="79248" y="2555748"/>
                </a:lnTo>
                <a:lnTo>
                  <a:pt x="38100" y="2534412"/>
                </a:lnTo>
                <a:lnTo>
                  <a:pt x="10668" y="2502408"/>
                </a:lnTo>
                <a:lnTo>
                  <a:pt x="0" y="2465832"/>
                </a:lnTo>
                <a:lnTo>
                  <a:pt x="10668" y="2427732"/>
                </a:lnTo>
                <a:lnTo>
                  <a:pt x="38100" y="2397252"/>
                </a:lnTo>
                <a:lnTo>
                  <a:pt x="79248" y="2375916"/>
                </a:lnTo>
                <a:lnTo>
                  <a:pt x="131063" y="2368296"/>
                </a:lnTo>
                <a:lnTo>
                  <a:pt x="181356" y="2375916"/>
                </a:lnTo>
                <a:lnTo>
                  <a:pt x="224027" y="2397252"/>
                </a:lnTo>
                <a:lnTo>
                  <a:pt x="251459" y="2427732"/>
                </a:lnTo>
                <a:lnTo>
                  <a:pt x="262127" y="2465832"/>
                </a:lnTo>
                <a:lnTo>
                  <a:pt x="251459" y="2502408"/>
                </a:lnTo>
                <a:lnTo>
                  <a:pt x="224027" y="2534412"/>
                </a:lnTo>
                <a:lnTo>
                  <a:pt x="181356" y="2555748"/>
                </a:lnTo>
                <a:lnTo>
                  <a:pt x="131063" y="2561844"/>
                </a:lnTo>
                <a:close/>
              </a:path>
              <a:path w="1434464" h="2737485">
                <a:moveTo>
                  <a:pt x="131063" y="2223516"/>
                </a:moveTo>
                <a:lnTo>
                  <a:pt x="79248" y="2217420"/>
                </a:lnTo>
                <a:lnTo>
                  <a:pt x="38100" y="2196084"/>
                </a:lnTo>
                <a:lnTo>
                  <a:pt x="10668" y="2165604"/>
                </a:lnTo>
                <a:lnTo>
                  <a:pt x="0" y="2127504"/>
                </a:lnTo>
                <a:lnTo>
                  <a:pt x="10668" y="2089404"/>
                </a:lnTo>
                <a:lnTo>
                  <a:pt x="38100" y="2058924"/>
                </a:lnTo>
                <a:lnTo>
                  <a:pt x="79248" y="2037588"/>
                </a:lnTo>
                <a:lnTo>
                  <a:pt x="131063" y="2029968"/>
                </a:lnTo>
                <a:lnTo>
                  <a:pt x="181356" y="2037588"/>
                </a:lnTo>
                <a:lnTo>
                  <a:pt x="224027" y="2058924"/>
                </a:lnTo>
                <a:lnTo>
                  <a:pt x="251459" y="2089404"/>
                </a:lnTo>
                <a:lnTo>
                  <a:pt x="262127" y="2127504"/>
                </a:lnTo>
                <a:lnTo>
                  <a:pt x="251459" y="2165604"/>
                </a:lnTo>
                <a:lnTo>
                  <a:pt x="224027" y="2196084"/>
                </a:lnTo>
                <a:lnTo>
                  <a:pt x="181356" y="2217420"/>
                </a:lnTo>
                <a:lnTo>
                  <a:pt x="131063" y="2223516"/>
                </a:lnTo>
                <a:close/>
              </a:path>
              <a:path w="1434464" h="2737485">
                <a:moveTo>
                  <a:pt x="131063" y="1886712"/>
                </a:moveTo>
                <a:lnTo>
                  <a:pt x="79248" y="1879092"/>
                </a:lnTo>
                <a:lnTo>
                  <a:pt x="38100" y="1857756"/>
                </a:lnTo>
                <a:lnTo>
                  <a:pt x="10668" y="1827276"/>
                </a:lnTo>
                <a:lnTo>
                  <a:pt x="0" y="1789176"/>
                </a:lnTo>
                <a:lnTo>
                  <a:pt x="10668" y="1751076"/>
                </a:lnTo>
                <a:lnTo>
                  <a:pt x="38100" y="1720595"/>
                </a:lnTo>
                <a:lnTo>
                  <a:pt x="79248" y="1699260"/>
                </a:lnTo>
                <a:lnTo>
                  <a:pt x="131063" y="1691639"/>
                </a:lnTo>
                <a:lnTo>
                  <a:pt x="181356" y="1699260"/>
                </a:lnTo>
                <a:lnTo>
                  <a:pt x="224027" y="1720595"/>
                </a:lnTo>
                <a:lnTo>
                  <a:pt x="251459" y="1751076"/>
                </a:lnTo>
                <a:lnTo>
                  <a:pt x="262127" y="1789176"/>
                </a:lnTo>
                <a:lnTo>
                  <a:pt x="251459" y="1827276"/>
                </a:lnTo>
                <a:lnTo>
                  <a:pt x="224027" y="1857756"/>
                </a:lnTo>
                <a:lnTo>
                  <a:pt x="181356" y="1879092"/>
                </a:lnTo>
                <a:lnTo>
                  <a:pt x="131063" y="1886712"/>
                </a:lnTo>
                <a:close/>
              </a:path>
              <a:path w="1434464" h="2737485">
                <a:moveTo>
                  <a:pt x="131063" y="1548384"/>
                </a:moveTo>
                <a:lnTo>
                  <a:pt x="79248" y="1540764"/>
                </a:lnTo>
                <a:lnTo>
                  <a:pt x="38100" y="1519428"/>
                </a:lnTo>
                <a:lnTo>
                  <a:pt x="10668" y="1488948"/>
                </a:lnTo>
                <a:lnTo>
                  <a:pt x="0" y="1450848"/>
                </a:lnTo>
                <a:lnTo>
                  <a:pt x="10668" y="1412748"/>
                </a:lnTo>
                <a:lnTo>
                  <a:pt x="38100" y="1382268"/>
                </a:lnTo>
                <a:lnTo>
                  <a:pt x="79248" y="1360932"/>
                </a:lnTo>
                <a:lnTo>
                  <a:pt x="131063" y="1353312"/>
                </a:lnTo>
                <a:lnTo>
                  <a:pt x="181356" y="1360932"/>
                </a:lnTo>
                <a:lnTo>
                  <a:pt x="224027" y="1382268"/>
                </a:lnTo>
                <a:lnTo>
                  <a:pt x="251459" y="1412748"/>
                </a:lnTo>
                <a:lnTo>
                  <a:pt x="262127" y="1450848"/>
                </a:lnTo>
                <a:lnTo>
                  <a:pt x="251459" y="1488948"/>
                </a:lnTo>
                <a:lnTo>
                  <a:pt x="224027" y="1519428"/>
                </a:lnTo>
                <a:lnTo>
                  <a:pt x="181356" y="1540764"/>
                </a:lnTo>
                <a:lnTo>
                  <a:pt x="131063" y="1548384"/>
                </a:lnTo>
                <a:close/>
              </a:path>
              <a:path w="1434464" h="2737485">
                <a:moveTo>
                  <a:pt x="131063" y="1210056"/>
                </a:moveTo>
                <a:lnTo>
                  <a:pt x="79248" y="1202436"/>
                </a:lnTo>
                <a:lnTo>
                  <a:pt x="38100" y="1181100"/>
                </a:lnTo>
                <a:lnTo>
                  <a:pt x="10668" y="1150620"/>
                </a:lnTo>
                <a:lnTo>
                  <a:pt x="0" y="1112520"/>
                </a:lnTo>
                <a:lnTo>
                  <a:pt x="10668" y="1074420"/>
                </a:lnTo>
                <a:lnTo>
                  <a:pt x="38100" y="1043940"/>
                </a:lnTo>
                <a:lnTo>
                  <a:pt x="79248" y="1022604"/>
                </a:lnTo>
                <a:lnTo>
                  <a:pt x="131063" y="1014984"/>
                </a:lnTo>
                <a:lnTo>
                  <a:pt x="181356" y="1022604"/>
                </a:lnTo>
                <a:lnTo>
                  <a:pt x="224027" y="1043940"/>
                </a:lnTo>
                <a:lnTo>
                  <a:pt x="251459" y="1074420"/>
                </a:lnTo>
                <a:lnTo>
                  <a:pt x="262127" y="1112520"/>
                </a:lnTo>
                <a:lnTo>
                  <a:pt x="251459" y="1150620"/>
                </a:lnTo>
                <a:lnTo>
                  <a:pt x="224027" y="1181100"/>
                </a:lnTo>
                <a:lnTo>
                  <a:pt x="181356" y="1202436"/>
                </a:lnTo>
                <a:lnTo>
                  <a:pt x="131063" y="1210056"/>
                </a:lnTo>
                <a:close/>
              </a:path>
              <a:path w="1434464" h="2737485">
                <a:moveTo>
                  <a:pt x="131063" y="871728"/>
                </a:moveTo>
                <a:lnTo>
                  <a:pt x="79248" y="864108"/>
                </a:lnTo>
                <a:lnTo>
                  <a:pt x="38100" y="842772"/>
                </a:lnTo>
                <a:lnTo>
                  <a:pt x="10668" y="812291"/>
                </a:lnTo>
                <a:lnTo>
                  <a:pt x="0" y="774192"/>
                </a:lnTo>
                <a:lnTo>
                  <a:pt x="10668" y="736092"/>
                </a:lnTo>
                <a:lnTo>
                  <a:pt x="38100" y="705612"/>
                </a:lnTo>
                <a:lnTo>
                  <a:pt x="79248" y="684276"/>
                </a:lnTo>
                <a:lnTo>
                  <a:pt x="131063" y="676656"/>
                </a:lnTo>
                <a:lnTo>
                  <a:pt x="181356" y="684276"/>
                </a:lnTo>
                <a:lnTo>
                  <a:pt x="224027" y="705612"/>
                </a:lnTo>
                <a:lnTo>
                  <a:pt x="251459" y="736092"/>
                </a:lnTo>
                <a:lnTo>
                  <a:pt x="262127" y="774192"/>
                </a:lnTo>
                <a:lnTo>
                  <a:pt x="251459" y="812291"/>
                </a:lnTo>
                <a:lnTo>
                  <a:pt x="224027" y="842772"/>
                </a:lnTo>
                <a:lnTo>
                  <a:pt x="181356" y="864108"/>
                </a:lnTo>
                <a:lnTo>
                  <a:pt x="131063" y="871728"/>
                </a:lnTo>
                <a:close/>
              </a:path>
              <a:path w="1434464" h="2737485">
                <a:moveTo>
                  <a:pt x="131063" y="533400"/>
                </a:moveTo>
                <a:lnTo>
                  <a:pt x="79248" y="525780"/>
                </a:lnTo>
                <a:lnTo>
                  <a:pt x="38100" y="504444"/>
                </a:lnTo>
                <a:lnTo>
                  <a:pt x="10668" y="473964"/>
                </a:lnTo>
                <a:lnTo>
                  <a:pt x="0" y="435864"/>
                </a:lnTo>
                <a:lnTo>
                  <a:pt x="10668" y="397764"/>
                </a:lnTo>
                <a:lnTo>
                  <a:pt x="38100" y="367284"/>
                </a:lnTo>
                <a:lnTo>
                  <a:pt x="79248" y="345948"/>
                </a:lnTo>
                <a:lnTo>
                  <a:pt x="131063" y="338328"/>
                </a:lnTo>
                <a:lnTo>
                  <a:pt x="181356" y="345948"/>
                </a:lnTo>
                <a:lnTo>
                  <a:pt x="224027" y="367284"/>
                </a:lnTo>
                <a:lnTo>
                  <a:pt x="251459" y="397764"/>
                </a:lnTo>
                <a:lnTo>
                  <a:pt x="262127" y="435864"/>
                </a:lnTo>
                <a:lnTo>
                  <a:pt x="251459" y="473964"/>
                </a:lnTo>
                <a:lnTo>
                  <a:pt x="224027" y="504444"/>
                </a:lnTo>
                <a:lnTo>
                  <a:pt x="181356" y="525780"/>
                </a:lnTo>
                <a:lnTo>
                  <a:pt x="131063" y="533400"/>
                </a:lnTo>
                <a:close/>
              </a:path>
              <a:path w="1434464" h="2737485">
                <a:moveTo>
                  <a:pt x="131063" y="195072"/>
                </a:moveTo>
                <a:lnTo>
                  <a:pt x="79248" y="187452"/>
                </a:lnTo>
                <a:lnTo>
                  <a:pt x="38100" y="166115"/>
                </a:lnTo>
                <a:lnTo>
                  <a:pt x="10668" y="135636"/>
                </a:lnTo>
                <a:lnTo>
                  <a:pt x="0" y="97536"/>
                </a:lnTo>
                <a:lnTo>
                  <a:pt x="10668" y="59436"/>
                </a:lnTo>
                <a:lnTo>
                  <a:pt x="38100" y="28956"/>
                </a:lnTo>
                <a:lnTo>
                  <a:pt x="79248" y="7620"/>
                </a:lnTo>
                <a:lnTo>
                  <a:pt x="131063" y="0"/>
                </a:lnTo>
                <a:lnTo>
                  <a:pt x="181356" y="7620"/>
                </a:lnTo>
                <a:lnTo>
                  <a:pt x="224027" y="28956"/>
                </a:lnTo>
                <a:lnTo>
                  <a:pt x="251459" y="59436"/>
                </a:lnTo>
                <a:lnTo>
                  <a:pt x="262127" y="97536"/>
                </a:lnTo>
                <a:lnTo>
                  <a:pt x="251459" y="135636"/>
                </a:lnTo>
                <a:lnTo>
                  <a:pt x="224027" y="166115"/>
                </a:lnTo>
                <a:lnTo>
                  <a:pt x="181356" y="187452"/>
                </a:lnTo>
                <a:lnTo>
                  <a:pt x="131063" y="195072"/>
                </a:lnTo>
                <a:close/>
              </a:path>
              <a:path w="1434464" h="2737485">
                <a:moveTo>
                  <a:pt x="1303020" y="2737104"/>
                </a:moveTo>
                <a:lnTo>
                  <a:pt x="1251203" y="2729484"/>
                </a:lnTo>
                <a:lnTo>
                  <a:pt x="1210055" y="2709672"/>
                </a:lnTo>
                <a:lnTo>
                  <a:pt x="1181100" y="2677668"/>
                </a:lnTo>
                <a:lnTo>
                  <a:pt x="1171955" y="2641092"/>
                </a:lnTo>
                <a:lnTo>
                  <a:pt x="1181100" y="2602992"/>
                </a:lnTo>
                <a:lnTo>
                  <a:pt x="1210055" y="2572512"/>
                </a:lnTo>
                <a:lnTo>
                  <a:pt x="1251203" y="2551176"/>
                </a:lnTo>
                <a:lnTo>
                  <a:pt x="1303020" y="2543556"/>
                </a:lnTo>
                <a:lnTo>
                  <a:pt x="1353312" y="2551176"/>
                </a:lnTo>
                <a:lnTo>
                  <a:pt x="1395984" y="2572512"/>
                </a:lnTo>
                <a:lnTo>
                  <a:pt x="1423415" y="2602992"/>
                </a:lnTo>
                <a:lnTo>
                  <a:pt x="1434084" y="2641092"/>
                </a:lnTo>
                <a:lnTo>
                  <a:pt x="1423415" y="2677668"/>
                </a:lnTo>
                <a:lnTo>
                  <a:pt x="1395984" y="2709672"/>
                </a:lnTo>
                <a:lnTo>
                  <a:pt x="1353312" y="2729484"/>
                </a:lnTo>
                <a:lnTo>
                  <a:pt x="1303020" y="2737104"/>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37" name="object 37"/>
          <p:cNvSpPr/>
          <p:nvPr/>
        </p:nvSpPr>
        <p:spPr>
          <a:xfrm>
            <a:off x="5390163" y="1761252"/>
            <a:ext cx="156381" cy="41050"/>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8" name="object 38"/>
          <p:cNvSpPr/>
          <p:nvPr/>
        </p:nvSpPr>
        <p:spPr>
          <a:xfrm>
            <a:off x="5634510" y="136834"/>
            <a:ext cx="168192" cy="1426985"/>
          </a:xfrm>
          <a:custGeom>
            <a:avLst/>
            <a:gdLst/>
            <a:ahLst/>
            <a:cxnLst/>
            <a:rect l="l" t="t" r="r" b="b"/>
            <a:pathLst>
              <a:path w="262254" h="2225040">
                <a:moveTo>
                  <a:pt x="131063" y="2225040"/>
                </a:moveTo>
                <a:lnTo>
                  <a:pt x="80771" y="2217420"/>
                </a:lnTo>
                <a:lnTo>
                  <a:pt x="38100" y="2196084"/>
                </a:lnTo>
                <a:lnTo>
                  <a:pt x="10668" y="2165604"/>
                </a:lnTo>
                <a:lnTo>
                  <a:pt x="0" y="2127504"/>
                </a:lnTo>
                <a:lnTo>
                  <a:pt x="10668" y="2089404"/>
                </a:lnTo>
                <a:lnTo>
                  <a:pt x="38100" y="2058924"/>
                </a:lnTo>
                <a:lnTo>
                  <a:pt x="80771" y="2037588"/>
                </a:lnTo>
                <a:lnTo>
                  <a:pt x="131063" y="2029968"/>
                </a:lnTo>
                <a:lnTo>
                  <a:pt x="182880" y="2037588"/>
                </a:lnTo>
                <a:lnTo>
                  <a:pt x="224028" y="2058924"/>
                </a:lnTo>
                <a:lnTo>
                  <a:pt x="252983" y="2089404"/>
                </a:lnTo>
                <a:lnTo>
                  <a:pt x="262128" y="2127504"/>
                </a:lnTo>
                <a:lnTo>
                  <a:pt x="252983" y="2165604"/>
                </a:lnTo>
                <a:lnTo>
                  <a:pt x="224028" y="2196084"/>
                </a:lnTo>
                <a:lnTo>
                  <a:pt x="182880" y="2217420"/>
                </a:lnTo>
                <a:lnTo>
                  <a:pt x="131063" y="2225040"/>
                </a:lnTo>
                <a:close/>
              </a:path>
              <a:path w="262254" h="2225040">
                <a:moveTo>
                  <a:pt x="131063" y="1886712"/>
                </a:moveTo>
                <a:lnTo>
                  <a:pt x="80771" y="1879092"/>
                </a:lnTo>
                <a:lnTo>
                  <a:pt x="38100" y="1857756"/>
                </a:lnTo>
                <a:lnTo>
                  <a:pt x="10668" y="1827276"/>
                </a:lnTo>
                <a:lnTo>
                  <a:pt x="0" y="1789176"/>
                </a:lnTo>
                <a:lnTo>
                  <a:pt x="10668" y="1751076"/>
                </a:lnTo>
                <a:lnTo>
                  <a:pt x="38100" y="1720596"/>
                </a:lnTo>
                <a:lnTo>
                  <a:pt x="80771" y="1699260"/>
                </a:lnTo>
                <a:lnTo>
                  <a:pt x="131063" y="1691640"/>
                </a:lnTo>
                <a:lnTo>
                  <a:pt x="182880" y="1699260"/>
                </a:lnTo>
                <a:lnTo>
                  <a:pt x="224028" y="1720596"/>
                </a:lnTo>
                <a:lnTo>
                  <a:pt x="252983" y="1751076"/>
                </a:lnTo>
                <a:lnTo>
                  <a:pt x="262128" y="1789176"/>
                </a:lnTo>
                <a:lnTo>
                  <a:pt x="252983" y="1827276"/>
                </a:lnTo>
                <a:lnTo>
                  <a:pt x="224028" y="1857756"/>
                </a:lnTo>
                <a:lnTo>
                  <a:pt x="182880" y="1879092"/>
                </a:lnTo>
                <a:lnTo>
                  <a:pt x="131063" y="1886712"/>
                </a:lnTo>
                <a:close/>
              </a:path>
              <a:path w="262254" h="2225040">
                <a:moveTo>
                  <a:pt x="131063" y="1548384"/>
                </a:moveTo>
                <a:lnTo>
                  <a:pt x="80771" y="1540764"/>
                </a:lnTo>
                <a:lnTo>
                  <a:pt x="38100" y="1519428"/>
                </a:lnTo>
                <a:lnTo>
                  <a:pt x="10668" y="1488948"/>
                </a:lnTo>
                <a:lnTo>
                  <a:pt x="0" y="1450848"/>
                </a:lnTo>
                <a:lnTo>
                  <a:pt x="10668" y="1412748"/>
                </a:lnTo>
                <a:lnTo>
                  <a:pt x="38100" y="1382268"/>
                </a:lnTo>
                <a:lnTo>
                  <a:pt x="80771" y="1360932"/>
                </a:lnTo>
                <a:lnTo>
                  <a:pt x="131063" y="1353312"/>
                </a:lnTo>
                <a:lnTo>
                  <a:pt x="182880" y="1360932"/>
                </a:lnTo>
                <a:lnTo>
                  <a:pt x="224028" y="1382268"/>
                </a:lnTo>
                <a:lnTo>
                  <a:pt x="252983" y="1412748"/>
                </a:lnTo>
                <a:lnTo>
                  <a:pt x="262128" y="1450848"/>
                </a:lnTo>
                <a:lnTo>
                  <a:pt x="252983" y="1488948"/>
                </a:lnTo>
                <a:lnTo>
                  <a:pt x="224028" y="1519428"/>
                </a:lnTo>
                <a:lnTo>
                  <a:pt x="182880" y="1540764"/>
                </a:lnTo>
                <a:lnTo>
                  <a:pt x="131063" y="1548384"/>
                </a:lnTo>
                <a:close/>
              </a:path>
              <a:path w="262254" h="2225040">
                <a:moveTo>
                  <a:pt x="131063" y="1210056"/>
                </a:moveTo>
                <a:lnTo>
                  <a:pt x="80771" y="1202436"/>
                </a:lnTo>
                <a:lnTo>
                  <a:pt x="38100" y="1181100"/>
                </a:lnTo>
                <a:lnTo>
                  <a:pt x="10668" y="1150620"/>
                </a:lnTo>
                <a:lnTo>
                  <a:pt x="0" y="1112520"/>
                </a:lnTo>
                <a:lnTo>
                  <a:pt x="10668" y="1074420"/>
                </a:lnTo>
                <a:lnTo>
                  <a:pt x="38100" y="1043940"/>
                </a:lnTo>
                <a:lnTo>
                  <a:pt x="80771" y="1022604"/>
                </a:lnTo>
                <a:lnTo>
                  <a:pt x="131063" y="1014984"/>
                </a:lnTo>
                <a:lnTo>
                  <a:pt x="182880" y="1022604"/>
                </a:lnTo>
                <a:lnTo>
                  <a:pt x="224028" y="1043940"/>
                </a:lnTo>
                <a:lnTo>
                  <a:pt x="252983" y="1074420"/>
                </a:lnTo>
                <a:lnTo>
                  <a:pt x="262128" y="1112520"/>
                </a:lnTo>
                <a:lnTo>
                  <a:pt x="252983" y="1150620"/>
                </a:lnTo>
                <a:lnTo>
                  <a:pt x="224028" y="1181100"/>
                </a:lnTo>
                <a:lnTo>
                  <a:pt x="182880" y="1202436"/>
                </a:lnTo>
                <a:lnTo>
                  <a:pt x="131063" y="1210056"/>
                </a:lnTo>
                <a:close/>
              </a:path>
              <a:path w="262254" h="2225040">
                <a:moveTo>
                  <a:pt x="131063" y="871728"/>
                </a:moveTo>
                <a:lnTo>
                  <a:pt x="80771" y="864108"/>
                </a:lnTo>
                <a:lnTo>
                  <a:pt x="38100" y="842772"/>
                </a:lnTo>
                <a:lnTo>
                  <a:pt x="10668" y="812292"/>
                </a:lnTo>
                <a:lnTo>
                  <a:pt x="0" y="774192"/>
                </a:lnTo>
                <a:lnTo>
                  <a:pt x="10668" y="736092"/>
                </a:lnTo>
                <a:lnTo>
                  <a:pt x="38100" y="705612"/>
                </a:lnTo>
                <a:lnTo>
                  <a:pt x="80771" y="684276"/>
                </a:lnTo>
                <a:lnTo>
                  <a:pt x="131063" y="676656"/>
                </a:lnTo>
                <a:lnTo>
                  <a:pt x="182880" y="684276"/>
                </a:lnTo>
                <a:lnTo>
                  <a:pt x="224028" y="705612"/>
                </a:lnTo>
                <a:lnTo>
                  <a:pt x="252983" y="736092"/>
                </a:lnTo>
                <a:lnTo>
                  <a:pt x="262128" y="774192"/>
                </a:lnTo>
                <a:lnTo>
                  <a:pt x="252983" y="812292"/>
                </a:lnTo>
                <a:lnTo>
                  <a:pt x="224028" y="842772"/>
                </a:lnTo>
                <a:lnTo>
                  <a:pt x="182880" y="864108"/>
                </a:lnTo>
                <a:lnTo>
                  <a:pt x="131063" y="871728"/>
                </a:lnTo>
                <a:close/>
              </a:path>
              <a:path w="262254" h="2225040">
                <a:moveTo>
                  <a:pt x="131063" y="533400"/>
                </a:moveTo>
                <a:lnTo>
                  <a:pt x="80771" y="525780"/>
                </a:lnTo>
                <a:lnTo>
                  <a:pt x="38100" y="504444"/>
                </a:lnTo>
                <a:lnTo>
                  <a:pt x="10668" y="473964"/>
                </a:lnTo>
                <a:lnTo>
                  <a:pt x="0" y="435864"/>
                </a:lnTo>
                <a:lnTo>
                  <a:pt x="10668" y="397764"/>
                </a:lnTo>
                <a:lnTo>
                  <a:pt x="38100" y="367284"/>
                </a:lnTo>
                <a:lnTo>
                  <a:pt x="80771" y="345948"/>
                </a:lnTo>
                <a:lnTo>
                  <a:pt x="131063" y="338328"/>
                </a:lnTo>
                <a:lnTo>
                  <a:pt x="182880" y="345948"/>
                </a:lnTo>
                <a:lnTo>
                  <a:pt x="224028" y="367284"/>
                </a:lnTo>
                <a:lnTo>
                  <a:pt x="252983" y="397764"/>
                </a:lnTo>
                <a:lnTo>
                  <a:pt x="262128" y="435864"/>
                </a:lnTo>
                <a:lnTo>
                  <a:pt x="252983" y="473964"/>
                </a:lnTo>
                <a:lnTo>
                  <a:pt x="224028" y="504444"/>
                </a:lnTo>
                <a:lnTo>
                  <a:pt x="182880" y="525780"/>
                </a:lnTo>
                <a:lnTo>
                  <a:pt x="131063" y="533400"/>
                </a:lnTo>
                <a:close/>
              </a:path>
              <a:path w="262254" h="2225040">
                <a:moveTo>
                  <a:pt x="131063" y="195072"/>
                </a:moveTo>
                <a:lnTo>
                  <a:pt x="80771" y="187452"/>
                </a:lnTo>
                <a:lnTo>
                  <a:pt x="38100" y="166116"/>
                </a:lnTo>
                <a:lnTo>
                  <a:pt x="10668" y="135636"/>
                </a:lnTo>
                <a:lnTo>
                  <a:pt x="0" y="97536"/>
                </a:lnTo>
                <a:lnTo>
                  <a:pt x="10668" y="59436"/>
                </a:lnTo>
                <a:lnTo>
                  <a:pt x="38100" y="28956"/>
                </a:lnTo>
                <a:lnTo>
                  <a:pt x="80771" y="7620"/>
                </a:lnTo>
                <a:lnTo>
                  <a:pt x="131063" y="0"/>
                </a:lnTo>
                <a:lnTo>
                  <a:pt x="182880" y="7620"/>
                </a:lnTo>
                <a:lnTo>
                  <a:pt x="224028" y="28956"/>
                </a:lnTo>
                <a:lnTo>
                  <a:pt x="252983" y="59436"/>
                </a:lnTo>
                <a:lnTo>
                  <a:pt x="262128" y="97536"/>
                </a:lnTo>
                <a:lnTo>
                  <a:pt x="252983" y="135636"/>
                </a:lnTo>
                <a:lnTo>
                  <a:pt x="224028" y="166116"/>
                </a:lnTo>
                <a:lnTo>
                  <a:pt x="182880" y="187452"/>
                </a:lnTo>
                <a:lnTo>
                  <a:pt x="131063"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39" name="object 39"/>
          <p:cNvSpPr/>
          <p:nvPr/>
        </p:nvSpPr>
        <p:spPr>
          <a:xfrm>
            <a:off x="5639397" y="0"/>
            <a:ext cx="159314"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0" name="object 40"/>
          <p:cNvSpPr/>
          <p:nvPr/>
        </p:nvSpPr>
        <p:spPr>
          <a:xfrm>
            <a:off x="4882899" y="24435"/>
            <a:ext cx="919966" cy="1755632"/>
          </a:xfrm>
          <a:custGeom>
            <a:avLst/>
            <a:gdLst/>
            <a:ahLst/>
            <a:cxnLst/>
            <a:rect l="l" t="t" r="r" b="b"/>
            <a:pathLst>
              <a:path w="1434464" h="2737485">
                <a:moveTo>
                  <a:pt x="131063" y="2561844"/>
                </a:moveTo>
                <a:lnTo>
                  <a:pt x="80771" y="2555748"/>
                </a:lnTo>
                <a:lnTo>
                  <a:pt x="38100" y="2534412"/>
                </a:lnTo>
                <a:lnTo>
                  <a:pt x="10668" y="2502408"/>
                </a:lnTo>
                <a:lnTo>
                  <a:pt x="0" y="2465832"/>
                </a:lnTo>
                <a:lnTo>
                  <a:pt x="10668" y="2427732"/>
                </a:lnTo>
                <a:lnTo>
                  <a:pt x="38100" y="2397252"/>
                </a:lnTo>
                <a:lnTo>
                  <a:pt x="80771" y="2375916"/>
                </a:lnTo>
                <a:lnTo>
                  <a:pt x="131063" y="2368296"/>
                </a:lnTo>
                <a:lnTo>
                  <a:pt x="182880" y="2375916"/>
                </a:lnTo>
                <a:lnTo>
                  <a:pt x="224027" y="2397252"/>
                </a:lnTo>
                <a:lnTo>
                  <a:pt x="252983" y="2427732"/>
                </a:lnTo>
                <a:lnTo>
                  <a:pt x="262127" y="2465832"/>
                </a:lnTo>
                <a:lnTo>
                  <a:pt x="252983" y="2502408"/>
                </a:lnTo>
                <a:lnTo>
                  <a:pt x="224027" y="2534412"/>
                </a:lnTo>
                <a:lnTo>
                  <a:pt x="182880" y="2555748"/>
                </a:lnTo>
                <a:lnTo>
                  <a:pt x="131063" y="2561844"/>
                </a:lnTo>
                <a:close/>
              </a:path>
              <a:path w="1434464" h="2737485">
                <a:moveTo>
                  <a:pt x="131063" y="2223516"/>
                </a:moveTo>
                <a:lnTo>
                  <a:pt x="80771" y="2217420"/>
                </a:lnTo>
                <a:lnTo>
                  <a:pt x="38100" y="2196084"/>
                </a:lnTo>
                <a:lnTo>
                  <a:pt x="10668" y="2165604"/>
                </a:lnTo>
                <a:lnTo>
                  <a:pt x="0" y="2127504"/>
                </a:lnTo>
                <a:lnTo>
                  <a:pt x="10668" y="2089404"/>
                </a:lnTo>
                <a:lnTo>
                  <a:pt x="38100" y="2058924"/>
                </a:lnTo>
                <a:lnTo>
                  <a:pt x="80771" y="2037588"/>
                </a:lnTo>
                <a:lnTo>
                  <a:pt x="131063" y="2029968"/>
                </a:lnTo>
                <a:lnTo>
                  <a:pt x="182880" y="2037588"/>
                </a:lnTo>
                <a:lnTo>
                  <a:pt x="224027" y="2058924"/>
                </a:lnTo>
                <a:lnTo>
                  <a:pt x="252983" y="2089404"/>
                </a:lnTo>
                <a:lnTo>
                  <a:pt x="262127" y="2127504"/>
                </a:lnTo>
                <a:lnTo>
                  <a:pt x="252983" y="2165604"/>
                </a:lnTo>
                <a:lnTo>
                  <a:pt x="224027" y="2196084"/>
                </a:lnTo>
                <a:lnTo>
                  <a:pt x="182880" y="2217420"/>
                </a:lnTo>
                <a:lnTo>
                  <a:pt x="131063" y="2223516"/>
                </a:lnTo>
                <a:close/>
              </a:path>
              <a:path w="1434464" h="2737485">
                <a:moveTo>
                  <a:pt x="131063" y="1886712"/>
                </a:moveTo>
                <a:lnTo>
                  <a:pt x="80771" y="1879092"/>
                </a:lnTo>
                <a:lnTo>
                  <a:pt x="38100" y="1857756"/>
                </a:lnTo>
                <a:lnTo>
                  <a:pt x="10668" y="1827276"/>
                </a:lnTo>
                <a:lnTo>
                  <a:pt x="0" y="1789176"/>
                </a:lnTo>
                <a:lnTo>
                  <a:pt x="10668" y="1751076"/>
                </a:lnTo>
                <a:lnTo>
                  <a:pt x="38100" y="1720595"/>
                </a:lnTo>
                <a:lnTo>
                  <a:pt x="80771" y="1699260"/>
                </a:lnTo>
                <a:lnTo>
                  <a:pt x="131063" y="1691639"/>
                </a:lnTo>
                <a:lnTo>
                  <a:pt x="182880" y="1699260"/>
                </a:lnTo>
                <a:lnTo>
                  <a:pt x="224027" y="1720595"/>
                </a:lnTo>
                <a:lnTo>
                  <a:pt x="252983" y="1751076"/>
                </a:lnTo>
                <a:lnTo>
                  <a:pt x="262127" y="1789176"/>
                </a:lnTo>
                <a:lnTo>
                  <a:pt x="252983" y="1827276"/>
                </a:lnTo>
                <a:lnTo>
                  <a:pt x="224027" y="1857756"/>
                </a:lnTo>
                <a:lnTo>
                  <a:pt x="182880" y="1879092"/>
                </a:lnTo>
                <a:lnTo>
                  <a:pt x="131063" y="1886712"/>
                </a:lnTo>
                <a:close/>
              </a:path>
              <a:path w="1434464" h="2737485">
                <a:moveTo>
                  <a:pt x="131063" y="1548384"/>
                </a:moveTo>
                <a:lnTo>
                  <a:pt x="80771" y="1540764"/>
                </a:lnTo>
                <a:lnTo>
                  <a:pt x="38100" y="1519428"/>
                </a:lnTo>
                <a:lnTo>
                  <a:pt x="10668" y="1488948"/>
                </a:lnTo>
                <a:lnTo>
                  <a:pt x="0" y="1450848"/>
                </a:lnTo>
                <a:lnTo>
                  <a:pt x="10668" y="1412748"/>
                </a:lnTo>
                <a:lnTo>
                  <a:pt x="38100" y="1382268"/>
                </a:lnTo>
                <a:lnTo>
                  <a:pt x="80771" y="1360932"/>
                </a:lnTo>
                <a:lnTo>
                  <a:pt x="131063" y="1353312"/>
                </a:lnTo>
                <a:lnTo>
                  <a:pt x="182880" y="1360932"/>
                </a:lnTo>
                <a:lnTo>
                  <a:pt x="224027" y="1382268"/>
                </a:lnTo>
                <a:lnTo>
                  <a:pt x="252983" y="1412748"/>
                </a:lnTo>
                <a:lnTo>
                  <a:pt x="262127" y="1450848"/>
                </a:lnTo>
                <a:lnTo>
                  <a:pt x="252983" y="1488948"/>
                </a:lnTo>
                <a:lnTo>
                  <a:pt x="224027" y="1519428"/>
                </a:lnTo>
                <a:lnTo>
                  <a:pt x="182880" y="1540764"/>
                </a:lnTo>
                <a:lnTo>
                  <a:pt x="131063" y="1548384"/>
                </a:lnTo>
                <a:close/>
              </a:path>
              <a:path w="1434464" h="2737485">
                <a:moveTo>
                  <a:pt x="131063" y="1210056"/>
                </a:moveTo>
                <a:lnTo>
                  <a:pt x="80771" y="1202436"/>
                </a:lnTo>
                <a:lnTo>
                  <a:pt x="38100" y="1181100"/>
                </a:lnTo>
                <a:lnTo>
                  <a:pt x="10668" y="1150620"/>
                </a:lnTo>
                <a:lnTo>
                  <a:pt x="0" y="1112520"/>
                </a:lnTo>
                <a:lnTo>
                  <a:pt x="10668" y="1074420"/>
                </a:lnTo>
                <a:lnTo>
                  <a:pt x="38100" y="1043940"/>
                </a:lnTo>
                <a:lnTo>
                  <a:pt x="80771" y="1022604"/>
                </a:lnTo>
                <a:lnTo>
                  <a:pt x="131063" y="1014984"/>
                </a:lnTo>
                <a:lnTo>
                  <a:pt x="182880" y="1022604"/>
                </a:lnTo>
                <a:lnTo>
                  <a:pt x="224027" y="1043940"/>
                </a:lnTo>
                <a:lnTo>
                  <a:pt x="252983" y="1074420"/>
                </a:lnTo>
                <a:lnTo>
                  <a:pt x="262127" y="1112520"/>
                </a:lnTo>
                <a:lnTo>
                  <a:pt x="252983" y="1150620"/>
                </a:lnTo>
                <a:lnTo>
                  <a:pt x="224027" y="1181100"/>
                </a:lnTo>
                <a:lnTo>
                  <a:pt x="182880" y="1202436"/>
                </a:lnTo>
                <a:lnTo>
                  <a:pt x="131063" y="1210056"/>
                </a:lnTo>
                <a:close/>
              </a:path>
              <a:path w="1434464" h="2737485">
                <a:moveTo>
                  <a:pt x="131063" y="871728"/>
                </a:moveTo>
                <a:lnTo>
                  <a:pt x="80771" y="864108"/>
                </a:lnTo>
                <a:lnTo>
                  <a:pt x="38100" y="842772"/>
                </a:lnTo>
                <a:lnTo>
                  <a:pt x="10668" y="812291"/>
                </a:lnTo>
                <a:lnTo>
                  <a:pt x="0" y="774192"/>
                </a:lnTo>
                <a:lnTo>
                  <a:pt x="10668" y="736092"/>
                </a:lnTo>
                <a:lnTo>
                  <a:pt x="38100" y="705612"/>
                </a:lnTo>
                <a:lnTo>
                  <a:pt x="80771" y="684276"/>
                </a:lnTo>
                <a:lnTo>
                  <a:pt x="131063" y="676656"/>
                </a:lnTo>
                <a:lnTo>
                  <a:pt x="182880" y="684276"/>
                </a:lnTo>
                <a:lnTo>
                  <a:pt x="224027" y="705612"/>
                </a:lnTo>
                <a:lnTo>
                  <a:pt x="252983" y="736092"/>
                </a:lnTo>
                <a:lnTo>
                  <a:pt x="262127" y="774192"/>
                </a:lnTo>
                <a:lnTo>
                  <a:pt x="252983" y="812291"/>
                </a:lnTo>
                <a:lnTo>
                  <a:pt x="224027" y="842772"/>
                </a:lnTo>
                <a:lnTo>
                  <a:pt x="182880" y="864108"/>
                </a:lnTo>
                <a:lnTo>
                  <a:pt x="131063" y="871728"/>
                </a:lnTo>
                <a:close/>
              </a:path>
              <a:path w="1434464" h="2737485">
                <a:moveTo>
                  <a:pt x="131063" y="533400"/>
                </a:moveTo>
                <a:lnTo>
                  <a:pt x="80771" y="525780"/>
                </a:lnTo>
                <a:lnTo>
                  <a:pt x="38100" y="504444"/>
                </a:lnTo>
                <a:lnTo>
                  <a:pt x="10668" y="473964"/>
                </a:lnTo>
                <a:lnTo>
                  <a:pt x="0" y="435864"/>
                </a:lnTo>
                <a:lnTo>
                  <a:pt x="10668" y="397764"/>
                </a:lnTo>
                <a:lnTo>
                  <a:pt x="38100" y="367284"/>
                </a:lnTo>
                <a:lnTo>
                  <a:pt x="80771" y="345948"/>
                </a:lnTo>
                <a:lnTo>
                  <a:pt x="131063" y="338328"/>
                </a:lnTo>
                <a:lnTo>
                  <a:pt x="182880" y="345948"/>
                </a:lnTo>
                <a:lnTo>
                  <a:pt x="224027" y="367284"/>
                </a:lnTo>
                <a:lnTo>
                  <a:pt x="252983" y="397764"/>
                </a:lnTo>
                <a:lnTo>
                  <a:pt x="262127" y="435864"/>
                </a:lnTo>
                <a:lnTo>
                  <a:pt x="252983" y="473964"/>
                </a:lnTo>
                <a:lnTo>
                  <a:pt x="224027" y="504444"/>
                </a:lnTo>
                <a:lnTo>
                  <a:pt x="182880" y="525780"/>
                </a:lnTo>
                <a:lnTo>
                  <a:pt x="131063" y="533400"/>
                </a:lnTo>
                <a:close/>
              </a:path>
              <a:path w="1434464" h="2737485">
                <a:moveTo>
                  <a:pt x="131063" y="195072"/>
                </a:moveTo>
                <a:lnTo>
                  <a:pt x="80771" y="187452"/>
                </a:lnTo>
                <a:lnTo>
                  <a:pt x="38100" y="166115"/>
                </a:lnTo>
                <a:lnTo>
                  <a:pt x="10668" y="135636"/>
                </a:lnTo>
                <a:lnTo>
                  <a:pt x="0" y="97536"/>
                </a:lnTo>
                <a:lnTo>
                  <a:pt x="10668" y="59436"/>
                </a:lnTo>
                <a:lnTo>
                  <a:pt x="38100" y="28956"/>
                </a:lnTo>
                <a:lnTo>
                  <a:pt x="80771" y="7620"/>
                </a:lnTo>
                <a:lnTo>
                  <a:pt x="131063" y="0"/>
                </a:lnTo>
                <a:lnTo>
                  <a:pt x="182880" y="7620"/>
                </a:lnTo>
                <a:lnTo>
                  <a:pt x="224027" y="28956"/>
                </a:lnTo>
                <a:lnTo>
                  <a:pt x="252983" y="59436"/>
                </a:lnTo>
                <a:lnTo>
                  <a:pt x="262127" y="97536"/>
                </a:lnTo>
                <a:lnTo>
                  <a:pt x="252983" y="135636"/>
                </a:lnTo>
                <a:lnTo>
                  <a:pt x="224027" y="166115"/>
                </a:lnTo>
                <a:lnTo>
                  <a:pt x="182880" y="187452"/>
                </a:lnTo>
                <a:lnTo>
                  <a:pt x="131063" y="195072"/>
                </a:lnTo>
                <a:close/>
              </a:path>
              <a:path w="1434464" h="2737485">
                <a:moveTo>
                  <a:pt x="1303020" y="2737104"/>
                </a:moveTo>
                <a:lnTo>
                  <a:pt x="1252727" y="2729484"/>
                </a:lnTo>
                <a:lnTo>
                  <a:pt x="1210056" y="2709672"/>
                </a:lnTo>
                <a:lnTo>
                  <a:pt x="1182624" y="2677668"/>
                </a:lnTo>
                <a:lnTo>
                  <a:pt x="1171956" y="2641092"/>
                </a:lnTo>
                <a:lnTo>
                  <a:pt x="1182624" y="2602992"/>
                </a:lnTo>
                <a:lnTo>
                  <a:pt x="1210056" y="2572512"/>
                </a:lnTo>
                <a:lnTo>
                  <a:pt x="1252727" y="2551176"/>
                </a:lnTo>
                <a:lnTo>
                  <a:pt x="1303020" y="2543556"/>
                </a:lnTo>
                <a:lnTo>
                  <a:pt x="1354836" y="2551176"/>
                </a:lnTo>
                <a:lnTo>
                  <a:pt x="1395984" y="2572512"/>
                </a:lnTo>
                <a:lnTo>
                  <a:pt x="1424939" y="2602992"/>
                </a:lnTo>
                <a:lnTo>
                  <a:pt x="1434084" y="2641092"/>
                </a:lnTo>
                <a:lnTo>
                  <a:pt x="1424939" y="2677668"/>
                </a:lnTo>
                <a:lnTo>
                  <a:pt x="1395984" y="2709672"/>
                </a:lnTo>
                <a:lnTo>
                  <a:pt x="1354836" y="2729484"/>
                </a:lnTo>
                <a:lnTo>
                  <a:pt x="1303020" y="2737104"/>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41" name="object 41"/>
          <p:cNvSpPr/>
          <p:nvPr/>
        </p:nvSpPr>
        <p:spPr>
          <a:xfrm>
            <a:off x="4889741" y="1761252"/>
            <a:ext cx="156381" cy="41050"/>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2" name="object 42"/>
          <p:cNvSpPr/>
          <p:nvPr/>
        </p:nvSpPr>
        <p:spPr>
          <a:xfrm>
            <a:off x="5134088" y="136834"/>
            <a:ext cx="168192" cy="1426985"/>
          </a:xfrm>
          <a:custGeom>
            <a:avLst/>
            <a:gdLst/>
            <a:ahLst/>
            <a:cxnLst/>
            <a:rect l="l" t="t" r="r" b="b"/>
            <a:pathLst>
              <a:path w="262255" h="2225040">
                <a:moveTo>
                  <a:pt x="129539" y="2225040"/>
                </a:moveTo>
                <a:lnTo>
                  <a:pt x="79247" y="2217420"/>
                </a:lnTo>
                <a:lnTo>
                  <a:pt x="38100" y="2196084"/>
                </a:lnTo>
                <a:lnTo>
                  <a:pt x="9143" y="2165604"/>
                </a:lnTo>
                <a:lnTo>
                  <a:pt x="0" y="2127504"/>
                </a:lnTo>
                <a:lnTo>
                  <a:pt x="9143" y="2089404"/>
                </a:lnTo>
                <a:lnTo>
                  <a:pt x="38100" y="2058924"/>
                </a:lnTo>
                <a:lnTo>
                  <a:pt x="79247" y="2037588"/>
                </a:lnTo>
                <a:lnTo>
                  <a:pt x="129539" y="2029968"/>
                </a:lnTo>
                <a:lnTo>
                  <a:pt x="181356" y="2037588"/>
                </a:lnTo>
                <a:lnTo>
                  <a:pt x="222503" y="2058924"/>
                </a:lnTo>
                <a:lnTo>
                  <a:pt x="251459" y="2089404"/>
                </a:lnTo>
                <a:lnTo>
                  <a:pt x="262127" y="2127504"/>
                </a:lnTo>
                <a:lnTo>
                  <a:pt x="251459" y="2165604"/>
                </a:lnTo>
                <a:lnTo>
                  <a:pt x="222503" y="2196084"/>
                </a:lnTo>
                <a:lnTo>
                  <a:pt x="181356" y="2217420"/>
                </a:lnTo>
                <a:lnTo>
                  <a:pt x="129539" y="2225040"/>
                </a:lnTo>
                <a:close/>
              </a:path>
              <a:path w="262255" h="2225040">
                <a:moveTo>
                  <a:pt x="129539" y="1886712"/>
                </a:moveTo>
                <a:lnTo>
                  <a:pt x="79247" y="1879092"/>
                </a:lnTo>
                <a:lnTo>
                  <a:pt x="38100" y="1857756"/>
                </a:lnTo>
                <a:lnTo>
                  <a:pt x="9143" y="1827276"/>
                </a:lnTo>
                <a:lnTo>
                  <a:pt x="0" y="1789176"/>
                </a:lnTo>
                <a:lnTo>
                  <a:pt x="9143" y="1751076"/>
                </a:lnTo>
                <a:lnTo>
                  <a:pt x="38100" y="1720596"/>
                </a:lnTo>
                <a:lnTo>
                  <a:pt x="79247" y="1699260"/>
                </a:lnTo>
                <a:lnTo>
                  <a:pt x="129539" y="1691640"/>
                </a:lnTo>
                <a:lnTo>
                  <a:pt x="181356" y="1699260"/>
                </a:lnTo>
                <a:lnTo>
                  <a:pt x="222503" y="1720596"/>
                </a:lnTo>
                <a:lnTo>
                  <a:pt x="251459" y="1751076"/>
                </a:lnTo>
                <a:lnTo>
                  <a:pt x="262127" y="1789176"/>
                </a:lnTo>
                <a:lnTo>
                  <a:pt x="251459" y="1827276"/>
                </a:lnTo>
                <a:lnTo>
                  <a:pt x="222503" y="1857756"/>
                </a:lnTo>
                <a:lnTo>
                  <a:pt x="181356" y="1879092"/>
                </a:lnTo>
                <a:lnTo>
                  <a:pt x="129539" y="1886712"/>
                </a:lnTo>
                <a:close/>
              </a:path>
              <a:path w="262255" h="2225040">
                <a:moveTo>
                  <a:pt x="129539" y="1548384"/>
                </a:moveTo>
                <a:lnTo>
                  <a:pt x="79247" y="1540764"/>
                </a:lnTo>
                <a:lnTo>
                  <a:pt x="38100" y="1519428"/>
                </a:lnTo>
                <a:lnTo>
                  <a:pt x="9143" y="1488948"/>
                </a:lnTo>
                <a:lnTo>
                  <a:pt x="0" y="1450848"/>
                </a:lnTo>
                <a:lnTo>
                  <a:pt x="9143" y="1412748"/>
                </a:lnTo>
                <a:lnTo>
                  <a:pt x="38100" y="1382268"/>
                </a:lnTo>
                <a:lnTo>
                  <a:pt x="79247" y="1360932"/>
                </a:lnTo>
                <a:lnTo>
                  <a:pt x="129539" y="1353312"/>
                </a:lnTo>
                <a:lnTo>
                  <a:pt x="181356" y="1360932"/>
                </a:lnTo>
                <a:lnTo>
                  <a:pt x="222503" y="1382268"/>
                </a:lnTo>
                <a:lnTo>
                  <a:pt x="251459" y="1412748"/>
                </a:lnTo>
                <a:lnTo>
                  <a:pt x="262127" y="1450848"/>
                </a:lnTo>
                <a:lnTo>
                  <a:pt x="251459" y="1488948"/>
                </a:lnTo>
                <a:lnTo>
                  <a:pt x="222503" y="1519428"/>
                </a:lnTo>
                <a:lnTo>
                  <a:pt x="181356" y="1540764"/>
                </a:lnTo>
                <a:lnTo>
                  <a:pt x="129539" y="1548384"/>
                </a:lnTo>
                <a:close/>
              </a:path>
              <a:path w="262255" h="2225040">
                <a:moveTo>
                  <a:pt x="129539" y="1210056"/>
                </a:moveTo>
                <a:lnTo>
                  <a:pt x="79247" y="1202436"/>
                </a:lnTo>
                <a:lnTo>
                  <a:pt x="38100" y="1181100"/>
                </a:lnTo>
                <a:lnTo>
                  <a:pt x="9143" y="1150620"/>
                </a:lnTo>
                <a:lnTo>
                  <a:pt x="0" y="1112520"/>
                </a:lnTo>
                <a:lnTo>
                  <a:pt x="9143" y="1074420"/>
                </a:lnTo>
                <a:lnTo>
                  <a:pt x="38100" y="1043940"/>
                </a:lnTo>
                <a:lnTo>
                  <a:pt x="79247" y="1022604"/>
                </a:lnTo>
                <a:lnTo>
                  <a:pt x="129539" y="1014984"/>
                </a:lnTo>
                <a:lnTo>
                  <a:pt x="181356" y="1022604"/>
                </a:lnTo>
                <a:lnTo>
                  <a:pt x="222503" y="1043940"/>
                </a:lnTo>
                <a:lnTo>
                  <a:pt x="251459" y="1074420"/>
                </a:lnTo>
                <a:lnTo>
                  <a:pt x="262127" y="1112520"/>
                </a:lnTo>
                <a:lnTo>
                  <a:pt x="251459" y="1150620"/>
                </a:lnTo>
                <a:lnTo>
                  <a:pt x="222503" y="1181100"/>
                </a:lnTo>
                <a:lnTo>
                  <a:pt x="181356" y="1202436"/>
                </a:lnTo>
                <a:lnTo>
                  <a:pt x="129539" y="1210056"/>
                </a:lnTo>
                <a:close/>
              </a:path>
              <a:path w="262255" h="2225040">
                <a:moveTo>
                  <a:pt x="129539" y="871728"/>
                </a:moveTo>
                <a:lnTo>
                  <a:pt x="79247" y="864108"/>
                </a:lnTo>
                <a:lnTo>
                  <a:pt x="38100" y="842772"/>
                </a:lnTo>
                <a:lnTo>
                  <a:pt x="9143" y="812292"/>
                </a:lnTo>
                <a:lnTo>
                  <a:pt x="0" y="774192"/>
                </a:lnTo>
                <a:lnTo>
                  <a:pt x="9143" y="736092"/>
                </a:lnTo>
                <a:lnTo>
                  <a:pt x="38100" y="705612"/>
                </a:lnTo>
                <a:lnTo>
                  <a:pt x="79247" y="684276"/>
                </a:lnTo>
                <a:lnTo>
                  <a:pt x="129539" y="676656"/>
                </a:lnTo>
                <a:lnTo>
                  <a:pt x="181356" y="684276"/>
                </a:lnTo>
                <a:lnTo>
                  <a:pt x="222503" y="705612"/>
                </a:lnTo>
                <a:lnTo>
                  <a:pt x="251459" y="736092"/>
                </a:lnTo>
                <a:lnTo>
                  <a:pt x="262127" y="774192"/>
                </a:lnTo>
                <a:lnTo>
                  <a:pt x="251459" y="812292"/>
                </a:lnTo>
                <a:lnTo>
                  <a:pt x="222503" y="842772"/>
                </a:lnTo>
                <a:lnTo>
                  <a:pt x="181356" y="864108"/>
                </a:lnTo>
                <a:lnTo>
                  <a:pt x="129539" y="871728"/>
                </a:lnTo>
                <a:close/>
              </a:path>
              <a:path w="262255" h="2225040">
                <a:moveTo>
                  <a:pt x="129539" y="533400"/>
                </a:moveTo>
                <a:lnTo>
                  <a:pt x="79247" y="525780"/>
                </a:lnTo>
                <a:lnTo>
                  <a:pt x="38100" y="504444"/>
                </a:lnTo>
                <a:lnTo>
                  <a:pt x="9143" y="473964"/>
                </a:lnTo>
                <a:lnTo>
                  <a:pt x="0" y="435864"/>
                </a:lnTo>
                <a:lnTo>
                  <a:pt x="9143" y="397764"/>
                </a:lnTo>
                <a:lnTo>
                  <a:pt x="38100" y="367284"/>
                </a:lnTo>
                <a:lnTo>
                  <a:pt x="79247" y="345948"/>
                </a:lnTo>
                <a:lnTo>
                  <a:pt x="129539" y="338328"/>
                </a:lnTo>
                <a:lnTo>
                  <a:pt x="181356" y="345948"/>
                </a:lnTo>
                <a:lnTo>
                  <a:pt x="222503" y="367284"/>
                </a:lnTo>
                <a:lnTo>
                  <a:pt x="251459" y="397764"/>
                </a:lnTo>
                <a:lnTo>
                  <a:pt x="262127" y="435864"/>
                </a:lnTo>
                <a:lnTo>
                  <a:pt x="251459" y="473964"/>
                </a:lnTo>
                <a:lnTo>
                  <a:pt x="222503" y="504444"/>
                </a:lnTo>
                <a:lnTo>
                  <a:pt x="181356" y="525780"/>
                </a:lnTo>
                <a:lnTo>
                  <a:pt x="129539" y="533400"/>
                </a:lnTo>
                <a:close/>
              </a:path>
              <a:path w="262255" h="2225040">
                <a:moveTo>
                  <a:pt x="129539" y="195072"/>
                </a:moveTo>
                <a:lnTo>
                  <a:pt x="79247" y="187452"/>
                </a:lnTo>
                <a:lnTo>
                  <a:pt x="38100" y="166116"/>
                </a:lnTo>
                <a:lnTo>
                  <a:pt x="9143" y="135636"/>
                </a:lnTo>
                <a:lnTo>
                  <a:pt x="0" y="97536"/>
                </a:lnTo>
                <a:lnTo>
                  <a:pt x="9143" y="59436"/>
                </a:lnTo>
                <a:lnTo>
                  <a:pt x="38100" y="28956"/>
                </a:lnTo>
                <a:lnTo>
                  <a:pt x="79247" y="7620"/>
                </a:lnTo>
                <a:lnTo>
                  <a:pt x="129539" y="0"/>
                </a:lnTo>
                <a:lnTo>
                  <a:pt x="181356" y="7620"/>
                </a:lnTo>
                <a:lnTo>
                  <a:pt x="222503" y="28956"/>
                </a:lnTo>
                <a:lnTo>
                  <a:pt x="251459" y="59436"/>
                </a:lnTo>
                <a:lnTo>
                  <a:pt x="262127" y="97536"/>
                </a:lnTo>
                <a:lnTo>
                  <a:pt x="251459" y="135636"/>
                </a:lnTo>
                <a:lnTo>
                  <a:pt x="222503" y="166116"/>
                </a:lnTo>
                <a:lnTo>
                  <a:pt x="181356" y="187452"/>
                </a:lnTo>
                <a:lnTo>
                  <a:pt x="129539"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43" name="object 43"/>
          <p:cNvSpPr/>
          <p:nvPr/>
        </p:nvSpPr>
        <p:spPr>
          <a:xfrm>
            <a:off x="5138975" y="0"/>
            <a:ext cx="159314"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4" name="object 44"/>
          <p:cNvSpPr/>
          <p:nvPr/>
        </p:nvSpPr>
        <p:spPr>
          <a:xfrm>
            <a:off x="4369771" y="24435"/>
            <a:ext cx="932590" cy="1755632"/>
          </a:xfrm>
          <a:custGeom>
            <a:avLst/>
            <a:gdLst/>
            <a:ahLst/>
            <a:cxnLst/>
            <a:rect l="l" t="t" r="r" b="b"/>
            <a:pathLst>
              <a:path w="1454150" h="2737485">
                <a:moveTo>
                  <a:pt x="131063" y="2561844"/>
                </a:moveTo>
                <a:lnTo>
                  <a:pt x="79247" y="2555748"/>
                </a:lnTo>
                <a:lnTo>
                  <a:pt x="38100" y="2534412"/>
                </a:lnTo>
                <a:lnTo>
                  <a:pt x="10668" y="2502408"/>
                </a:lnTo>
                <a:lnTo>
                  <a:pt x="0" y="2465832"/>
                </a:lnTo>
                <a:lnTo>
                  <a:pt x="10668" y="2427732"/>
                </a:lnTo>
                <a:lnTo>
                  <a:pt x="38100" y="2397252"/>
                </a:lnTo>
                <a:lnTo>
                  <a:pt x="79247" y="2375916"/>
                </a:lnTo>
                <a:lnTo>
                  <a:pt x="131063" y="2368296"/>
                </a:lnTo>
                <a:lnTo>
                  <a:pt x="182879" y="2375916"/>
                </a:lnTo>
                <a:lnTo>
                  <a:pt x="224028" y="2397252"/>
                </a:lnTo>
                <a:lnTo>
                  <a:pt x="251459" y="2427732"/>
                </a:lnTo>
                <a:lnTo>
                  <a:pt x="262128" y="2465832"/>
                </a:lnTo>
                <a:lnTo>
                  <a:pt x="251459" y="2502408"/>
                </a:lnTo>
                <a:lnTo>
                  <a:pt x="224028" y="2534412"/>
                </a:lnTo>
                <a:lnTo>
                  <a:pt x="182879" y="2555748"/>
                </a:lnTo>
                <a:lnTo>
                  <a:pt x="131063" y="2561844"/>
                </a:lnTo>
                <a:close/>
              </a:path>
              <a:path w="1454150" h="2737485">
                <a:moveTo>
                  <a:pt x="131063" y="2223516"/>
                </a:moveTo>
                <a:lnTo>
                  <a:pt x="79247" y="2217420"/>
                </a:lnTo>
                <a:lnTo>
                  <a:pt x="38100" y="2196084"/>
                </a:lnTo>
                <a:lnTo>
                  <a:pt x="10668" y="2165604"/>
                </a:lnTo>
                <a:lnTo>
                  <a:pt x="0" y="2127504"/>
                </a:lnTo>
                <a:lnTo>
                  <a:pt x="10668" y="2089404"/>
                </a:lnTo>
                <a:lnTo>
                  <a:pt x="38100" y="2058924"/>
                </a:lnTo>
                <a:lnTo>
                  <a:pt x="79247" y="2037588"/>
                </a:lnTo>
                <a:lnTo>
                  <a:pt x="131063" y="2029968"/>
                </a:lnTo>
                <a:lnTo>
                  <a:pt x="182879" y="2037588"/>
                </a:lnTo>
                <a:lnTo>
                  <a:pt x="224028" y="2058924"/>
                </a:lnTo>
                <a:lnTo>
                  <a:pt x="251459" y="2089404"/>
                </a:lnTo>
                <a:lnTo>
                  <a:pt x="262128" y="2127504"/>
                </a:lnTo>
                <a:lnTo>
                  <a:pt x="251459" y="2165604"/>
                </a:lnTo>
                <a:lnTo>
                  <a:pt x="224028" y="2196084"/>
                </a:lnTo>
                <a:lnTo>
                  <a:pt x="182879" y="2217420"/>
                </a:lnTo>
                <a:lnTo>
                  <a:pt x="131063" y="2223516"/>
                </a:lnTo>
                <a:close/>
              </a:path>
              <a:path w="1454150" h="2737485">
                <a:moveTo>
                  <a:pt x="131063" y="1886712"/>
                </a:moveTo>
                <a:lnTo>
                  <a:pt x="79247" y="1879092"/>
                </a:lnTo>
                <a:lnTo>
                  <a:pt x="38100" y="1857756"/>
                </a:lnTo>
                <a:lnTo>
                  <a:pt x="10668" y="1827276"/>
                </a:lnTo>
                <a:lnTo>
                  <a:pt x="0" y="1789176"/>
                </a:lnTo>
                <a:lnTo>
                  <a:pt x="10668" y="1751076"/>
                </a:lnTo>
                <a:lnTo>
                  <a:pt x="38100" y="1720595"/>
                </a:lnTo>
                <a:lnTo>
                  <a:pt x="79247" y="1699260"/>
                </a:lnTo>
                <a:lnTo>
                  <a:pt x="131063" y="1691639"/>
                </a:lnTo>
                <a:lnTo>
                  <a:pt x="182879" y="1699260"/>
                </a:lnTo>
                <a:lnTo>
                  <a:pt x="224028" y="1720595"/>
                </a:lnTo>
                <a:lnTo>
                  <a:pt x="251459" y="1751076"/>
                </a:lnTo>
                <a:lnTo>
                  <a:pt x="262128" y="1789176"/>
                </a:lnTo>
                <a:lnTo>
                  <a:pt x="251459" y="1827276"/>
                </a:lnTo>
                <a:lnTo>
                  <a:pt x="224028" y="1857756"/>
                </a:lnTo>
                <a:lnTo>
                  <a:pt x="182879" y="1879092"/>
                </a:lnTo>
                <a:lnTo>
                  <a:pt x="131063" y="1886712"/>
                </a:lnTo>
                <a:close/>
              </a:path>
              <a:path w="1454150" h="2737485">
                <a:moveTo>
                  <a:pt x="131063" y="1548384"/>
                </a:moveTo>
                <a:lnTo>
                  <a:pt x="79247" y="1540764"/>
                </a:lnTo>
                <a:lnTo>
                  <a:pt x="38100" y="1519428"/>
                </a:lnTo>
                <a:lnTo>
                  <a:pt x="10668" y="1488948"/>
                </a:lnTo>
                <a:lnTo>
                  <a:pt x="0" y="1450848"/>
                </a:lnTo>
                <a:lnTo>
                  <a:pt x="10668" y="1412748"/>
                </a:lnTo>
                <a:lnTo>
                  <a:pt x="38100" y="1382268"/>
                </a:lnTo>
                <a:lnTo>
                  <a:pt x="79247" y="1360932"/>
                </a:lnTo>
                <a:lnTo>
                  <a:pt x="131063" y="1353312"/>
                </a:lnTo>
                <a:lnTo>
                  <a:pt x="182879" y="1360932"/>
                </a:lnTo>
                <a:lnTo>
                  <a:pt x="224028" y="1382268"/>
                </a:lnTo>
                <a:lnTo>
                  <a:pt x="251459" y="1412748"/>
                </a:lnTo>
                <a:lnTo>
                  <a:pt x="262128" y="1450848"/>
                </a:lnTo>
                <a:lnTo>
                  <a:pt x="251459" y="1488948"/>
                </a:lnTo>
                <a:lnTo>
                  <a:pt x="224028" y="1519428"/>
                </a:lnTo>
                <a:lnTo>
                  <a:pt x="182879" y="1540764"/>
                </a:lnTo>
                <a:lnTo>
                  <a:pt x="131063" y="1548384"/>
                </a:lnTo>
                <a:close/>
              </a:path>
              <a:path w="1454150" h="2737485">
                <a:moveTo>
                  <a:pt x="131063" y="1210056"/>
                </a:moveTo>
                <a:lnTo>
                  <a:pt x="79247" y="1202436"/>
                </a:lnTo>
                <a:lnTo>
                  <a:pt x="38100" y="1181100"/>
                </a:lnTo>
                <a:lnTo>
                  <a:pt x="10668" y="1150620"/>
                </a:lnTo>
                <a:lnTo>
                  <a:pt x="0" y="1112520"/>
                </a:lnTo>
                <a:lnTo>
                  <a:pt x="10668" y="1074420"/>
                </a:lnTo>
                <a:lnTo>
                  <a:pt x="38100" y="1043940"/>
                </a:lnTo>
                <a:lnTo>
                  <a:pt x="79247" y="1022604"/>
                </a:lnTo>
                <a:lnTo>
                  <a:pt x="131063" y="1014984"/>
                </a:lnTo>
                <a:lnTo>
                  <a:pt x="182879" y="1022604"/>
                </a:lnTo>
                <a:lnTo>
                  <a:pt x="224028" y="1043940"/>
                </a:lnTo>
                <a:lnTo>
                  <a:pt x="251459" y="1074420"/>
                </a:lnTo>
                <a:lnTo>
                  <a:pt x="262128" y="1112520"/>
                </a:lnTo>
                <a:lnTo>
                  <a:pt x="251459" y="1150620"/>
                </a:lnTo>
                <a:lnTo>
                  <a:pt x="224028" y="1181100"/>
                </a:lnTo>
                <a:lnTo>
                  <a:pt x="182879" y="1202436"/>
                </a:lnTo>
                <a:lnTo>
                  <a:pt x="131063" y="1210056"/>
                </a:lnTo>
                <a:close/>
              </a:path>
              <a:path w="1454150" h="2737485">
                <a:moveTo>
                  <a:pt x="131063" y="871728"/>
                </a:moveTo>
                <a:lnTo>
                  <a:pt x="79247" y="864108"/>
                </a:lnTo>
                <a:lnTo>
                  <a:pt x="38100" y="842772"/>
                </a:lnTo>
                <a:lnTo>
                  <a:pt x="10668" y="812291"/>
                </a:lnTo>
                <a:lnTo>
                  <a:pt x="0" y="774192"/>
                </a:lnTo>
                <a:lnTo>
                  <a:pt x="10668" y="736092"/>
                </a:lnTo>
                <a:lnTo>
                  <a:pt x="38100" y="705612"/>
                </a:lnTo>
                <a:lnTo>
                  <a:pt x="79247" y="684276"/>
                </a:lnTo>
                <a:lnTo>
                  <a:pt x="131063" y="676656"/>
                </a:lnTo>
                <a:lnTo>
                  <a:pt x="182879" y="684276"/>
                </a:lnTo>
                <a:lnTo>
                  <a:pt x="224028" y="705612"/>
                </a:lnTo>
                <a:lnTo>
                  <a:pt x="251459" y="736092"/>
                </a:lnTo>
                <a:lnTo>
                  <a:pt x="262128" y="774192"/>
                </a:lnTo>
                <a:lnTo>
                  <a:pt x="251459" y="812291"/>
                </a:lnTo>
                <a:lnTo>
                  <a:pt x="224028" y="842772"/>
                </a:lnTo>
                <a:lnTo>
                  <a:pt x="182879" y="864108"/>
                </a:lnTo>
                <a:lnTo>
                  <a:pt x="131063" y="871728"/>
                </a:lnTo>
                <a:close/>
              </a:path>
              <a:path w="1454150" h="2737485">
                <a:moveTo>
                  <a:pt x="131063" y="533400"/>
                </a:moveTo>
                <a:lnTo>
                  <a:pt x="79247" y="525780"/>
                </a:lnTo>
                <a:lnTo>
                  <a:pt x="38100" y="504444"/>
                </a:lnTo>
                <a:lnTo>
                  <a:pt x="10668" y="473964"/>
                </a:lnTo>
                <a:lnTo>
                  <a:pt x="0" y="435864"/>
                </a:lnTo>
                <a:lnTo>
                  <a:pt x="10668" y="397764"/>
                </a:lnTo>
                <a:lnTo>
                  <a:pt x="38100" y="367284"/>
                </a:lnTo>
                <a:lnTo>
                  <a:pt x="79247" y="345948"/>
                </a:lnTo>
                <a:lnTo>
                  <a:pt x="131063" y="338328"/>
                </a:lnTo>
                <a:lnTo>
                  <a:pt x="182879" y="345948"/>
                </a:lnTo>
                <a:lnTo>
                  <a:pt x="224028" y="367284"/>
                </a:lnTo>
                <a:lnTo>
                  <a:pt x="251459" y="397764"/>
                </a:lnTo>
                <a:lnTo>
                  <a:pt x="262128" y="435864"/>
                </a:lnTo>
                <a:lnTo>
                  <a:pt x="251459" y="473964"/>
                </a:lnTo>
                <a:lnTo>
                  <a:pt x="224028" y="504444"/>
                </a:lnTo>
                <a:lnTo>
                  <a:pt x="182879" y="525780"/>
                </a:lnTo>
                <a:lnTo>
                  <a:pt x="131063" y="533400"/>
                </a:lnTo>
                <a:close/>
              </a:path>
              <a:path w="1454150" h="2737485">
                <a:moveTo>
                  <a:pt x="131063" y="195072"/>
                </a:moveTo>
                <a:lnTo>
                  <a:pt x="79247" y="187452"/>
                </a:lnTo>
                <a:lnTo>
                  <a:pt x="38100" y="166115"/>
                </a:lnTo>
                <a:lnTo>
                  <a:pt x="10668" y="135636"/>
                </a:lnTo>
                <a:lnTo>
                  <a:pt x="0" y="97536"/>
                </a:lnTo>
                <a:lnTo>
                  <a:pt x="10668" y="59436"/>
                </a:lnTo>
                <a:lnTo>
                  <a:pt x="38100" y="28956"/>
                </a:lnTo>
                <a:lnTo>
                  <a:pt x="79247" y="7620"/>
                </a:lnTo>
                <a:lnTo>
                  <a:pt x="131063" y="0"/>
                </a:lnTo>
                <a:lnTo>
                  <a:pt x="182879" y="7620"/>
                </a:lnTo>
                <a:lnTo>
                  <a:pt x="224028" y="28956"/>
                </a:lnTo>
                <a:lnTo>
                  <a:pt x="251459" y="59436"/>
                </a:lnTo>
                <a:lnTo>
                  <a:pt x="262128" y="97536"/>
                </a:lnTo>
                <a:lnTo>
                  <a:pt x="251459" y="135636"/>
                </a:lnTo>
                <a:lnTo>
                  <a:pt x="224028" y="166115"/>
                </a:lnTo>
                <a:lnTo>
                  <a:pt x="182879" y="187452"/>
                </a:lnTo>
                <a:lnTo>
                  <a:pt x="131063" y="195072"/>
                </a:lnTo>
                <a:close/>
              </a:path>
              <a:path w="1454150" h="2737485">
                <a:moveTo>
                  <a:pt x="1321308" y="2737104"/>
                </a:moveTo>
                <a:lnTo>
                  <a:pt x="1271015" y="2729484"/>
                </a:lnTo>
                <a:lnTo>
                  <a:pt x="1229868" y="2709672"/>
                </a:lnTo>
                <a:lnTo>
                  <a:pt x="1200912" y="2677668"/>
                </a:lnTo>
                <a:lnTo>
                  <a:pt x="1191768" y="2641092"/>
                </a:lnTo>
                <a:lnTo>
                  <a:pt x="1200912" y="2602992"/>
                </a:lnTo>
                <a:lnTo>
                  <a:pt x="1229868" y="2572512"/>
                </a:lnTo>
                <a:lnTo>
                  <a:pt x="1271015" y="2551176"/>
                </a:lnTo>
                <a:lnTo>
                  <a:pt x="1321308" y="2543556"/>
                </a:lnTo>
                <a:lnTo>
                  <a:pt x="1373124" y="2551176"/>
                </a:lnTo>
                <a:lnTo>
                  <a:pt x="1414271" y="2572512"/>
                </a:lnTo>
                <a:lnTo>
                  <a:pt x="1443227" y="2602992"/>
                </a:lnTo>
                <a:lnTo>
                  <a:pt x="1453895" y="2641092"/>
                </a:lnTo>
                <a:lnTo>
                  <a:pt x="1443227" y="2677668"/>
                </a:lnTo>
                <a:lnTo>
                  <a:pt x="1414271" y="2709672"/>
                </a:lnTo>
                <a:lnTo>
                  <a:pt x="1373124" y="2729484"/>
                </a:lnTo>
                <a:lnTo>
                  <a:pt x="1321308" y="2737104"/>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45" name="object 45"/>
          <p:cNvSpPr/>
          <p:nvPr/>
        </p:nvSpPr>
        <p:spPr>
          <a:xfrm>
            <a:off x="4375635" y="1761252"/>
            <a:ext cx="156382" cy="41050"/>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6" name="object 46"/>
          <p:cNvSpPr/>
          <p:nvPr/>
        </p:nvSpPr>
        <p:spPr>
          <a:xfrm>
            <a:off x="4619982" y="136834"/>
            <a:ext cx="168192" cy="1426985"/>
          </a:xfrm>
          <a:custGeom>
            <a:avLst/>
            <a:gdLst/>
            <a:ahLst/>
            <a:cxnLst/>
            <a:rect l="l" t="t" r="r" b="b"/>
            <a:pathLst>
              <a:path w="262255" h="2225040">
                <a:moveTo>
                  <a:pt x="131063" y="2225040"/>
                </a:moveTo>
                <a:lnTo>
                  <a:pt x="80772" y="2217420"/>
                </a:lnTo>
                <a:lnTo>
                  <a:pt x="38100" y="2196084"/>
                </a:lnTo>
                <a:lnTo>
                  <a:pt x="10668" y="2165604"/>
                </a:lnTo>
                <a:lnTo>
                  <a:pt x="0" y="2127504"/>
                </a:lnTo>
                <a:lnTo>
                  <a:pt x="10668" y="2089404"/>
                </a:lnTo>
                <a:lnTo>
                  <a:pt x="38100" y="2058924"/>
                </a:lnTo>
                <a:lnTo>
                  <a:pt x="80772" y="2037588"/>
                </a:lnTo>
                <a:lnTo>
                  <a:pt x="131063" y="2029968"/>
                </a:lnTo>
                <a:lnTo>
                  <a:pt x="182880" y="2037588"/>
                </a:lnTo>
                <a:lnTo>
                  <a:pt x="224027" y="2058924"/>
                </a:lnTo>
                <a:lnTo>
                  <a:pt x="252983" y="2089404"/>
                </a:lnTo>
                <a:lnTo>
                  <a:pt x="262127" y="2127504"/>
                </a:lnTo>
                <a:lnTo>
                  <a:pt x="252983" y="2165604"/>
                </a:lnTo>
                <a:lnTo>
                  <a:pt x="224027" y="2196084"/>
                </a:lnTo>
                <a:lnTo>
                  <a:pt x="182880" y="2217420"/>
                </a:lnTo>
                <a:lnTo>
                  <a:pt x="131063" y="2225040"/>
                </a:lnTo>
                <a:close/>
              </a:path>
              <a:path w="262255" h="2225040">
                <a:moveTo>
                  <a:pt x="131063" y="1886712"/>
                </a:moveTo>
                <a:lnTo>
                  <a:pt x="80772" y="1879092"/>
                </a:lnTo>
                <a:lnTo>
                  <a:pt x="38100" y="1857756"/>
                </a:lnTo>
                <a:lnTo>
                  <a:pt x="10668" y="1827276"/>
                </a:lnTo>
                <a:lnTo>
                  <a:pt x="0" y="1789176"/>
                </a:lnTo>
                <a:lnTo>
                  <a:pt x="10668" y="1751076"/>
                </a:lnTo>
                <a:lnTo>
                  <a:pt x="38100" y="1720596"/>
                </a:lnTo>
                <a:lnTo>
                  <a:pt x="80772" y="1699260"/>
                </a:lnTo>
                <a:lnTo>
                  <a:pt x="131063" y="1691640"/>
                </a:lnTo>
                <a:lnTo>
                  <a:pt x="182880" y="1699260"/>
                </a:lnTo>
                <a:lnTo>
                  <a:pt x="224027" y="1720596"/>
                </a:lnTo>
                <a:lnTo>
                  <a:pt x="252983" y="1751076"/>
                </a:lnTo>
                <a:lnTo>
                  <a:pt x="262127" y="1789176"/>
                </a:lnTo>
                <a:lnTo>
                  <a:pt x="252983" y="1827276"/>
                </a:lnTo>
                <a:lnTo>
                  <a:pt x="224027" y="1857756"/>
                </a:lnTo>
                <a:lnTo>
                  <a:pt x="182880" y="1879092"/>
                </a:lnTo>
                <a:lnTo>
                  <a:pt x="131063" y="1886712"/>
                </a:lnTo>
                <a:close/>
              </a:path>
              <a:path w="262255" h="2225040">
                <a:moveTo>
                  <a:pt x="131063" y="1548384"/>
                </a:moveTo>
                <a:lnTo>
                  <a:pt x="80772" y="1540764"/>
                </a:lnTo>
                <a:lnTo>
                  <a:pt x="38100" y="1519428"/>
                </a:lnTo>
                <a:lnTo>
                  <a:pt x="10668" y="1488948"/>
                </a:lnTo>
                <a:lnTo>
                  <a:pt x="0" y="1450848"/>
                </a:lnTo>
                <a:lnTo>
                  <a:pt x="10668" y="1412748"/>
                </a:lnTo>
                <a:lnTo>
                  <a:pt x="38100" y="1382268"/>
                </a:lnTo>
                <a:lnTo>
                  <a:pt x="80772" y="1360932"/>
                </a:lnTo>
                <a:lnTo>
                  <a:pt x="131063" y="1353312"/>
                </a:lnTo>
                <a:lnTo>
                  <a:pt x="182880" y="1360932"/>
                </a:lnTo>
                <a:lnTo>
                  <a:pt x="224027" y="1382268"/>
                </a:lnTo>
                <a:lnTo>
                  <a:pt x="252983" y="1412748"/>
                </a:lnTo>
                <a:lnTo>
                  <a:pt x="262127" y="1450848"/>
                </a:lnTo>
                <a:lnTo>
                  <a:pt x="252983" y="1488948"/>
                </a:lnTo>
                <a:lnTo>
                  <a:pt x="224027" y="1519428"/>
                </a:lnTo>
                <a:lnTo>
                  <a:pt x="182880" y="1540764"/>
                </a:lnTo>
                <a:lnTo>
                  <a:pt x="131063" y="1548384"/>
                </a:lnTo>
                <a:close/>
              </a:path>
              <a:path w="262255" h="2225040">
                <a:moveTo>
                  <a:pt x="131063" y="1210056"/>
                </a:moveTo>
                <a:lnTo>
                  <a:pt x="80772" y="1202436"/>
                </a:lnTo>
                <a:lnTo>
                  <a:pt x="38100" y="1181100"/>
                </a:lnTo>
                <a:lnTo>
                  <a:pt x="10668" y="1150620"/>
                </a:lnTo>
                <a:lnTo>
                  <a:pt x="0" y="1112520"/>
                </a:lnTo>
                <a:lnTo>
                  <a:pt x="10668" y="1074420"/>
                </a:lnTo>
                <a:lnTo>
                  <a:pt x="38100" y="1043940"/>
                </a:lnTo>
                <a:lnTo>
                  <a:pt x="80772" y="1022604"/>
                </a:lnTo>
                <a:lnTo>
                  <a:pt x="131063" y="1014984"/>
                </a:lnTo>
                <a:lnTo>
                  <a:pt x="182880" y="1022604"/>
                </a:lnTo>
                <a:lnTo>
                  <a:pt x="224027" y="1043940"/>
                </a:lnTo>
                <a:lnTo>
                  <a:pt x="252983" y="1074420"/>
                </a:lnTo>
                <a:lnTo>
                  <a:pt x="262127" y="1112520"/>
                </a:lnTo>
                <a:lnTo>
                  <a:pt x="252983" y="1150620"/>
                </a:lnTo>
                <a:lnTo>
                  <a:pt x="224027" y="1181100"/>
                </a:lnTo>
                <a:lnTo>
                  <a:pt x="182880" y="1202436"/>
                </a:lnTo>
                <a:lnTo>
                  <a:pt x="131063" y="1210056"/>
                </a:lnTo>
                <a:close/>
              </a:path>
              <a:path w="262255" h="2225040">
                <a:moveTo>
                  <a:pt x="131063" y="871728"/>
                </a:moveTo>
                <a:lnTo>
                  <a:pt x="80772" y="864108"/>
                </a:lnTo>
                <a:lnTo>
                  <a:pt x="38100" y="842772"/>
                </a:lnTo>
                <a:lnTo>
                  <a:pt x="10668" y="812292"/>
                </a:lnTo>
                <a:lnTo>
                  <a:pt x="0" y="774192"/>
                </a:lnTo>
                <a:lnTo>
                  <a:pt x="10668" y="736092"/>
                </a:lnTo>
                <a:lnTo>
                  <a:pt x="38100" y="705612"/>
                </a:lnTo>
                <a:lnTo>
                  <a:pt x="80772" y="684276"/>
                </a:lnTo>
                <a:lnTo>
                  <a:pt x="131063" y="676656"/>
                </a:lnTo>
                <a:lnTo>
                  <a:pt x="182880" y="684276"/>
                </a:lnTo>
                <a:lnTo>
                  <a:pt x="224027" y="705612"/>
                </a:lnTo>
                <a:lnTo>
                  <a:pt x="252983" y="736092"/>
                </a:lnTo>
                <a:lnTo>
                  <a:pt x="262127" y="774192"/>
                </a:lnTo>
                <a:lnTo>
                  <a:pt x="252983" y="812292"/>
                </a:lnTo>
                <a:lnTo>
                  <a:pt x="224027" y="842772"/>
                </a:lnTo>
                <a:lnTo>
                  <a:pt x="182880" y="864108"/>
                </a:lnTo>
                <a:lnTo>
                  <a:pt x="131063" y="871728"/>
                </a:lnTo>
                <a:close/>
              </a:path>
              <a:path w="262255" h="2225040">
                <a:moveTo>
                  <a:pt x="131063" y="533400"/>
                </a:moveTo>
                <a:lnTo>
                  <a:pt x="80772" y="525780"/>
                </a:lnTo>
                <a:lnTo>
                  <a:pt x="38100" y="504444"/>
                </a:lnTo>
                <a:lnTo>
                  <a:pt x="10668" y="473964"/>
                </a:lnTo>
                <a:lnTo>
                  <a:pt x="0" y="435864"/>
                </a:lnTo>
                <a:lnTo>
                  <a:pt x="10668" y="397764"/>
                </a:lnTo>
                <a:lnTo>
                  <a:pt x="38100" y="367284"/>
                </a:lnTo>
                <a:lnTo>
                  <a:pt x="80772" y="345948"/>
                </a:lnTo>
                <a:lnTo>
                  <a:pt x="131063" y="338328"/>
                </a:lnTo>
                <a:lnTo>
                  <a:pt x="182880" y="345948"/>
                </a:lnTo>
                <a:lnTo>
                  <a:pt x="224027" y="367284"/>
                </a:lnTo>
                <a:lnTo>
                  <a:pt x="252983" y="397764"/>
                </a:lnTo>
                <a:lnTo>
                  <a:pt x="262127" y="435864"/>
                </a:lnTo>
                <a:lnTo>
                  <a:pt x="252983" y="473964"/>
                </a:lnTo>
                <a:lnTo>
                  <a:pt x="224027" y="504444"/>
                </a:lnTo>
                <a:lnTo>
                  <a:pt x="182880" y="525780"/>
                </a:lnTo>
                <a:lnTo>
                  <a:pt x="131063" y="533400"/>
                </a:lnTo>
                <a:close/>
              </a:path>
              <a:path w="262255" h="2225040">
                <a:moveTo>
                  <a:pt x="131063" y="195072"/>
                </a:moveTo>
                <a:lnTo>
                  <a:pt x="80772" y="187452"/>
                </a:lnTo>
                <a:lnTo>
                  <a:pt x="38100" y="166116"/>
                </a:lnTo>
                <a:lnTo>
                  <a:pt x="10668" y="135636"/>
                </a:lnTo>
                <a:lnTo>
                  <a:pt x="0" y="97536"/>
                </a:lnTo>
                <a:lnTo>
                  <a:pt x="10668" y="59436"/>
                </a:lnTo>
                <a:lnTo>
                  <a:pt x="38100" y="28956"/>
                </a:lnTo>
                <a:lnTo>
                  <a:pt x="80772" y="7620"/>
                </a:lnTo>
                <a:lnTo>
                  <a:pt x="131063" y="0"/>
                </a:lnTo>
                <a:lnTo>
                  <a:pt x="182880" y="7620"/>
                </a:lnTo>
                <a:lnTo>
                  <a:pt x="224027" y="28956"/>
                </a:lnTo>
                <a:lnTo>
                  <a:pt x="252983" y="59436"/>
                </a:lnTo>
                <a:lnTo>
                  <a:pt x="262127" y="97536"/>
                </a:lnTo>
                <a:lnTo>
                  <a:pt x="252983" y="135636"/>
                </a:lnTo>
                <a:lnTo>
                  <a:pt x="224027" y="166116"/>
                </a:lnTo>
                <a:lnTo>
                  <a:pt x="182880" y="187452"/>
                </a:lnTo>
                <a:lnTo>
                  <a:pt x="131063"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47" name="object 47"/>
          <p:cNvSpPr/>
          <p:nvPr/>
        </p:nvSpPr>
        <p:spPr>
          <a:xfrm>
            <a:off x="4624869" y="0"/>
            <a:ext cx="159314"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8" name="object 48"/>
          <p:cNvSpPr/>
          <p:nvPr/>
        </p:nvSpPr>
        <p:spPr>
          <a:xfrm>
            <a:off x="3868372" y="24435"/>
            <a:ext cx="920780" cy="1755632"/>
          </a:xfrm>
          <a:custGeom>
            <a:avLst/>
            <a:gdLst/>
            <a:ahLst/>
            <a:cxnLst/>
            <a:rect l="l" t="t" r="r" b="b"/>
            <a:pathLst>
              <a:path w="1435735" h="2737485">
                <a:moveTo>
                  <a:pt x="132587" y="2561844"/>
                </a:moveTo>
                <a:lnTo>
                  <a:pt x="80772" y="2555748"/>
                </a:lnTo>
                <a:lnTo>
                  <a:pt x="39624" y="2534412"/>
                </a:lnTo>
                <a:lnTo>
                  <a:pt x="12192" y="2502408"/>
                </a:lnTo>
                <a:lnTo>
                  <a:pt x="0" y="2465832"/>
                </a:lnTo>
                <a:lnTo>
                  <a:pt x="12192" y="2427732"/>
                </a:lnTo>
                <a:lnTo>
                  <a:pt x="39624" y="2397252"/>
                </a:lnTo>
                <a:lnTo>
                  <a:pt x="80772" y="2375916"/>
                </a:lnTo>
                <a:lnTo>
                  <a:pt x="132587" y="2368296"/>
                </a:lnTo>
                <a:lnTo>
                  <a:pt x="182879" y="2375916"/>
                </a:lnTo>
                <a:lnTo>
                  <a:pt x="225551" y="2397252"/>
                </a:lnTo>
                <a:lnTo>
                  <a:pt x="252984" y="2427732"/>
                </a:lnTo>
                <a:lnTo>
                  <a:pt x="263652" y="2465832"/>
                </a:lnTo>
                <a:lnTo>
                  <a:pt x="252984" y="2502408"/>
                </a:lnTo>
                <a:lnTo>
                  <a:pt x="225551" y="2534412"/>
                </a:lnTo>
                <a:lnTo>
                  <a:pt x="182879" y="2555748"/>
                </a:lnTo>
                <a:lnTo>
                  <a:pt x="132587" y="2561844"/>
                </a:lnTo>
                <a:close/>
              </a:path>
              <a:path w="1435735" h="2737485">
                <a:moveTo>
                  <a:pt x="132587" y="2223516"/>
                </a:moveTo>
                <a:lnTo>
                  <a:pt x="80772" y="2217420"/>
                </a:lnTo>
                <a:lnTo>
                  <a:pt x="39624" y="2196084"/>
                </a:lnTo>
                <a:lnTo>
                  <a:pt x="12192" y="2165604"/>
                </a:lnTo>
                <a:lnTo>
                  <a:pt x="0" y="2127504"/>
                </a:lnTo>
                <a:lnTo>
                  <a:pt x="12192" y="2089404"/>
                </a:lnTo>
                <a:lnTo>
                  <a:pt x="39624" y="2058924"/>
                </a:lnTo>
                <a:lnTo>
                  <a:pt x="80772" y="2037588"/>
                </a:lnTo>
                <a:lnTo>
                  <a:pt x="132587" y="2029968"/>
                </a:lnTo>
                <a:lnTo>
                  <a:pt x="182879" y="2037588"/>
                </a:lnTo>
                <a:lnTo>
                  <a:pt x="225551" y="2058924"/>
                </a:lnTo>
                <a:lnTo>
                  <a:pt x="252984" y="2089404"/>
                </a:lnTo>
                <a:lnTo>
                  <a:pt x="263652" y="2127504"/>
                </a:lnTo>
                <a:lnTo>
                  <a:pt x="252984" y="2165604"/>
                </a:lnTo>
                <a:lnTo>
                  <a:pt x="225551" y="2196084"/>
                </a:lnTo>
                <a:lnTo>
                  <a:pt x="182879" y="2217420"/>
                </a:lnTo>
                <a:lnTo>
                  <a:pt x="132587" y="2223516"/>
                </a:lnTo>
                <a:close/>
              </a:path>
              <a:path w="1435735" h="2737485">
                <a:moveTo>
                  <a:pt x="132587" y="1886712"/>
                </a:moveTo>
                <a:lnTo>
                  <a:pt x="80772" y="1879092"/>
                </a:lnTo>
                <a:lnTo>
                  <a:pt x="39624" y="1857756"/>
                </a:lnTo>
                <a:lnTo>
                  <a:pt x="12192" y="1827276"/>
                </a:lnTo>
                <a:lnTo>
                  <a:pt x="0" y="1789176"/>
                </a:lnTo>
                <a:lnTo>
                  <a:pt x="12192" y="1751076"/>
                </a:lnTo>
                <a:lnTo>
                  <a:pt x="39624" y="1720595"/>
                </a:lnTo>
                <a:lnTo>
                  <a:pt x="80772" y="1699260"/>
                </a:lnTo>
                <a:lnTo>
                  <a:pt x="132587" y="1691639"/>
                </a:lnTo>
                <a:lnTo>
                  <a:pt x="182879" y="1699260"/>
                </a:lnTo>
                <a:lnTo>
                  <a:pt x="225551" y="1720595"/>
                </a:lnTo>
                <a:lnTo>
                  <a:pt x="252984" y="1751076"/>
                </a:lnTo>
                <a:lnTo>
                  <a:pt x="263652" y="1789176"/>
                </a:lnTo>
                <a:lnTo>
                  <a:pt x="252984" y="1827276"/>
                </a:lnTo>
                <a:lnTo>
                  <a:pt x="225551" y="1857756"/>
                </a:lnTo>
                <a:lnTo>
                  <a:pt x="182879" y="1879092"/>
                </a:lnTo>
                <a:lnTo>
                  <a:pt x="132587" y="1886712"/>
                </a:lnTo>
                <a:close/>
              </a:path>
              <a:path w="1435735" h="2737485">
                <a:moveTo>
                  <a:pt x="132587" y="1548384"/>
                </a:moveTo>
                <a:lnTo>
                  <a:pt x="80772" y="1540764"/>
                </a:lnTo>
                <a:lnTo>
                  <a:pt x="39624" y="1519428"/>
                </a:lnTo>
                <a:lnTo>
                  <a:pt x="12192" y="1488948"/>
                </a:lnTo>
                <a:lnTo>
                  <a:pt x="0" y="1450848"/>
                </a:lnTo>
                <a:lnTo>
                  <a:pt x="12192" y="1412748"/>
                </a:lnTo>
                <a:lnTo>
                  <a:pt x="39624" y="1382268"/>
                </a:lnTo>
                <a:lnTo>
                  <a:pt x="80772" y="1360932"/>
                </a:lnTo>
                <a:lnTo>
                  <a:pt x="132587" y="1353312"/>
                </a:lnTo>
                <a:lnTo>
                  <a:pt x="182879" y="1360932"/>
                </a:lnTo>
                <a:lnTo>
                  <a:pt x="225551" y="1382268"/>
                </a:lnTo>
                <a:lnTo>
                  <a:pt x="252984" y="1412748"/>
                </a:lnTo>
                <a:lnTo>
                  <a:pt x="263652" y="1450848"/>
                </a:lnTo>
                <a:lnTo>
                  <a:pt x="252984" y="1488948"/>
                </a:lnTo>
                <a:lnTo>
                  <a:pt x="225551" y="1519428"/>
                </a:lnTo>
                <a:lnTo>
                  <a:pt x="182879" y="1540764"/>
                </a:lnTo>
                <a:lnTo>
                  <a:pt x="132587" y="1548384"/>
                </a:lnTo>
                <a:close/>
              </a:path>
              <a:path w="1435735" h="2737485">
                <a:moveTo>
                  <a:pt x="132587" y="1210056"/>
                </a:moveTo>
                <a:lnTo>
                  <a:pt x="80772" y="1202436"/>
                </a:lnTo>
                <a:lnTo>
                  <a:pt x="39624" y="1181100"/>
                </a:lnTo>
                <a:lnTo>
                  <a:pt x="12192" y="1150620"/>
                </a:lnTo>
                <a:lnTo>
                  <a:pt x="0" y="1112520"/>
                </a:lnTo>
                <a:lnTo>
                  <a:pt x="12192" y="1074420"/>
                </a:lnTo>
                <a:lnTo>
                  <a:pt x="39624" y="1043940"/>
                </a:lnTo>
                <a:lnTo>
                  <a:pt x="80772" y="1022604"/>
                </a:lnTo>
                <a:lnTo>
                  <a:pt x="132587" y="1014984"/>
                </a:lnTo>
                <a:lnTo>
                  <a:pt x="182879" y="1022604"/>
                </a:lnTo>
                <a:lnTo>
                  <a:pt x="225551" y="1043940"/>
                </a:lnTo>
                <a:lnTo>
                  <a:pt x="252984" y="1074420"/>
                </a:lnTo>
                <a:lnTo>
                  <a:pt x="263652" y="1112520"/>
                </a:lnTo>
                <a:lnTo>
                  <a:pt x="252984" y="1150620"/>
                </a:lnTo>
                <a:lnTo>
                  <a:pt x="225551" y="1181100"/>
                </a:lnTo>
                <a:lnTo>
                  <a:pt x="182879" y="1202436"/>
                </a:lnTo>
                <a:lnTo>
                  <a:pt x="132587" y="1210056"/>
                </a:lnTo>
                <a:close/>
              </a:path>
              <a:path w="1435735" h="2737485">
                <a:moveTo>
                  <a:pt x="132587" y="871728"/>
                </a:moveTo>
                <a:lnTo>
                  <a:pt x="80772" y="864108"/>
                </a:lnTo>
                <a:lnTo>
                  <a:pt x="39624" y="842772"/>
                </a:lnTo>
                <a:lnTo>
                  <a:pt x="12192" y="812291"/>
                </a:lnTo>
                <a:lnTo>
                  <a:pt x="0" y="774192"/>
                </a:lnTo>
                <a:lnTo>
                  <a:pt x="12192" y="736092"/>
                </a:lnTo>
                <a:lnTo>
                  <a:pt x="39624" y="705612"/>
                </a:lnTo>
                <a:lnTo>
                  <a:pt x="80772" y="684276"/>
                </a:lnTo>
                <a:lnTo>
                  <a:pt x="132587" y="676656"/>
                </a:lnTo>
                <a:lnTo>
                  <a:pt x="182879" y="684276"/>
                </a:lnTo>
                <a:lnTo>
                  <a:pt x="225551" y="705612"/>
                </a:lnTo>
                <a:lnTo>
                  <a:pt x="252984" y="736092"/>
                </a:lnTo>
                <a:lnTo>
                  <a:pt x="263652" y="774192"/>
                </a:lnTo>
                <a:lnTo>
                  <a:pt x="252984" y="812291"/>
                </a:lnTo>
                <a:lnTo>
                  <a:pt x="225551" y="842772"/>
                </a:lnTo>
                <a:lnTo>
                  <a:pt x="182879" y="864108"/>
                </a:lnTo>
                <a:lnTo>
                  <a:pt x="132587" y="871728"/>
                </a:lnTo>
                <a:close/>
              </a:path>
              <a:path w="1435735" h="2737485">
                <a:moveTo>
                  <a:pt x="132587" y="533400"/>
                </a:moveTo>
                <a:lnTo>
                  <a:pt x="80772" y="525780"/>
                </a:lnTo>
                <a:lnTo>
                  <a:pt x="39624" y="504444"/>
                </a:lnTo>
                <a:lnTo>
                  <a:pt x="12192" y="473964"/>
                </a:lnTo>
                <a:lnTo>
                  <a:pt x="0" y="435864"/>
                </a:lnTo>
                <a:lnTo>
                  <a:pt x="12192" y="397764"/>
                </a:lnTo>
                <a:lnTo>
                  <a:pt x="39624" y="367284"/>
                </a:lnTo>
                <a:lnTo>
                  <a:pt x="80772" y="345948"/>
                </a:lnTo>
                <a:lnTo>
                  <a:pt x="132587" y="338328"/>
                </a:lnTo>
                <a:lnTo>
                  <a:pt x="182879" y="345948"/>
                </a:lnTo>
                <a:lnTo>
                  <a:pt x="225551" y="367284"/>
                </a:lnTo>
                <a:lnTo>
                  <a:pt x="252984" y="397764"/>
                </a:lnTo>
                <a:lnTo>
                  <a:pt x="263652" y="435864"/>
                </a:lnTo>
                <a:lnTo>
                  <a:pt x="252984" y="473964"/>
                </a:lnTo>
                <a:lnTo>
                  <a:pt x="225551" y="504444"/>
                </a:lnTo>
                <a:lnTo>
                  <a:pt x="182879" y="525780"/>
                </a:lnTo>
                <a:lnTo>
                  <a:pt x="132587" y="533400"/>
                </a:lnTo>
                <a:close/>
              </a:path>
              <a:path w="1435735" h="2737485">
                <a:moveTo>
                  <a:pt x="132587" y="195072"/>
                </a:moveTo>
                <a:lnTo>
                  <a:pt x="80772" y="187452"/>
                </a:lnTo>
                <a:lnTo>
                  <a:pt x="39624" y="166115"/>
                </a:lnTo>
                <a:lnTo>
                  <a:pt x="12192" y="135636"/>
                </a:lnTo>
                <a:lnTo>
                  <a:pt x="0" y="97536"/>
                </a:lnTo>
                <a:lnTo>
                  <a:pt x="12192" y="59436"/>
                </a:lnTo>
                <a:lnTo>
                  <a:pt x="39624" y="28956"/>
                </a:lnTo>
                <a:lnTo>
                  <a:pt x="80772" y="7620"/>
                </a:lnTo>
                <a:lnTo>
                  <a:pt x="132587" y="0"/>
                </a:lnTo>
                <a:lnTo>
                  <a:pt x="182879" y="7620"/>
                </a:lnTo>
                <a:lnTo>
                  <a:pt x="225551" y="28956"/>
                </a:lnTo>
                <a:lnTo>
                  <a:pt x="252984" y="59436"/>
                </a:lnTo>
                <a:lnTo>
                  <a:pt x="263652" y="97536"/>
                </a:lnTo>
                <a:lnTo>
                  <a:pt x="252984" y="135636"/>
                </a:lnTo>
                <a:lnTo>
                  <a:pt x="225551" y="166115"/>
                </a:lnTo>
                <a:lnTo>
                  <a:pt x="182879" y="187452"/>
                </a:lnTo>
                <a:lnTo>
                  <a:pt x="132587" y="195072"/>
                </a:lnTo>
                <a:close/>
              </a:path>
              <a:path w="1435735" h="2737485">
                <a:moveTo>
                  <a:pt x="1303020" y="2737104"/>
                </a:moveTo>
                <a:lnTo>
                  <a:pt x="1252728" y="2729484"/>
                </a:lnTo>
                <a:lnTo>
                  <a:pt x="1211580" y="2709672"/>
                </a:lnTo>
                <a:lnTo>
                  <a:pt x="1182624" y="2677668"/>
                </a:lnTo>
                <a:lnTo>
                  <a:pt x="1173480" y="2641092"/>
                </a:lnTo>
                <a:lnTo>
                  <a:pt x="1182624" y="2602992"/>
                </a:lnTo>
                <a:lnTo>
                  <a:pt x="1211580" y="2572512"/>
                </a:lnTo>
                <a:lnTo>
                  <a:pt x="1252728" y="2551176"/>
                </a:lnTo>
                <a:lnTo>
                  <a:pt x="1303020" y="2543556"/>
                </a:lnTo>
                <a:lnTo>
                  <a:pt x="1354836" y="2551176"/>
                </a:lnTo>
                <a:lnTo>
                  <a:pt x="1395983" y="2572512"/>
                </a:lnTo>
                <a:lnTo>
                  <a:pt x="1424939" y="2602992"/>
                </a:lnTo>
                <a:lnTo>
                  <a:pt x="1435608" y="2641092"/>
                </a:lnTo>
                <a:lnTo>
                  <a:pt x="1424939" y="2677668"/>
                </a:lnTo>
                <a:lnTo>
                  <a:pt x="1395983" y="2709672"/>
                </a:lnTo>
                <a:lnTo>
                  <a:pt x="1354836" y="2729484"/>
                </a:lnTo>
                <a:lnTo>
                  <a:pt x="1303020" y="2737104"/>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49" name="object 49"/>
          <p:cNvSpPr/>
          <p:nvPr/>
        </p:nvSpPr>
        <p:spPr>
          <a:xfrm>
            <a:off x="3874235" y="1761252"/>
            <a:ext cx="156382" cy="41050"/>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0" name="object 50"/>
          <p:cNvSpPr/>
          <p:nvPr/>
        </p:nvSpPr>
        <p:spPr>
          <a:xfrm>
            <a:off x="4119561" y="136834"/>
            <a:ext cx="168192" cy="1426985"/>
          </a:xfrm>
          <a:custGeom>
            <a:avLst/>
            <a:gdLst/>
            <a:ahLst/>
            <a:cxnLst/>
            <a:rect l="l" t="t" r="r" b="b"/>
            <a:pathLst>
              <a:path w="262255" h="2225040">
                <a:moveTo>
                  <a:pt x="131063" y="2225040"/>
                </a:moveTo>
                <a:lnTo>
                  <a:pt x="80772" y="2217420"/>
                </a:lnTo>
                <a:lnTo>
                  <a:pt x="38100" y="2196084"/>
                </a:lnTo>
                <a:lnTo>
                  <a:pt x="10667" y="2165604"/>
                </a:lnTo>
                <a:lnTo>
                  <a:pt x="0" y="2127504"/>
                </a:lnTo>
                <a:lnTo>
                  <a:pt x="10667" y="2089404"/>
                </a:lnTo>
                <a:lnTo>
                  <a:pt x="38100" y="2058924"/>
                </a:lnTo>
                <a:lnTo>
                  <a:pt x="80772" y="2037588"/>
                </a:lnTo>
                <a:lnTo>
                  <a:pt x="131063" y="2029968"/>
                </a:lnTo>
                <a:lnTo>
                  <a:pt x="181356" y="2037588"/>
                </a:lnTo>
                <a:lnTo>
                  <a:pt x="224028" y="2058924"/>
                </a:lnTo>
                <a:lnTo>
                  <a:pt x="251459" y="2089404"/>
                </a:lnTo>
                <a:lnTo>
                  <a:pt x="262128" y="2127504"/>
                </a:lnTo>
                <a:lnTo>
                  <a:pt x="251459" y="2165604"/>
                </a:lnTo>
                <a:lnTo>
                  <a:pt x="224028" y="2196084"/>
                </a:lnTo>
                <a:lnTo>
                  <a:pt x="181356" y="2217420"/>
                </a:lnTo>
                <a:lnTo>
                  <a:pt x="131063" y="2225040"/>
                </a:lnTo>
                <a:close/>
              </a:path>
              <a:path w="262255" h="2225040">
                <a:moveTo>
                  <a:pt x="131063" y="1886712"/>
                </a:moveTo>
                <a:lnTo>
                  <a:pt x="80772" y="1879092"/>
                </a:lnTo>
                <a:lnTo>
                  <a:pt x="38100" y="1857756"/>
                </a:lnTo>
                <a:lnTo>
                  <a:pt x="10667" y="1827276"/>
                </a:lnTo>
                <a:lnTo>
                  <a:pt x="0" y="1789176"/>
                </a:lnTo>
                <a:lnTo>
                  <a:pt x="10667" y="1751076"/>
                </a:lnTo>
                <a:lnTo>
                  <a:pt x="38100" y="1720596"/>
                </a:lnTo>
                <a:lnTo>
                  <a:pt x="80772" y="1699260"/>
                </a:lnTo>
                <a:lnTo>
                  <a:pt x="131063" y="1691640"/>
                </a:lnTo>
                <a:lnTo>
                  <a:pt x="181356" y="1699260"/>
                </a:lnTo>
                <a:lnTo>
                  <a:pt x="224028" y="1720596"/>
                </a:lnTo>
                <a:lnTo>
                  <a:pt x="251459" y="1751076"/>
                </a:lnTo>
                <a:lnTo>
                  <a:pt x="262128" y="1789176"/>
                </a:lnTo>
                <a:lnTo>
                  <a:pt x="251459" y="1827276"/>
                </a:lnTo>
                <a:lnTo>
                  <a:pt x="224028" y="1857756"/>
                </a:lnTo>
                <a:lnTo>
                  <a:pt x="181356" y="1879092"/>
                </a:lnTo>
                <a:lnTo>
                  <a:pt x="131063" y="1886712"/>
                </a:lnTo>
                <a:close/>
              </a:path>
              <a:path w="262255" h="2225040">
                <a:moveTo>
                  <a:pt x="131063" y="1548384"/>
                </a:moveTo>
                <a:lnTo>
                  <a:pt x="80772" y="1540764"/>
                </a:lnTo>
                <a:lnTo>
                  <a:pt x="38100" y="1519428"/>
                </a:lnTo>
                <a:lnTo>
                  <a:pt x="10667" y="1488948"/>
                </a:lnTo>
                <a:lnTo>
                  <a:pt x="0" y="1450848"/>
                </a:lnTo>
                <a:lnTo>
                  <a:pt x="10667" y="1412748"/>
                </a:lnTo>
                <a:lnTo>
                  <a:pt x="38100" y="1382268"/>
                </a:lnTo>
                <a:lnTo>
                  <a:pt x="80772" y="1360932"/>
                </a:lnTo>
                <a:lnTo>
                  <a:pt x="131063" y="1353312"/>
                </a:lnTo>
                <a:lnTo>
                  <a:pt x="181356" y="1360932"/>
                </a:lnTo>
                <a:lnTo>
                  <a:pt x="224028" y="1382268"/>
                </a:lnTo>
                <a:lnTo>
                  <a:pt x="251459" y="1412748"/>
                </a:lnTo>
                <a:lnTo>
                  <a:pt x="262128" y="1450848"/>
                </a:lnTo>
                <a:lnTo>
                  <a:pt x="251459" y="1488948"/>
                </a:lnTo>
                <a:lnTo>
                  <a:pt x="224028" y="1519428"/>
                </a:lnTo>
                <a:lnTo>
                  <a:pt x="181356" y="1540764"/>
                </a:lnTo>
                <a:lnTo>
                  <a:pt x="131063" y="1548384"/>
                </a:lnTo>
                <a:close/>
              </a:path>
              <a:path w="262255" h="2225040">
                <a:moveTo>
                  <a:pt x="131063" y="1210056"/>
                </a:moveTo>
                <a:lnTo>
                  <a:pt x="80772" y="1202436"/>
                </a:lnTo>
                <a:lnTo>
                  <a:pt x="38100" y="1181100"/>
                </a:lnTo>
                <a:lnTo>
                  <a:pt x="10667" y="1150620"/>
                </a:lnTo>
                <a:lnTo>
                  <a:pt x="0" y="1112520"/>
                </a:lnTo>
                <a:lnTo>
                  <a:pt x="10667" y="1074420"/>
                </a:lnTo>
                <a:lnTo>
                  <a:pt x="38100" y="1043940"/>
                </a:lnTo>
                <a:lnTo>
                  <a:pt x="80772" y="1022604"/>
                </a:lnTo>
                <a:lnTo>
                  <a:pt x="131063" y="1014984"/>
                </a:lnTo>
                <a:lnTo>
                  <a:pt x="181356" y="1022604"/>
                </a:lnTo>
                <a:lnTo>
                  <a:pt x="224028" y="1043940"/>
                </a:lnTo>
                <a:lnTo>
                  <a:pt x="251459" y="1074420"/>
                </a:lnTo>
                <a:lnTo>
                  <a:pt x="262128" y="1112520"/>
                </a:lnTo>
                <a:lnTo>
                  <a:pt x="251459" y="1150620"/>
                </a:lnTo>
                <a:lnTo>
                  <a:pt x="224028" y="1181100"/>
                </a:lnTo>
                <a:lnTo>
                  <a:pt x="181356" y="1202436"/>
                </a:lnTo>
                <a:lnTo>
                  <a:pt x="131063" y="1210056"/>
                </a:lnTo>
                <a:close/>
              </a:path>
              <a:path w="262255" h="2225040">
                <a:moveTo>
                  <a:pt x="131063" y="871728"/>
                </a:moveTo>
                <a:lnTo>
                  <a:pt x="80772" y="864108"/>
                </a:lnTo>
                <a:lnTo>
                  <a:pt x="38100" y="842772"/>
                </a:lnTo>
                <a:lnTo>
                  <a:pt x="10667" y="812292"/>
                </a:lnTo>
                <a:lnTo>
                  <a:pt x="0" y="774192"/>
                </a:lnTo>
                <a:lnTo>
                  <a:pt x="10667" y="736092"/>
                </a:lnTo>
                <a:lnTo>
                  <a:pt x="38100" y="705612"/>
                </a:lnTo>
                <a:lnTo>
                  <a:pt x="80772" y="684276"/>
                </a:lnTo>
                <a:lnTo>
                  <a:pt x="131063" y="676656"/>
                </a:lnTo>
                <a:lnTo>
                  <a:pt x="181356" y="684276"/>
                </a:lnTo>
                <a:lnTo>
                  <a:pt x="224028" y="705612"/>
                </a:lnTo>
                <a:lnTo>
                  <a:pt x="251459" y="736092"/>
                </a:lnTo>
                <a:lnTo>
                  <a:pt x="262128" y="774192"/>
                </a:lnTo>
                <a:lnTo>
                  <a:pt x="251459" y="812292"/>
                </a:lnTo>
                <a:lnTo>
                  <a:pt x="224028" y="842772"/>
                </a:lnTo>
                <a:lnTo>
                  <a:pt x="181356" y="864108"/>
                </a:lnTo>
                <a:lnTo>
                  <a:pt x="131063" y="871728"/>
                </a:lnTo>
                <a:close/>
              </a:path>
              <a:path w="262255" h="2225040">
                <a:moveTo>
                  <a:pt x="131063" y="533400"/>
                </a:moveTo>
                <a:lnTo>
                  <a:pt x="80772" y="525780"/>
                </a:lnTo>
                <a:lnTo>
                  <a:pt x="38100" y="504444"/>
                </a:lnTo>
                <a:lnTo>
                  <a:pt x="10667" y="473964"/>
                </a:lnTo>
                <a:lnTo>
                  <a:pt x="0" y="435864"/>
                </a:lnTo>
                <a:lnTo>
                  <a:pt x="10667" y="397764"/>
                </a:lnTo>
                <a:lnTo>
                  <a:pt x="38100" y="367284"/>
                </a:lnTo>
                <a:lnTo>
                  <a:pt x="80772" y="345948"/>
                </a:lnTo>
                <a:lnTo>
                  <a:pt x="131063" y="338328"/>
                </a:lnTo>
                <a:lnTo>
                  <a:pt x="181356" y="345948"/>
                </a:lnTo>
                <a:lnTo>
                  <a:pt x="224028" y="367284"/>
                </a:lnTo>
                <a:lnTo>
                  <a:pt x="251459" y="397764"/>
                </a:lnTo>
                <a:lnTo>
                  <a:pt x="262128" y="435864"/>
                </a:lnTo>
                <a:lnTo>
                  <a:pt x="251459" y="473964"/>
                </a:lnTo>
                <a:lnTo>
                  <a:pt x="224028" y="504444"/>
                </a:lnTo>
                <a:lnTo>
                  <a:pt x="181356" y="525780"/>
                </a:lnTo>
                <a:lnTo>
                  <a:pt x="131063" y="533400"/>
                </a:lnTo>
                <a:close/>
              </a:path>
              <a:path w="262255" h="2225040">
                <a:moveTo>
                  <a:pt x="131063" y="195072"/>
                </a:moveTo>
                <a:lnTo>
                  <a:pt x="80772" y="187452"/>
                </a:lnTo>
                <a:lnTo>
                  <a:pt x="38100" y="166116"/>
                </a:lnTo>
                <a:lnTo>
                  <a:pt x="10667" y="135636"/>
                </a:lnTo>
                <a:lnTo>
                  <a:pt x="0" y="97536"/>
                </a:lnTo>
                <a:lnTo>
                  <a:pt x="10667" y="59436"/>
                </a:lnTo>
                <a:lnTo>
                  <a:pt x="38100" y="28956"/>
                </a:lnTo>
                <a:lnTo>
                  <a:pt x="80772" y="7620"/>
                </a:lnTo>
                <a:lnTo>
                  <a:pt x="131063" y="0"/>
                </a:lnTo>
                <a:lnTo>
                  <a:pt x="181356" y="7620"/>
                </a:lnTo>
                <a:lnTo>
                  <a:pt x="224028" y="28956"/>
                </a:lnTo>
                <a:lnTo>
                  <a:pt x="251459" y="59436"/>
                </a:lnTo>
                <a:lnTo>
                  <a:pt x="262128" y="97536"/>
                </a:lnTo>
                <a:lnTo>
                  <a:pt x="251459" y="135636"/>
                </a:lnTo>
                <a:lnTo>
                  <a:pt x="224028" y="166116"/>
                </a:lnTo>
                <a:lnTo>
                  <a:pt x="181356" y="187452"/>
                </a:lnTo>
                <a:lnTo>
                  <a:pt x="131063" y="195072"/>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51" name="object 51"/>
          <p:cNvSpPr/>
          <p:nvPr/>
        </p:nvSpPr>
        <p:spPr>
          <a:xfrm>
            <a:off x="4124447" y="0"/>
            <a:ext cx="159314" cy="44959"/>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2" name="object 52"/>
          <p:cNvSpPr/>
          <p:nvPr/>
        </p:nvSpPr>
        <p:spPr>
          <a:xfrm>
            <a:off x="3672895" y="136834"/>
            <a:ext cx="614939" cy="1644047"/>
          </a:xfrm>
          <a:custGeom>
            <a:avLst/>
            <a:gdLst/>
            <a:ahLst/>
            <a:cxnLst/>
            <a:rect l="l" t="t" r="r" b="b"/>
            <a:pathLst>
              <a:path w="958850" h="2563495">
                <a:moveTo>
                  <a:pt x="45720" y="2225040"/>
                </a:moveTo>
                <a:lnTo>
                  <a:pt x="0" y="2217420"/>
                </a:lnTo>
                <a:lnTo>
                  <a:pt x="0" y="2037588"/>
                </a:lnTo>
                <a:lnTo>
                  <a:pt x="45720" y="2029968"/>
                </a:lnTo>
                <a:lnTo>
                  <a:pt x="97536" y="2037588"/>
                </a:lnTo>
                <a:lnTo>
                  <a:pt x="138684" y="2058924"/>
                </a:lnTo>
                <a:lnTo>
                  <a:pt x="167640" y="2089404"/>
                </a:lnTo>
                <a:lnTo>
                  <a:pt x="176784" y="2127504"/>
                </a:lnTo>
                <a:lnTo>
                  <a:pt x="167640" y="2165604"/>
                </a:lnTo>
                <a:lnTo>
                  <a:pt x="138684" y="2196084"/>
                </a:lnTo>
                <a:lnTo>
                  <a:pt x="97536" y="2217420"/>
                </a:lnTo>
                <a:lnTo>
                  <a:pt x="45720" y="2225040"/>
                </a:lnTo>
                <a:close/>
              </a:path>
              <a:path w="958850" h="2563495">
                <a:moveTo>
                  <a:pt x="45720" y="1886712"/>
                </a:moveTo>
                <a:lnTo>
                  <a:pt x="0" y="1879092"/>
                </a:lnTo>
                <a:lnTo>
                  <a:pt x="0" y="1699260"/>
                </a:lnTo>
                <a:lnTo>
                  <a:pt x="45720" y="1691640"/>
                </a:lnTo>
                <a:lnTo>
                  <a:pt x="97536" y="1699260"/>
                </a:lnTo>
                <a:lnTo>
                  <a:pt x="138684" y="1720596"/>
                </a:lnTo>
                <a:lnTo>
                  <a:pt x="167640" y="1751076"/>
                </a:lnTo>
                <a:lnTo>
                  <a:pt x="176784" y="1789176"/>
                </a:lnTo>
                <a:lnTo>
                  <a:pt x="167640" y="1827276"/>
                </a:lnTo>
                <a:lnTo>
                  <a:pt x="138684" y="1857756"/>
                </a:lnTo>
                <a:lnTo>
                  <a:pt x="97536" y="1879092"/>
                </a:lnTo>
                <a:lnTo>
                  <a:pt x="45720" y="1886712"/>
                </a:lnTo>
                <a:close/>
              </a:path>
              <a:path w="958850" h="2563495">
                <a:moveTo>
                  <a:pt x="45720" y="1548384"/>
                </a:moveTo>
                <a:lnTo>
                  <a:pt x="0" y="1540764"/>
                </a:lnTo>
                <a:lnTo>
                  <a:pt x="0" y="1360932"/>
                </a:lnTo>
                <a:lnTo>
                  <a:pt x="45720" y="1353312"/>
                </a:lnTo>
                <a:lnTo>
                  <a:pt x="97536" y="1360932"/>
                </a:lnTo>
                <a:lnTo>
                  <a:pt x="138684" y="1382268"/>
                </a:lnTo>
                <a:lnTo>
                  <a:pt x="167640" y="1412748"/>
                </a:lnTo>
                <a:lnTo>
                  <a:pt x="176784" y="1450848"/>
                </a:lnTo>
                <a:lnTo>
                  <a:pt x="167640" y="1488948"/>
                </a:lnTo>
                <a:lnTo>
                  <a:pt x="138684" y="1519428"/>
                </a:lnTo>
                <a:lnTo>
                  <a:pt x="97536" y="1540764"/>
                </a:lnTo>
                <a:lnTo>
                  <a:pt x="45720" y="1548384"/>
                </a:lnTo>
                <a:close/>
              </a:path>
              <a:path w="958850" h="2563495">
                <a:moveTo>
                  <a:pt x="45720" y="1210056"/>
                </a:moveTo>
                <a:lnTo>
                  <a:pt x="0" y="1202436"/>
                </a:lnTo>
                <a:lnTo>
                  <a:pt x="0" y="1022604"/>
                </a:lnTo>
                <a:lnTo>
                  <a:pt x="45720" y="1014984"/>
                </a:lnTo>
                <a:lnTo>
                  <a:pt x="97536" y="1022604"/>
                </a:lnTo>
                <a:lnTo>
                  <a:pt x="138684" y="1043940"/>
                </a:lnTo>
                <a:lnTo>
                  <a:pt x="167640" y="1074420"/>
                </a:lnTo>
                <a:lnTo>
                  <a:pt x="176784" y="1112520"/>
                </a:lnTo>
                <a:lnTo>
                  <a:pt x="167640" y="1150620"/>
                </a:lnTo>
                <a:lnTo>
                  <a:pt x="138684" y="1181100"/>
                </a:lnTo>
                <a:lnTo>
                  <a:pt x="97536" y="1202436"/>
                </a:lnTo>
                <a:lnTo>
                  <a:pt x="45720" y="1210056"/>
                </a:lnTo>
                <a:close/>
              </a:path>
              <a:path w="958850" h="2563495">
                <a:moveTo>
                  <a:pt x="45720" y="871728"/>
                </a:moveTo>
                <a:lnTo>
                  <a:pt x="0" y="864108"/>
                </a:lnTo>
                <a:lnTo>
                  <a:pt x="0" y="684276"/>
                </a:lnTo>
                <a:lnTo>
                  <a:pt x="45720" y="676656"/>
                </a:lnTo>
                <a:lnTo>
                  <a:pt x="97536" y="684276"/>
                </a:lnTo>
                <a:lnTo>
                  <a:pt x="138684" y="705612"/>
                </a:lnTo>
                <a:lnTo>
                  <a:pt x="167640" y="736092"/>
                </a:lnTo>
                <a:lnTo>
                  <a:pt x="176784" y="774192"/>
                </a:lnTo>
                <a:lnTo>
                  <a:pt x="167640" y="812292"/>
                </a:lnTo>
                <a:lnTo>
                  <a:pt x="138684" y="842772"/>
                </a:lnTo>
                <a:lnTo>
                  <a:pt x="97536" y="864108"/>
                </a:lnTo>
                <a:lnTo>
                  <a:pt x="45720" y="871728"/>
                </a:lnTo>
                <a:close/>
              </a:path>
              <a:path w="958850" h="2563495">
                <a:moveTo>
                  <a:pt x="45720" y="533400"/>
                </a:moveTo>
                <a:lnTo>
                  <a:pt x="0" y="525780"/>
                </a:lnTo>
                <a:lnTo>
                  <a:pt x="0" y="345948"/>
                </a:lnTo>
                <a:lnTo>
                  <a:pt x="45720" y="338328"/>
                </a:lnTo>
                <a:lnTo>
                  <a:pt x="97536" y="345948"/>
                </a:lnTo>
                <a:lnTo>
                  <a:pt x="138684" y="367284"/>
                </a:lnTo>
                <a:lnTo>
                  <a:pt x="167640" y="397764"/>
                </a:lnTo>
                <a:lnTo>
                  <a:pt x="176784" y="435864"/>
                </a:lnTo>
                <a:lnTo>
                  <a:pt x="167640" y="473964"/>
                </a:lnTo>
                <a:lnTo>
                  <a:pt x="138684" y="504444"/>
                </a:lnTo>
                <a:lnTo>
                  <a:pt x="97536" y="525780"/>
                </a:lnTo>
                <a:lnTo>
                  <a:pt x="45720" y="533400"/>
                </a:lnTo>
                <a:close/>
              </a:path>
              <a:path w="958850" h="2563495">
                <a:moveTo>
                  <a:pt x="45720" y="195072"/>
                </a:moveTo>
                <a:lnTo>
                  <a:pt x="0" y="187452"/>
                </a:lnTo>
                <a:lnTo>
                  <a:pt x="0" y="7620"/>
                </a:lnTo>
                <a:lnTo>
                  <a:pt x="45720" y="0"/>
                </a:lnTo>
                <a:lnTo>
                  <a:pt x="97536" y="7620"/>
                </a:lnTo>
                <a:lnTo>
                  <a:pt x="138684" y="28956"/>
                </a:lnTo>
                <a:lnTo>
                  <a:pt x="167640" y="59436"/>
                </a:lnTo>
                <a:lnTo>
                  <a:pt x="176784" y="97536"/>
                </a:lnTo>
                <a:lnTo>
                  <a:pt x="167640" y="135636"/>
                </a:lnTo>
                <a:lnTo>
                  <a:pt x="138684" y="166116"/>
                </a:lnTo>
                <a:lnTo>
                  <a:pt x="97536" y="187452"/>
                </a:lnTo>
                <a:lnTo>
                  <a:pt x="45720" y="195072"/>
                </a:lnTo>
                <a:close/>
              </a:path>
              <a:path w="958850" h="2563495">
                <a:moveTo>
                  <a:pt x="827532" y="2563368"/>
                </a:moveTo>
                <a:lnTo>
                  <a:pt x="777240" y="2555748"/>
                </a:lnTo>
                <a:lnTo>
                  <a:pt x="734568" y="2534412"/>
                </a:lnTo>
                <a:lnTo>
                  <a:pt x="707136" y="2503932"/>
                </a:lnTo>
                <a:lnTo>
                  <a:pt x="696468" y="2465832"/>
                </a:lnTo>
                <a:lnTo>
                  <a:pt x="707136" y="2427732"/>
                </a:lnTo>
                <a:lnTo>
                  <a:pt x="734568" y="2397252"/>
                </a:lnTo>
                <a:lnTo>
                  <a:pt x="777240" y="2375916"/>
                </a:lnTo>
                <a:lnTo>
                  <a:pt x="827532" y="2368296"/>
                </a:lnTo>
                <a:lnTo>
                  <a:pt x="877824" y="2375916"/>
                </a:lnTo>
                <a:lnTo>
                  <a:pt x="920496" y="2397252"/>
                </a:lnTo>
                <a:lnTo>
                  <a:pt x="947928" y="2427732"/>
                </a:lnTo>
                <a:lnTo>
                  <a:pt x="958596" y="2465832"/>
                </a:lnTo>
                <a:lnTo>
                  <a:pt x="947928" y="2503932"/>
                </a:lnTo>
                <a:lnTo>
                  <a:pt x="920496" y="2534412"/>
                </a:lnTo>
                <a:lnTo>
                  <a:pt x="877824" y="2555748"/>
                </a:lnTo>
                <a:lnTo>
                  <a:pt x="827532" y="2563368"/>
                </a:lnTo>
                <a:close/>
              </a:path>
            </a:pathLst>
          </a:custGeom>
          <a:solidFill>
            <a:srgbClr val="FFFFFF">
              <a:alpha val="65899"/>
            </a:srgbClr>
          </a:solidFill>
        </p:spPr>
        <p:txBody>
          <a:bodyPr wrap="square" lIns="0" tIns="0" rIns="0" bIns="0" rtlCol="0"/>
          <a:lstStyle/>
          <a:p>
            <a:pPr defTabSz="586405"/>
            <a:endParaRPr sz="1154">
              <a:solidFill>
                <a:prstClr val="black"/>
              </a:solidFill>
              <a:latin typeface="Calibri"/>
            </a:endParaRPr>
          </a:p>
        </p:txBody>
      </p:sp>
      <p:sp>
        <p:nvSpPr>
          <p:cNvPr id="53" name="object 53"/>
          <p:cNvSpPr/>
          <p:nvPr/>
        </p:nvSpPr>
        <p:spPr>
          <a:xfrm>
            <a:off x="3672894" y="0"/>
            <a:ext cx="109467" cy="44959"/>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4" name="object 54"/>
          <p:cNvSpPr/>
          <p:nvPr/>
        </p:nvSpPr>
        <p:spPr>
          <a:xfrm>
            <a:off x="3672894" y="1655693"/>
            <a:ext cx="113377" cy="125106"/>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5" name="object 55"/>
          <p:cNvSpPr/>
          <p:nvPr/>
        </p:nvSpPr>
        <p:spPr>
          <a:xfrm>
            <a:off x="5885698" y="675374"/>
            <a:ext cx="167378" cy="125431"/>
          </a:xfrm>
          <a:custGeom>
            <a:avLst/>
            <a:gdLst/>
            <a:ahLst/>
            <a:cxnLst/>
            <a:rect l="l" t="t" r="r" b="b"/>
            <a:pathLst>
              <a:path w="260985" h="195580">
                <a:moveTo>
                  <a:pt x="131063" y="195072"/>
                </a:moveTo>
                <a:lnTo>
                  <a:pt x="79248" y="187452"/>
                </a:lnTo>
                <a:lnTo>
                  <a:pt x="38100" y="166116"/>
                </a:lnTo>
                <a:lnTo>
                  <a:pt x="10667" y="135636"/>
                </a:lnTo>
                <a:lnTo>
                  <a:pt x="0" y="97536"/>
                </a:lnTo>
                <a:lnTo>
                  <a:pt x="10667" y="59436"/>
                </a:lnTo>
                <a:lnTo>
                  <a:pt x="38100" y="28956"/>
                </a:lnTo>
                <a:lnTo>
                  <a:pt x="79248" y="7620"/>
                </a:lnTo>
                <a:lnTo>
                  <a:pt x="131063" y="0"/>
                </a:lnTo>
                <a:lnTo>
                  <a:pt x="181355" y="7620"/>
                </a:lnTo>
                <a:lnTo>
                  <a:pt x="222503" y="28956"/>
                </a:lnTo>
                <a:lnTo>
                  <a:pt x="251460" y="59436"/>
                </a:lnTo>
                <a:lnTo>
                  <a:pt x="260603" y="97536"/>
                </a:lnTo>
                <a:lnTo>
                  <a:pt x="251460" y="135636"/>
                </a:lnTo>
                <a:lnTo>
                  <a:pt x="222503" y="166116"/>
                </a:lnTo>
                <a:lnTo>
                  <a:pt x="181355" y="187452"/>
                </a:lnTo>
                <a:lnTo>
                  <a:pt x="131063" y="195072"/>
                </a:lnTo>
                <a:close/>
              </a:path>
            </a:pathLst>
          </a:custGeom>
          <a:solidFill>
            <a:srgbClr val="D75B9F"/>
          </a:solidFill>
        </p:spPr>
        <p:txBody>
          <a:bodyPr wrap="square" lIns="0" tIns="0" rIns="0" bIns="0" rtlCol="0"/>
          <a:lstStyle/>
          <a:p>
            <a:pPr defTabSz="586405"/>
            <a:endParaRPr sz="1154">
              <a:solidFill>
                <a:prstClr val="black"/>
              </a:solidFill>
              <a:latin typeface="Calibri"/>
            </a:endParaRPr>
          </a:p>
        </p:txBody>
      </p:sp>
      <p:sp>
        <p:nvSpPr>
          <p:cNvPr id="56" name="object 56"/>
          <p:cNvSpPr txBox="1">
            <a:spLocks noGrp="1"/>
          </p:cNvSpPr>
          <p:nvPr>
            <p:ph type="title"/>
          </p:nvPr>
        </p:nvSpPr>
        <p:spPr>
          <a:xfrm>
            <a:off x="4010744" y="648977"/>
            <a:ext cx="3668460" cy="521725"/>
          </a:xfrm>
          <a:prstGeom prst="rect">
            <a:avLst/>
          </a:prstGeom>
        </p:spPr>
        <p:txBody>
          <a:bodyPr vert="horz" wrap="square" lIns="0" tIns="8552" rIns="0" bIns="0" rtlCol="0">
            <a:spAutoFit/>
          </a:bodyPr>
          <a:lstStyle/>
          <a:p>
            <a:pPr marL="8145">
              <a:spcBef>
                <a:spcPts val="67"/>
              </a:spcBef>
            </a:pPr>
            <a:r>
              <a:rPr sz="1667" spc="-3" dirty="0"/>
              <a:t>Three reasons for </a:t>
            </a:r>
            <a:r>
              <a:rPr lang="en-US" sz="1667" spc="-3" dirty="0"/>
              <a:t>TOKEN</a:t>
            </a:r>
            <a:r>
              <a:rPr sz="1667" spc="-19" dirty="0"/>
              <a:t> </a:t>
            </a:r>
            <a:r>
              <a:rPr sz="1667" spc="-3" dirty="0"/>
              <a:t>appreciation</a:t>
            </a:r>
            <a:endParaRPr sz="1667" dirty="0"/>
          </a:p>
        </p:txBody>
      </p:sp>
      <p:sp>
        <p:nvSpPr>
          <p:cNvPr id="57" name="object 57"/>
          <p:cNvSpPr/>
          <p:nvPr/>
        </p:nvSpPr>
        <p:spPr>
          <a:xfrm>
            <a:off x="4699151" y="4504778"/>
            <a:ext cx="671465" cy="672442"/>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8" name="object 58"/>
          <p:cNvSpPr/>
          <p:nvPr/>
        </p:nvSpPr>
        <p:spPr>
          <a:xfrm>
            <a:off x="5114541" y="4837089"/>
            <a:ext cx="83077" cy="177884"/>
          </a:xfrm>
          <a:prstGeom prst="rect">
            <a:avLst/>
          </a:prstGeom>
          <a:blipFill>
            <a:blip r:embed="rId1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9" name="object 59"/>
          <p:cNvSpPr/>
          <p:nvPr/>
        </p:nvSpPr>
        <p:spPr>
          <a:xfrm>
            <a:off x="4804709" y="4711983"/>
            <a:ext cx="229686" cy="27693"/>
          </a:xfrm>
          <a:custGeom>
            <a:avLst/>
            <a:gdLst/>
            <a:ahLst/>
            <a:cxnLst/>
            <a:rect l="l" t="t" r="r" b="b"/>
            <a:pathLst>
              <a:path w="358139" h="43179">
                <a:moveTo>
                  <a:pt x="22859" y="42672"/>
                </a:moveTo>
                <a:lnTo>
                  <a:pt x="13715" y="41148"/>
                </a:lnTo>
                <a:lnTo>
                  <a:pt x="7619" y="36575"/>
                </a:lnTo>
                <a:lnTo>
                  <a:pt x="3047" y="28955"/>
                </a:lnTo>
                <a:lnTo>
                  <a:pt x="0" y="21336"/>
                </a:lnTo>
                <a:lnTo>
                  <a:pt x="3047" y="12192"/>
                </a:lnTo>
                <a:lnTo>
                  <a:pt x="7619" y="6096"/>
                </a:lnTo>
                <a:lnTo>
                  <a:pt x="13715" y="1524"/>
                </a:lnTo>
                <a:lnTo>
                  <a:pt x="22859" y="0"/>
                </a:lnTo>
                <a:lnTo>
                  <a:pt x="30480" y="1524"/>
                </a:lnTo>
                <a:lnTo>
                  <a:pt x="38100" y="6096"/>
                </a:lnTo>
                <a:lnTo>
                  <a:pt x="41147" y="12192"/>
                </a:lnTo>
                <a:lnTo>
                  <a:pt x="44195" y="21336"/>
                </a:lnTo>
                <a:lnTo>
                  <a:pt x="38100" y="36575"/>
                </a:lnTo>
                <a:lnTo>
                  <a:pt x="30480" y="41148"/>
                </a:lnTo>
                <a:lnTo>
                  <a:pt x="22859" y="42672"/>
                </a:lnTo>
                <a:close/>
              </a:path>
              <a:path w="358139" h="43179">
                <a:moveTo>
                  <a:pt x="336803" y="42672"/>
                </a:moveTo>
                <a:lnTo>
                  <a:pt x="327659" y="41148"/>
                </a:lnTo>
                <a:lnTo>
                  <a:pt x="321563" y="36575"/>
                </a:lnTo>
                <a:lnTo>
                  <a:pt x="316991" y="28955"/>
                </a:lnTo>
                <a:lnTo>
                  <a:pt x="315468" y="21336"/>
                </a:lnTo>
                <a:lnTo>
                  <a:pt x="316991" y="12192"/>
                </a:lnTo>
                <a:lnTo>
                  <a:pt x="321563" y="6096"/>
                </a:lnTo>
                <a:lnTo>
                  <a:pt x="327659" y="1524"/>
                </a:lnTo>
                <a:lnTo>
                  <a:pt x="336803" y="0"/>
                </a:lnTo>
                <a:lnTo>
                  <a:pt x="344424" y="1524"/>
                </a:lnTo>
                <a:lnTo>
                  <a:pt x="352044" y="6096"/>
                </a:lnTo>
                <a:lnTo>
                  <a:pt x="356615" y="12192"/>
                </a:lnTo>
                <a:lnTo>
                  <a:pt x="358139" y="21336"/>
                </a:lnTo>
                <a:lnTo>
                  <a:pt x="356615" y="28955"/>
                </a:lnTo>
                <a:lnTo>
                  <a:pt x="352044" y="36575"/>
                </a:lnTo>
                <a:lnTo>
                  <a:pt x="344424" y="41148"/>
                </a:lnTo>
                <a:lnTo>
                  <a:pt x="336803" y="42672"/>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60" name="object 60"/>
          <p:cNvSpPr/>
          <p:nvPr/>
        </p:nvSpPr>
        <p:spPr>
          <a:xfrm>
            <a:off x="4878013" y="4635747"/>
            <a:ext cx="84055" cy="179839"/>
          </a:xfrm>
          <a:prstGeom prst="rect">
            <a:avLst/>
          </a:prstGeom>
          <a:blipFill>
            <a:blip r:embed="rId1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1" name="object 61"/>
          <p:cNvSpPr/>
          <p:nvPr/>
        </p:nvSpPr>
        <p:spPr>
          <a:xfrm>
            <a:off x="4985526" y="4599583"/>
            <a:ext cx="168192" cy="140907"/>
          </a:xfrm>
          <a:custGeom>
            <a:avLst/>
            <a:gdLst/>
            <a:ahLst/>
            <a:cxnLst/>
            <a:rect l="l" t="t" r="r" b="b"/>
            <a:pathLst>
              <a:path w="262255" h="219709">
                <a:moveTo>
                  <a:pt x="50057" y="48885"/>
                </a:moveTo>
                <a:lnTo>
                  <a:pt x="35051" y="44196"/>
                </a:lnTo>
                <a:lnTo>
                  <a:pt x="27431" y="41148"/>
                </a:lnTo>
                <a:lnTo>
                  <a:pt x="22860" y="35051"/>
                </a:lnTo>
                <a:lnTo>
                  <a:pt x="19812" y="27431"/>
                </a:lnTo>
                <a:lnTo>
                  <a:pt x="19812" y="18287"/>
                </a:lnTo>
                <a:lnTo>
                  <a:pt x="19557" y="16890"/>
                </a:lnTo>
                <a:lnTo>
                  <a:pt x="20193" y="15621"/>
                </a:lnTo>
                <a:lnTo>
                  <a:pt x="24384" y="7620"/>
                </a:lnTo>
                <a:lnTo>
                  <a:pt x="32004" y="3048"/>
                </a:lnTo>
                <a:lnTo>
                  <a:pt x="39624" y="0"/>
                </a:lnTo>
                <a:lnTo>
                  <a:pt x="48768" y="1524"/>
                </a:lnTo>
                <a:lnTo>
                  <a:pt x="94487" y="16763"/>
                </a:lnTo>
                <a:lnTo>
                  <a:pt x="39624" y="16763"/>
                </a:lnTo>
                <a:lnTo>
                  <a:pt x="36575" y="19811"/>
                </a:lnTo>
                <a:lnTo>
                  <a:pt x="36575" y="24383"/>
                </a:lnTo>
                <a:lnTo>
                  <a:pt x="38100" y="27431"/>
                </a:lnTo>
                <a:lnTo>
                  <a:pt x="41148" y="27431"/>
                </a:lnTo>
                <a:lnTo>
                  <a:pt x="100584" y="48767"/>
                </a:lnTo>
                <a:lnTo>
                  <a:pt x="50292" y="48767"/>
                </a:lnTo>
                <a:lnTo>
                  <a:pt x="50057" y="48885"/>
                </a:lnTo>
                <a:close/>
              </a:path>
              <a:path w="262255" h="219709">
                <a:moveTo>
                  <a:pt x="156972" y="204215"/>
                </a:moveTo>
                <a:lnTo>
                  <a:pt x="114300" y="204215"/>
                </a:lnTo>
                <a:lnTo>
                  <a:pt x="115824" y="202691"/>
                </a:lnTo>
                <a:lnTo>
                  <a:pt x="150875" y="187451"/>
                </a:lnTo>
                <a:lnTo>
                  <a:pt x="151003" y="187071"/>
                </a:lnTo>
                <a:lnTo>
                  <a:pt x="207263" y="134111"/>
                </a:lnTo>
                <a:lnTo>
                  <a:pt x="211836" y="131063"/>
                </a:lnTo>
                <a:lnTo>
                  <a:pt x="225551" y="126491"/>
                </a:lnTo>
                <a:lnTo>
                  <a:pt x="231648" y="124967"/>
                </a:lnTo>
                <a:lnTo>
                  <a:pt x="237744" y="120396"/>
                </a:lnTo>
                <a:lnTo>
                  <a:pt x="240792" y="115824"/>
                </a:lnTo>
                <a:lnTo>
                  <a:pt x="243840" y="106679"/>
                </a:lnTo>
                <a:lnTo>
                  <a:pt x="243712" y="106425"/>
                </a:lnTo>
                <a:lnTo>
                  <a:pt x="245363" y="97535"/>
                </a:lnTo>
                <a:lnTo>
                  <a:pt x="242316" y="76200"/>
                </a:lnTo>
                <a:lnTo>
                  <a:pt x="236219" y="65531"/>
                </a:lnTo>
                <a:lnTo>
                  <a:pt x="228600" y="59435"/>
                </a:lnTo>
                <a:lnTo>
                  <a:pt x="219456" y="56387"/>
                </a:lnTo>
                <a:lnTo>
                  <a:pt x="210312" y="56387"/>
                </a:lnTo>
                <a:lnTo>
                  <a:pt x="208787" y="55625"/>
                </a:lnTo>
                <a:lnTo>
                  <a:pt x="163068" y="51815"/>
                </a:lnTo>
                <a:lnTo>
                  <a:pt x="103631" y="38100"/>
                </a:lnTo>
                <a:lnTo>
                  <a:pt x="42672" y="18287"/>
                </a:lnTo>
                <a:lnTo>
                  <a:pt x="39624" y="16763"/>
                </a:lnTo>
                <a:lnTo>
                  <a:pt x="94487" y="16763"/>
                </a:lnTo>
                <a:lnTo>
                  <a:pt x="109728" y="21335"/>
                </a:lnTo>
                <a:lnTo>
                  <a:pt x="138684" y="28955"/>
                </a:lnTo>
                <a:lnTo>
                  <a:pt x="167640" y="35051"/>
                </a:lnTo>
                <a:lnTo>
                  <a:pt x="193548" y="38100"/>
                </a:lnTo>
                <a:lnTo>
                  <a:pt x="208787" y="38100"/>
                </a:lnTo>
                <a:lnTo>
                  <a:pt x="210693" y="38480"/>
                </a:lnTo>
                <a:lnTo>
                  <a:pt x="248412" y="53339"/>
                </a:lnTo>
                <a:lnTo>
                  <a:pt x="262128" y="85344"/>
                </a:lnTo>
                <a:lnTo>
                  <a:pt x="262128" y="99059"/>
                </a:lnTo>
                <a:lnTo>
                  <a:pt x="243840" y="137159"/>
                </a:lnTo>
                <a:lnTo>
                  <a:pt x="228600" y="143255"/>
                </a:lnTo>
                <a:lnTo>
                  <a:pt x="225551" y="144779"/>
                </a:lnTo>
                <a:lnTo>
                  <a:pt x="222504" y="144779"/>
                </a:lnTo>
                <a:lnTo>
                  <a:pt x="220980" y="147827"/>
                </a:lnTo>
                <a:lnTo>
                  <a:pt x="217931" y="147827"/>
                </a:lnTo>
                <a:lnTo>
                  <a:pt x="162941" y="199771"/>
                </a:lnTo>
                <a:lnTo>
                  <a:pt x="160019" y="202691"/>
                </a:lnTo>
                <a:lnTo>
                  <a:pt x="156972" y="204215"/>
                </a:lnTo>
                <a:close/>
              </a:path>
              <a:path w="262255" h="219709">
                <a:moveTo>
                  <a:pt x="100838" y="49275"/>
                </a:moveTo>
                <a:lnTo>
                  <a:pt x="51307" y="49275"/>
                </a:lnTo>
                <a:lnTo>
                  <a:pt x="50292" y="48767"/>
                </a:lnTo>
                <a:lnTo>
                  <a:pt x="100584" y="48767"/>
                </a:lnTo>
                <a:lnTo>
                  <a:pt x="100838" y="49275"/>
                </a:lnTo>
                <a:close/>
              </a:path>
              <a:path w="262255" h="219709">
                <a:moveTo>
                  <a:pt x="21336" y="112775"/>
                </a:moveTo>
                <a:lnTo>
                  <a:pt x="13716" y="111251"/>
                </a:lnTo>
                <a:lnTo>
                  <a:pt x="6095" y="106679"/>
                </a:lnTo>
                <a:lnTo>
                  <a:pt x="1524" y="99059"/>
                </a:lnTo>
                <a:lnTo>
                  <a:pt x="0" y="91439"/>
                </a:lnTo>
                <a:lnTo>
                  <a:pt x="1524" y="83820"/>
                </a:lnTo>
                <a:lnTo>
                  <a:pt x="4572" y="77724"/>
                </a:lnTo>
                <a:lnTo>
                  <a:pt x="10668" y="71627"/>
                </a:lnTo>
                <a:lnTo>
                  <a:pt x="41148" y="53339"/>
                </a:lnTo>
                <a:lnTo>
                  <a:pt x="50057" y="48885"/>
                </a:lnTo>
                <a:lnTo>
                  <a:pt x="51307" y="49275"/>
                </a:lnTo>
                <a:lnTo>
                  <a:pt x="100838" y="49275"/>
                </a:lnTo>
                <a:lnTo>
                  <a:pt x="102107" y="51815"/>
                </a:lnTo>
                <a:lnTo>
                  <a:pt x="103631" y="59435"/>
                </a:lnTo>
                <a:lnTo>
                  <a:pt x="99060" y="64007"/>
                </a:lnTo>
                <a:lnTo>
                  <a:pt x="51816" y="67055"/>
                </a:lnTo>
                <a:lnTo>
                  <a:pt x="50673" y="67055"/>
                </a:lnTo>
                <a:lnTo>
                  <a:pt x="19812" y="86867"/>
                </a:lnTo>
                <a:lnTo>
                  <a:pt x="16763" y="89915"/>
                </a:lnTo>
                <a:lnTo>
                  <a:pt x="18287" y="92963"/>
                </a:lnTo>
                <a:lnTo>
                  <a:pt x="18287" y="94487"/>
                </a:lnTo>
                <a:lnTo>
                  <a:pt x="19812" y="96011"/>
                </a:lnTo>
                <a:lnTo>
                  <a:pt x="22905" y="96022"/>
                </a:lnTo>
                <a:lnTo>
                  <a:pt x="24003" y="96265"/>
                </a:lnTo>
                <a:lnTo>
                  <a:pt x="60887" y="96265"/>
                </a:lnTo>
                <a:lnTo>
                  <a:pt x="57912" y="106679"/>
                </a:lnTo>
                <a:lnTo>
                  <a:pt x="39624" y="106679"/>
                </a:lnTo>
                <a:lnTo>
                  <a:pt x="33528" y="111251"/>
                </a:lnTo>
                <a:lnTo>
                  <a:pt x="31623" y="111505"/>
                </a:lnTo>
                <a:lnTo>
                  <a:pt x="30353" y="112140"/>
                </a:lnTo>
                <a:lnTo>
                  <a:pt x="21336" y="112775"/>
                </a:lnTo>
                <a:close/>
              </a:path>
              <a:path w="262255" h="219709">
                <a:moveTo>
                  <a:pt x="61468" y="96265"/>
                </a:moveTo>
                <a:lnTo>
                  <a:pt x="60888" y="96262"/>
                </a:lnTo>
                <a:lnTo>
                  <a:pt x="60960" y="96011"/>
                </a:lnTo>
                <a:lnTo>
                  <a:pt x="24404" y="96011"/>
                </a:lnTo>
                <a:lnTo>
                  <a:pt x="53340" y="77724"/>
                </a:lnTo>
                <a:lnTo>
                  <a:pt x="54863" y="77724"/>
                </a:lnTo>
                <a:lnTo>
                  <a:pt x="115824" y="71627"/>
                </a:lnTo>
                <a:lnTo>
                  <a:pt x="120395" y="74675"/>
                </a:lnTo>
                <a:lnTo>
                  <a:pt x="121919" y="85344"/>
                </a:lnTo>
                <a:lnTo>
                  <a:pt x="117348" y="89915"/>
                </a:lnTo>
                <a:lnTo>
                  <a:pt x="65489" y="94360"/>
                </a:lnTo>
                <a:lnTo>
                  <a:pt x="62737" y="94360"/>
                </a:lnTo>
                <a:lnTo>
                  <a:pt x="62103" y="95630"/>
                </a:lnTo>
                <a:lnTo>
                  <a:pt x="61468" y="96265"/>
                </a:lnTo>
                <a:close/>
              </a:path>
              <a:path w="262255" h="219709">
                <a:moveTo>
                  <a:pt x="64007" y="94487"/>
                </a:moveTo>
                <a:lnTo>
                  <a:pt x="62737" y="94360"/>
                </a:lnTo>
                <a:lnTo>
                  <a:pt x="65489" y="94360"/>
                </a:lnTo>
                <a:lnTo>
                  <a:pt x="64007" y="94487"/>
                </a:lnTo>
                <a:close/>
              </a:path>
              <a:path w="262255" h="219709">
                <a:moveTo>
                  <a:pt x="24388" y="96022"/>
                </a:moveTo>
                <a:lnTo>
                  <a:pt x="22860" y="96011"/>
                </a:lnTo>
                <a:lnTo>
                  <a:pt x="24404" y="96011"/>
                </a:lnTo>
                <a:close/>
              </a:path>
              <a:path w="262255" h="219709">
                <a:moveTo>
                  <a:pt x="60887" y="96265"/>
                </a:moveTo>
                <a:lnTo>
                  <a:pt x="24003" y="96265"/>
                </a:lnTo>
                <a:lnTo>
                  <a:pt x="24388" y="96022"/>
                </a:lnTo>
                <a:lnTo>
                  <a:pt x="60888" y="96262"/>
                </a:lnTo>
                <a:close/>
              </a:path>
              <a:path w="262255" h="219709">
                <a:moveTo>
                  <a:pt x="47243" y="164591"/>
                </a:moveTo>
                <a:lnTo>
                  <a:pt x="38100" y="161544"/>
                </a:lnTo>
                <a:lnTo>
                  <a:pt x="32004" y="155448"/>
                </a:lnTo>
                <a:lnTo>
                  <a:pt x="28956" y="149351"/>
                </a:lnTo>
                <a:lnTo>
                  <a:pt x="27431" y="143255"/>
                </a:lnTo>
                <a:lnTo>
                  <a:pt x="27431" y="140207"/>
                </a:lnTo>
                <a:lnTo>
                  <a:pt x="28956" y="134111"/>
                </a:lnTo>
                <a:lnTo>
                  <a:pt x="39624" y="106679"/>
                </a:lnTo>
                <a:lnTo>
                  <a:pt x="57912" y="106679"/>
                </a:lnTo>
                <a:lnTo>
                  <a:pt x="45719" y="140207"/>
                </a:lnTo>
                <a:lnTo>
                  <a:pt x="44195" y="143255"/>
                </a:lnTo>
                <a:lnTo>
                  <a:pt x="47243" y="146303"/>
                </a:lnTo>
                <a:lnTo>
                  <a:pt x="48132" y="147700"/>
                </a:lnTo>
                <a:lnTo>
                  <a:pt x="50292" y="147827"/>
                </a:lnTo>
                <a:lnTo>
                  <a:pt x="71628" y="147827"/>
                </a:lnTo>
                <a:lnTo>
                  <a:pt x="70104" y="150875"/>
                </a:lnTo>
                <a:lnTo>
                  <a:pt x="70357" y="151510"/>
                </a:lnTo>
                <a:lnTo>
                  <a:pt x="69723" y="152780"/>
                </a:lnTo>
                <a:lnTo>
                  <a:pt x="62484" y="160020"/>
                </a:lnTo>
                <a:lnTo>
                  <a:pt x="54863" y="163067"/>
                </a:lnTo>
                <a:lnTo>
                  <a:pt x="47243" y="164591"/>
                </a:lnTo>
                <a:close/>
              </a:path>
              <a:path w="262255" h="219709">
                <a:moveTo>
                  <a:pt x="71628" y="147827"/>
                </a:moveTo>
                <a:lnTo>
                  <a:pt x="50292" y="147827"/>
                </a:lnTo>
                <a:lnTo>
                  <a:pt x="53340" y="146303"/>
                </a:lnTo>
                <a:lnTo>
                  <a:pt x="53848" y="145796"/>
                </a:lnTo>
                <a:lnTo>
                  <a:pt x="54356" y="144779"/>
                </a:lnTo>
                <a:lnTo>
                  <a:pt x="54482" y="143255"/>
                </a:lnTo>
                <a:lnTo>
                  <a:pt x="68580" y="112775"/>
                </a:lnTo>
                <a:lnTo>
                  <a:pt x="70104" y="109727"/>
                </a:lnTo>
                <a:lnTo>
                  <a:pt x="73151" y="108203"/>
                </a:lnTo>
                <a:lnTo>
                  <a:pt x="124968" y="108203"/>
                </a:lnTo>
                <a:lnTo>
                  <a:pt x="126873" y="107696"/>
                </a:lnTo>
                <a:lnTo>
                  <a:pt x="128143" y="108330"/>
                </a:lnTo>
                <a:lnTo>
                  <a:pt x="155448" y="120396"/>
                </a:lnTo>
                <a:lnTo>
                  <a:pt x="156972" y="124967"/>
                </a:lnTo>
                <a:lnTo>
                  <a:pt x="82295" y="124967"/>
                </a:lnTo>
                <a:lnTo>
                  <a:pt x="71628" y="147827"/>
                </a:lnTo>
                <a:close/>
              </a:path>
              <a:path w="262255" h="219709">
                <a:moveTo>
                  <a:pt x="123955" y="125252"/>
                </a:moveTo>
                <a:lnTo>
                  <a:pt x="82295" y="124967"/>
                </a:lnTo>
                <a:lnTo>
                  <a:pt x="123443" y="124967"/>
                </a:lnTo>
                <a:lnTo>
                  <a:pt x="123955" y="125252"/>
                </a:lnTo>
                <a:close/>
              </a:path>
              <a:path w="262255" h="219709">
                <a:moveTo>
                  <a:pt x="156863" y="125475"/>
                </a:moveTo>
                <a:lnTo>
                  <a:pt x="156718" y="125475"/>
                </a:lnTo>
                <a:lnTo>
                  <a:pt x="156972" y="124967"/>
                </a:lnTo>
                <a:lnTo>
                  <a:pt x="156863" y="125475"/>
                </a:lnTo>
                <a:close/>
              </a:path>
              <a:path w="262255" h="219709">
                <a:moveTo>
                  <a:pt x="121919" y="219455"/>
                </a:moveTo>
                <a:lnTo>
                  <a:pt x="109728" y="219455"/>
                </a:lnTo>
                <a:lnTo>
                  <a:pt x="102107" y="216407"/>
                </a:lnTo>
                <a:lnTo>
                  <a:pt x="96012" y="210311"/>
                </a:lnTo>
                <a:lnTo>
                  <a:pt x="91440" y="202691"/>
                </a:lnTo>
                <a:lnTo>
                  <a:pt x="91440" y="195072"/>
                </a:lnTo>
                <a:lnTo>
                  <a:pt x="94487" y="187451"/>
                </a:lnTo>
                <a:lnTo>
                  <a:pt x="99060" y="181355"/>
                </a:lnTo>
                <a:lnTo>
                  <a:pt x="105156" y="178307"/>
                </a:lnTo>
                <a:lnTo>
                  <a:pt x="132587" y="158496"/>
                </a:lnTo>
                <a:lnTo>
                  <a:pt x="137160" y="132587"/>
                </a:lnTo>
                <a:lnTo>
                  <a:pt x="123955" y="125252"/>
                </a:lnTo>
                <a:lnTo>
                  <a:pt x="156863" y="125475"/>
                </a:lnTo>
                <a:lnTo>
                  <a:pt x="147828" y="167639"/>
                </a:lnTo>
                <a:lnTo>
                  <a:pt x="146304" y="170687"/>
                </a:lnTo>
                <a:lnTo>
                  <a:pt x="115366" y="192785"/>
                </a:lnTo>
                <a:lnTo>
                  <a:pt x="112268" y="192785"/>
                </a:lnTo>
                <a:lnTo>
                  <a:pt x="109728" y="193548"/>
                </a:lnTo>
                <a:lnTo>
                  <a:pt x="109728" y="198120"/>
                </a:lnTo>
                <a:lnTo>
                  <a:pt x="109093" y="199135"/>
                </a:lnTo>
                <a:lnTo>
                  <a:pt x="109093" y="199771"/>
                </a:lnTo>
                <a:lnTo>
                  <a:pt x="111251" y="202691"/>
                </a:lnTo>
                <a:lnTo>
                  <a:pt x="114300" y="204215"/>
                </a:lnTo>
                <a:lnTo>
                  <a:pt x="156972" y="204215"/>
                </a:lnTo>
                <a:lnTo>
                  <a:pt x="121919" y="219455"/>
                </a:lnTo>
                <a:close/>
              </a:path>
              <a:path w="262255" h="219709">
                <a:moveTo>
                  <a:pt x="114300" y="193548"/>
                </a:moveTo>
                <a:lnTo>
                  <a:pt x="112903" y="192785"/>
                </a:lnTo>
                <a:lnTo>
                  <a:pt x="115366" y="192785"/>
                </a:lnTo>
                <a:lnTo>
                  <a:pt x="114300" y="193548"/>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62" name="object 62"/>
          <p:cNvSpPr/>
          <p:nvPr/>
        </p:nvSpPr>
        <p:spPr>
          <a:xfrm>
            <a:off x="4698173" y="2566619"/>
            <a:ext cx="671546" cy="671546"/>
          </a:xfrm>
          <a:custGeom>
            <a:avLst/>
            <a:gdLst/>
            <a:ahLst/>
            <a:cxnLst/>
            <a:rect l="l" t="t" r="r" b="b"/>
            <a:pathLst>
              <a:path w="1047114" h="1047114">
                <a:moveTo>
                  <a:pt x="524256" y="1046988"/>
                </a:moveTo>
                <a:lnTo>
                  <a:pt x="475488" y="1045463"/>
                </a:lnTo>
                <a:lnTo>
                  <a:pt x="429768" y="1039367"/>
                </a:lnTo>
                <a:lnTo>
                  <a:pt x="384048" y="1028700"/>
                </a:lnTo>
                <a:lnTo>
                  <a:pt x="341375" y="1014984"/>
                </a:lnTo>
                <a:lnTo>
                  <a:pt x="298704" y="996696"/>
                </a:lnTo>
                <a:lnTo>
                  <a:pt x="259080" y="975360"/>
                </a:lnTo>
                <a:lnTo>
                  <a:pt x="220980" y="950976"/>
                </a:lnTo>
                <a:lnTo>
                  <a:pt x="185928" y="925067"/>
                </a:lnTo>
                <a:lnTo>
                  <a:pt x="152400" y="894588"/>
                </a:lnTo>
                <a:lnTo>
                  <a:pt x="123443" y="861060"/>
                </a:lnTo>
                <a:lnTo>
                  <a:pt x="96012" y="826008"/>
                </a:lnTo>
                <a:lnTo>
                  <a:pt x="70104" y="787908"/>
                </a:lnTo>
                <a:lnTo>
                  <a:pt x="50292" y="748284"/>
                </a:lnTo>
                <a:lnTo>
                  <a:pt x="32004" y="707136"/>
                </a:lnTo>
                <a:lnTo>
                  <a:pt x="18287" y="662939"/>
                </a:lnTo>
                <a:lnTo>
                  <a:pt x="7620" y="617220"/>
                </a:lnTo>
                <a:lnTo>
                  <a:pt x="1524" y="571500"/>
                </a:lnTo>
                <a:lnTo>
                  <a:pt x="0" y="524255"/>
                </a:lnTo>
                <a:lnTo>
                  <a:pt x="1524" y="475488"/>
                </a:lnTo>
                <a:lnTo>
                  <a:pt x="7620" y="429767"/>
                </a:lnTo>
                <a:lnTo>
                  <a:pt x="18287" y="384048"/>
                </a:lnTo>
                <a:lnTo>
                  <a:pt x="32004" y="341375"/>
                </a:lnTo>
                <a:lnTo>
                  <a:pt x="50292" y="298703"/>
                </a:lnTo>
                <a:lnTo>
                  <a:pt x="70104" y="259079"/>
                </a:lnTo>
                <a:lnTo>
                  <a:pt x="96012" y="220979"/>
                </a:lnTo>
                <a:lnTo>
                  <a:pt x="123443" y="185927"/>
                </a:lnTo>
                <a:lnTo>
                  <a:pt x="152400" y="152400"/>
                </a:lnTo>
                <a:lnTo>
                  <a:pt x="185928" y="123443"/>
                </a:lnTo>
                <a:lnTo>
                  <a:pt x="220980" y="96012"/>
                </a:lnTo>
                <a:lnTo>
                  <a:pt x="259080" y="71627"/>
                </a:lnTo>
                <a:lnTo>
                  <a:pt x="298704" y="50291"/>
                </a:lnTo>
                <a:lnTo>
                  <a:pt x="341375" y="32003"/>
                </a:lnTo>
                <a:lnTo>
                  <a:pt x="384048" y="18287"/>
                </a:lnTo>
                <a:lnTo>
                  <a:pt x="429768" y="7620"/>
                </a:lnTo>
                <a:lnTo>
                  <a:pt x="475488" y="1524"/>
                </a:lnTo>
                <a:lnTo>
                  <a:pt x="524256" y="0"/>
                </a:lnTo>
                <a:lnTo>
                  <a:pt x="571500" y="1524"/>
                </a:lnTo>
                <a:lnTo>
                  <a:pt x="617219" y="7620"/>
                </a:lnTo>
                <a:lnTo>
                  <a:pt x="662940" y="18287"/>
                </a:lnTo>
                <a:lnTo>
                  <a:pt x="707136" y="32003"/>
                </a:lnTo>
                <a:lnTo>
                  <a:pt x="748284" y="50291"/>
                </a:lnTo>
                <a:lnTo>
                  <a:pt x="787907" y="71627"/>
                </a:lnTo>
                <a:lnTo>
                  <a:pt x="826007" y="96012"/>
                </a:lnTo>
                <a:lnTo>
                  <a:pt x="861060" y="123443"/>
                </a:lnTo>
                <a:lnTo>
                  <a:pt x="893063" y="152400"/>
                </a:lnTo>
                <a:lnTo>
                  <a:pt x="923544" y="185927"/>
                </a:lnTo>
                <a:lnTo>
                  <a:pt x="950976" y="220979"/>
                </a:lnTo>
                <a:lnTo>
                  <a:pt x="975360" y="259079"/>
                </a:lnTo>
                <a:lnTo>
                  <a:pt x="996696" y="298703"/>
                </a:lnTo>
                <a:lnTo>
                  <a:pt x="1014984" y="341375"/>
                </a:lnTo>
                <a:lnTo>
                  <a:pt x="1028700" y="384048"/>
                </a:lnTo>
                <a:lnTo>
                  <a:pt x="1039368" y="429767"/>
                </a:lnTo>
                <a:lnTo>
                  <a:pt x="1045463" y="475488"/>
                </a:lnTo>
                <a:lnTo>
                  <a:pt x="1046988" y="524255"/>
                </a:lnTo>
                <a:lnTo>
                  <a:pt x="1045463" y="571500"/>
                </a:lnTo>
                <a:lnTo>
                  <a:pt x="1039368" y="617220"/>
                </a:lnTo>
                <a:lnTo>
                  <a:pt x="1028700" y="662939"/>
                </a:lnTo>
                <a:lnTo>
                  <a:pt x="1014984" y="707136"/>
                </a:lnTo>
                <a:lnTo>
                  <a:pt x="996696" y="748284"/>
                </a:lnTo>
                <a:lnTo>
                  <a:pt x="975360" y="787908"/>
                </a:lnTo>
                <a:lnTo>
                  <a:pt x="950976" y="826008"/>
                </a:lnTo>
                <a:lnTo>
                  <a:pt x="923544" y="861060"/>
                </a:lnTo>
                <a:lnTo>
                  <a:pt x="893063" y="894588"/>
                </a:lnTo>
                <a:lnTo>
                  <a:pt x="861060" y="925067"/>
                </a:lnTo>
                <a:lnTo>
                  <a:pt x="826007" y="950976"/>
                </a:lnTo>
                <a:lnTo>
                  <a:pt x="787907" y="975360"/>
                </a:lnTo>
                <a:lnTo>
                  <a:pt x="748284" y="996696"/>
                </a:lnTo>
                <a:lnTo>
                  <a:pt x="707136" y="1014984"/>
                </a:lnTo>
                <a:lnTo>
                  <a:pt x="662940" y="1028700"/>
                </a:lnTo>
                <a:lnTo>
                  <a:pt x="617219" y="1039367"/>
                </a:lnTo>
                <a:lnTo>
                  <a:pt x="571500" y="1045463"/>
                </a:lnTo>
                <a:lnTo>
                  <a:pt x="524256" y="1046988"/>
                </a:lnTo>
                <a:close/>
              </a:path>
            </a:pathLst>
          </a:custGeom>
          <a:solidFill>
            <a:srgbClr val="E3E3E3"/>
          </a:solidFill>
        </p:spPr>
        <p:txBody>
          <a:bodyPr wrap="square" lIns="0" tIns="0" rIns="0" bIns="0" rtlCol="0"/>
          <a:lstStyle/>
          <a:p>
            <a:pPr defTabSz="586405"/>
            <a:endParaRPr sz="1154">
              <a:solidFill>
                <a:prstClr val="black"/>
              </a:solidFill>
              <a:latin typeface="Calibri"/>
            </a:endParaRPr>
          </a:p>
        </p:txBody>
      </p:sp>
      <p:sp>
        <p:nvSpPr>
          <p:cNvPr id="63" name="object 63"/>
          <p:cNvSpPr/>
          <p:nvPr/>
        </p:nvSpPr>
        <p:spPr>
          <a:xfrm>
            <a:off x="4776364" y="2816829"/>
            <a:ext cx="68417" cy="146608"/>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4" name="object 64"/>
          <p:cNvSpPr/>
          <p:nvPr/>
        </p:nvSpPr>
        <p:spPr>
          <a:xfrm>
            <a:off x="5168297" y="2668267"/>
            <a:ext cx="68417" cy="146608"/>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5" name="object 65"/>
          <p:cNvSpPr/>
          <p:nvPr/>
        </p:nvSpPr>
        <p:spPr>
          <a:xfrm>
            <a:off x="5161454" y="2963437"/>
            <a:ext cx="68417" cy="146608"/>
          </a:xfrm>
          <a:prstGeom prst="rect">
            <a:avLst/>
          </a:prstGeom>
          <a:blipFill>
            <a:blip r:embed="rId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6" name="object 66"/>
          <p:cNvSpPr/>
          <p:nvPr/>
        </p:nvSpPr>
        <p:spPr>
          <a:xfrm>
            <a:off x="4956122" y="2888407"/>
            <a:ext cx="20769" cy="20769"/>
          </a:xfrm>
          <a:custGeom>
            <a:avLst/>
            <a:gdLst/>
            <a:ahLst/>
            <a:cxnLst/>
            <a:rect l="l" t="t" r="r" b="b"/>
            <a:pathLst>
              <a:path w="32385" h="32385">
                <a:moveTo>
                  <a:pt x="0" y="0"/>
                </a:moveTo>
                <a:lnTo>
                  <a:pt x="32308" y="0"/>
                </a:lnTo>
                <a:lnTo>
                  <a:pt x="32308" y="32308"/>
                </a:lnTo>
                <a:lnTo>
                  <a:pt x="0" y="32308"/>
                </a:lnTo>
                <a:lnTo>
                  <a:pt x="0" y="0"/>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67" name="object 67"/>
          <p:cNvSpPr/>
          <p:nvPr/>
        </p:nvSpPr>
        <p:spPr>
          <a:xfrm>
            <a:off x="4909053" y="2887462"/>
            <a:ext cx="111178" cy="21584"/>
          </a:xfrm>
          <a:custGeom>
            <a:avLst/>
            <a:gdLst/>
            <a:ahLst/>
            <a:cxnLst/>
            <a:rect l="l" t="t" r="r" b="b"/>
            <a:pathLst>
              <a:path w="173355" h="33654">
                <a:moveTo>
                  <a:pt x="1905" y="29540"/>
                </a:moveTo>
                <a:lnTo>
                  <a:pt x="0" y="28905"/>
                </a:lnTo>
                <a:lnTo>
                  <a:pt x="9626" y="0"/>
                </a:lnTo>
                <a:lnTo>
                  <a:pt x="11531" y="635"/>
                </a:lnTo>
                <a:lnTo>
                  <a:pt x="1905" y="29540"/>
                </a:lnTo>
                <a:close/>
              </a:path>
              <a:path w="173355" h="33654">
                <a:moveTo>
                  <a:pt x="173088" y="33502"/>
                </a:moveTo>
                <a:lnTo>
                  <a:pt x="171183" y="33502"/>
                </a:lnTo>
                <a:lnTo>
                  <a:pt x="171183" y="3022"/>
                </a:lnTo>
                <a:lnTo>
                  <a:pt x="173088" y="3022"/>
                </a:lnTo>
                <a:lnTo>
                  <a:pt x="173088" y="33502"/>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68" name="object 68"/>
          <p:cNvSpPr/>
          <p:nvPr/>
        </p:nvSpPr>
        <p:spPr>
          <a:xfrm>
            <a:off x="5040023" y="2801037"/>
            <a:ext cx="94057" cy="94057"/>
          </a:xfrm>
          <a:prstGeom prst="rect">
            <a:avLst/>
          </a:prstGeom>
          <a:blipFill>
            <a:blip r:embed="rId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9" name="object 69"/>
          <p:cNvSpPr/>
          <p:nvPr/>
        </p:nvSpPr>
        <p:spPr>
          <a:xfrm>
            <a:off x="5051425" y="2914259"/>
            <a:ext cx="94456" cy="87785"/>
          </a:xfrm>
          <a:prstGeom prst="rect">
            <a:avLst/>
          </a:prstGeom>
          <a:blipFill>
            <a:blip r:embed="rId1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0" name="object 70"/>
          <p:cNvSpPr/>
          <p:nvPr/>
        </p:nvSpPr>
        <p:spPr>
          <a:xfrm>
            <a:off x="4955226" y="2813898"/>
            <a:ext cx="167378" cy="167378"/>
          </a:xfrm>
          <a:custGeom>
            <a:avLst/>
            <a:gdLst/>
            <a:ahLst/>
            <a:cxnLst/>
            <a:rect l="l" t="t" r="r" b="b"/>
            <a:pathLst>
              <a:path w="260985" h="260985">
                <a:moveTo>
                  <a:pt x="131063" y="260603"/>
                </a:moveTo>
                <a:lnTo>
                  <a:pt x="79248" y="249936"/>
                </a:lnTo>
                <a:lnTo>
                  <a:pt x="38100" y="222503"/>
                </a:lnTo>
                <a:lnTo>
                  <a:pt x="10668" y="181355"/>
                </a:lnTo>
                <a:lnTo>
                  <a:pt x="0" y="129539"/>
                </a:lnTo>
                <a:lnTo>
                  <a:pt x="10668" y="79248"/>
                </a:lnTo>
                <a:lnTo>
                  <a:pt x="38100" y="38100"/>
                </a:lnTo>
                <a:lnTo>
                  <a:pt x="79248" y="9143"/>
                </a:lnTo>
                <a:lnTo>
                  <a:pt x="131063" y="0"/>
                </a:lnTo>
                <a:lnTo>
                  <a:pt x="181356" y="9143"/>
                </a:lnTo>
                <a:lnTo>
                  <a:pt x="222504" y="38100"/>
                </a:lnTo>
                <a:lnTo>
                  <a:pt x="249936" y="79248"/>
                </a:lnTo>
                <a:lnTo>
                  <a:pt x="260604" y="129539"/>
                </a:lnTo>
                <a:lnTo>
                  <a:pt x="249936" y="181355"/>
                </a:lnTo>
                <a:lnTo>
                  <a:pt x="222504" y="222503"/>
                </a:lnTo>
                <a:lnTo>
                  <a:pt x="181356" y="249936"/>
                </a:lnTo>
                <a:lnTo>
                  <a:pt x="131063" y="260603"/>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71" name="object 71"/>
          <p:cNvSpPr/>
          <p:nvPr/>
        </p:nvSpPr>
        <p:spPr>
          <a:xfrm>
            <a:off x="5005072" y="2847128"/>
            <a:ext cx="118264" cy="147585"/>
          </a:xfrm>
          <a:prstGeom prst="rect">
            <a:avLst/>
          </a:prstGeom>
          <a:blipFill>
            <a:blip r:embed="rId1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2" name="object 72"/>
          <p:cNvSpPr/>
          <p:nvPr/>
        </p:nvSpPr>
        <p:spPr>
          <a:xfrm>
            <a:off x="4697197" y="5259320"/>
            <a:ext cx="671464" cy="671464"/>
          </a:xfrm>
          <a:prstGeom prst="rect">
            <a:avLst/>
          </a:prstGeom>
          <a:blipFill>
            <a:blip r:embed="rId1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3" name="object 73"/>
          <p:cNvSpPr/>
          <p:nvPr/>
        </p:nvSpPr>
        <p:spPr>
          <a:xfrm>
            <a:off x="4993344" y="5608247"/>
            <a:ext cx="219912" cy="219912"/>
          </a:xfrm>
          <a:prstGeom prst="rect">
            <a:avLst/>
          </a:prstGeom>
          <a:blipFill>
            <a:blip r:embed="rId1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4" name="object 74"/>
          <p:cNvSpPr/>
          <p:nvPr/>
        </p:nvSpPr>
        <p:spPr>
          <a:xfrm>
            <a:off x="4860420" y="5364878"/>
            <a:ext cx="215025" cy="215025"/>
          </a:xfrm>
          <a:custGeom>
            <a:avLst/>
            <a:gdLst/>
            <a:ahLst/>
            <a:cxnLst/>
            <a:rect l="l" t="t" r="r" b="b"/>
            <a:pathLst>
              <a:path w="335280" h="335279">
                <a:moveTo>
                  <a:pt x="25907" y="184404"/>
                </a:moveTo>
                <a:lnTo>
                  <a:pt x="7619" y="184404"/>
                </a:lnTo>
                <a:lnTo>
                  <a:pt x="0" y="176784"/>
                </a:lnTo>
                <a:lnTo>
                  <a:pt x="0" y="158496"/>
                </a:lnTo>
                <a:lnTo>
                  <a:pt x="7619" y="150875"/>
                </a:lnTo>
                <a:lnTo>
                  <a:pt x="25907" y="150875"/>
                </a:lnTo>
                <a:lnTo>
                  <a:pt x="33527" y="158496"/>
                </a:lnTo>
                <a:lnTo>
                  <a:pt x="33527" y="176784"/>
                </a:lnTo>
                <a:lnTo>
                  <a:pt x="25907" y="184404"/>
                </a:lnTo>
                <a:close/>
              </a:path>
              <a:path w="335280" h="335279">
                <a:moveTo>
                  <a:pt x="176783" y="335280"/>
                </a:moveTo>
                <a:lnTo>
                  <a:pt x="158495" y="335280"/>
                </a:lnTo>
                <a:lnTo>
                  <a:pt x="152400" y="327660"/>
                </a:lnTo>
                <a:lnTo>
                  <a:pt x="152400" y="309372"/>
                </a:lnTo>
                <a:lnTo>
                  <a:pt x="158495" y="301752"/>
                </a:lnTo>
                <a:lnTo>
                  <a:pt x="176783" y="301752"/>
                </a:lnTo>
                <a:lnTo>
                  <a:pt x="184403" y="309372"/>
                </a:lnTo>
                <a:lnTo>
                  <a:pt x="184403" y="327660"/>
                </a:lnTo>
                <a:lnTo>
                  <a:pt x="176783" y="335280"/>
                </a:lnTo>
                <a:close/>
              </a:path>
              <a:path w="335280" h="335279">
                <a:moveTo>
                  <a:pt x="176783" y="32004"/>
                </a:moveTo>
                <a:lnTo>
                  <a:pt x="158495" y="32004"/>
                </a:lnTo>
                <a:lnTo>
                  <a:pt x="152400" y="25908"/>
                </a:lnTo>
                <a:lnTo>
                  <a:pt x="152400" y="7620"/>
                </a:lnTo>
                <a:lnTo>
                  <a:pt x="158495" y="0"/>
                </a:lnTo>
                <a:lnTo>
                  <a:pt x="176783" y="0"/>
                </a:lnTo>
                <a:lnTo>
                  <a:pt x="184403" y="7620"/>
                </a:lnTo>
                <a:lnTo>
                  <a:pt x="184403" y="25908"/>
                </a:lnTo>
                <a:lnTo>
                  <a:pt x="176783" y="32004"/>
                </a:lnTo>
                <a:close/>
              </a:path>
              <a:path w="335280" h="335279">
                <a:moveTo>
                  <a:pt x="327659" y="184404"/>
                </a:moveTo>
                <a:lnTo>
                  <a:pt x="309371" y="184404"/>
                </a:lnTo>
                <a:lnTo>
                  <a:pt x="303275" y="176784"/>
                </a:lnTo>
                <a:lnTo>
                  <a:pt x="303275" y="158496"/>
                </a:lnTo>
                <a:lnTo>
                  <a:pt x="309371" y="150875"/>
                </a:lnTo>
                <a:lnTo>
                  <a:pt x="327659" y="150875"/>
                </a:lnTo>
                <a:lnTo>
                  <a:pt x="335279" y="158496"/>
                </a:lnTo>
                <a:lnTo>
                  <a:pt x="335279" y="176784"/>
                </a:lnTo>
                <a:lnTo>
                  <a:pt x="327659" y="184404"/>
                </a:lnTo>
                <a:close/>
              </a:path>
            </a:pathLst>
          </a:custGeom>
          <a:solidFill>
            <a:srgbClr val="4B4B4B"/>
          </a:solidFill>
        </p:spPr>
        <p:txBody>
          <a:bodyPr wrap="square" lIns="0" tIns="0" rIns="0" bIns="0" rtlCol="0"/>
          <a:lstStyle/>
          <a:p>
            <a:pPr defTabSz="586405"/>
            <a:endParaRPr sz="1154">
              <a:solidFill>
                <a:prstClr val="black"/>
              </a:solidFill>
              <a:latin typeface="Calibri"/>
            </a:endParaRPr>
          </a:p>
        </p:txBody>
      </p:sp>
      <p:sp>
        <p:nvSpPr>
          <p:cNvPr id="75" name="object 75"/>
          <p:cNvSpPr/>
          <p:nvPr/>
        </p:nvSpPr>
        <p:spPr>
          <a:xfrm>
            <a:off x="6041103" y="2559776"/>
            <a:ext cx="49847" cy="49847"/>
          </a:xfrm>
          <a:prstGeom prst="rect">
            <a:avLst/>
          </a:prstGeom>
          <a:blipFill>
            <a:blip r:embed="rId2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6" name="object 76"/>
          <p:cNvSpPr/>
          <p:nvPr/>
        </p:nvSpPr>
        <p:spPr>
          <a:xfrm>
            <a:off x="6041103" y="4536053"/>
            <a:ext cx="49847" cy="49847"/>
          </a:xfrm>
          <a:prstGeom prst="rect">
            <a:avLst/>
          </a:prstGeom>
          <a:blipFill>
            <a:blip r:embed="rId2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7" name="object 77"/>
          <p:cNvSpPr/>
          <p:nvPr/>
        </p:nvSpPr>
        <p:spPr>
          <a:xfrm>
            <a:off x="6041103" y="5351195"/>
            <a:ext cx="49847" cy="49847"/>
          </a:xfrm>
          <a:prstGeom prst="rect">
            <a:avLst/>
          </a:prstGeom>
          <a:blipFill>
            <a:blip r:embed="rId2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8" name="object 78"/>
          <p:cNvSpPr/>
          <p:nvPr/>
        </p:nvSpPr>
        <p:spPr>
          <a:xfrm>
            <a:off x="3672894" y="5613134"/>
            <a:ext cx="146608" cy="194499"/>
          </a:xfrm>
          <a:prstGeom prst="rect">
            <a:avLst/>
          </a:prstGeom>
          <a:blipFill>
            <a:blip r:embed="rId2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9" name="object 79"/>
          <p:cNvSpPr/>
          <p:nvPr/>
        </p:nvSpPr>
        <p:spPr>
          <a:xfrm>
            <a:off x="3672894" y="5681551"/>
            <a:ext cx="243532" cy="414982"/>
          </a:xfrm>
          <a:custGeom>
            <a:avLst/>
            <a:gdLst/>
            <a:ahLst/>
            <a:cxnLst/>
            <a:rect l="l" t="t" r="r" b="b"/>
            <a:pathLst>
              <a:path w="379730" h="647065">
                <a:moveTo>
                  <a:pt x="0" y="268224"/>
                </a:moveTo>
                <a:lnTo>
                  <a:pt x="0" y="263652"/>
                </a:lnTo>
                <a:lnTo>
                  <a:pt x="263652" y="0"/>
                </a:lnTo>
                <a:lnTo>
                  <a:pt x="266700" y="1524"/>
                </a:lnTo>
                <a:lnTo>
                  <a:pt x="0" y="268224"/>
                </a:lnTo>
                <a:close/>
              </a:path>
              <a:path w="379730" h="647065">
                <a:moveTo>
                  <a:pt x="0" y="339852"/>
                </a:moveTo>
                <a:lnTo>
                  <a:pt x="0" y="335280"/>
                </a:lnTo>
                <a:lnTo>
                  <a:pt x="298704" y="38100"/>
                </a:lnTo>
                <a:lnTo>
                  <a:pt x="300228" y="39624"/>
                </a:lnTo>
                <a:lnTo>
                  <a:pt x="0" y="339852"/>
                </a:lnTo>
                <a:close/>
              </a:path>
              <a:path w="379730" h="647065">
                <a:moveTo>
                  <a:pt x="0" y="411480"/>
                </a:moveTo>
                <a:lnTo>
                  <a:pt x="0" y="406908"/>
                </a:lnTo>
                <a:lnTo>
                  <a:pt x="327660" y="79248"/>
                </a:lnTo>
                <a:lnTo>
                  <a:pt x="329184" y="83820"/>
                </a:lnTo>
                <a:lnTo>
                  <a:pt x="0" y="411480"/>
                </a:lnTo>
                <a:close/>
              </a:path>
              <a:path w="379730" h="647065">
                <a:moveTo>
                  <a:pt x="0" y="483108"/>
                </a:moveTo>
                <a:lnTo>
                  <a:pt x="0" y="480060"/>
                </a:lnTo>
                <a:lnTo>
                  <a:pt x="350520" y="128016"/>
                </a:lnTo>
                <a:lnTo>
                  <a:pt x="352044" y="131064"/>
                </a:lnTo>
                <a:lnTo>
                  <a:pt x="0" y="483108"/>
                </a:lnTo>
                <a:close/>
              </a:path>
              <a:path w="379730" h="647065">
                <a:moveTo>
                  <a:pt x="0" y="556260"/>
                </a:moveTo>
                <a:lnTo>
                  <a:pt x="0" y="551688"/>
                </a:lnTo>
                <a:lnTo>
                  <a:pt x="368808" y="182880"/>
                </a:lnTo>
                <a:lnTo>
                  <a:pt x="370332" y="185928"/>
                </a:lnTo>
                <a:lnTo>
                  <a:pt x="0" y="556260"/>
                </a:lnTo>
                <a:close/>
              </a:path>
              <a:path w="379730" h="647065">
                <a:moveTo>
                  <a:pt x="0" y="627888"/>
                </a:moveTo>
                <a:lnTo>
                  <a:pt x="0" y="621792"/>
                </a:lnTo>
                <a:lnTo>
                  <a:pt x="377952" y="243840"/>
                </a:lnTo>
                <a:lnTo>
                  <a:pt x="379476" y="248412"/>
                </a:lnTo>
                <a:lnTo>
                  <a:pt x="0" y="627888"/>
                </a:lnTo>
                <a:close/>
              </a:path>
              <a:path w="379730" h="647065">
                <a:moveTo>
                  <a:pt x="47625" y="646938"/>
                </a:moveTo>
                <a:lnTo>
                  <a:pt x="376428" y="318516"/>
                </a:lnTo>
                <a:lnTo>
                  <a:pt x="374904" y="323088"/>
                </a:lnTo>
                <a:lnTo>
                  <a:pt x="53340" y="646176"/>
                </a:lnTo>
                <a:lnTo>
                  <a:pt x="48768" y="646176"/>
                </a:lnTo>
                <a:lnTo>
                  <a:pt x="47625" y="646938"/>
                </a:lnTo>
                <a:close/>
              </a:path>
              <a:path w="379730" h="647065">
                <a:moveTo>
                  <a:pt x="144780" y="621792"/>
                </a:moveTo>
                <a:lnTo>
                  <a:pt x="350520" y="414528"/>
                </a:lnTo>
                <a:lnTo>
                  <a:pt x="347472" y="422148"/>
                </a:lnTo>
                <a:lnTo>
                  <a:pt x="153924" y="617220"/>
                </a:lnTo>
                <a:lnTo>
                  <a:pt x="144780" y="621792"/>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
        <p:nvSpPr>
          <p:cNvPr id="80" name="object 80"/>
          <p:cNvSpPr/>
          <p:nvPr/>
        </p:nvSpPr>
        <p:spPr>
          <a:xfrm>
            <a:off x="3672895" y="2314453"/>
            <a:ext cx="345343" cy="476069"/>
          </a:xfrm>
          <a:custGeom>
            <a:avLst/>
            <a:gdLst/>
            <a:ahLst/>
            <a:cxnLst/>
            <a:rect l="l" t="t" r="r" b="b"/>
            <a:pathLst>
              <a:path w="538480" h="742314">
                <a:moveTo>
                  <a:pt x="0" y="45719"/>
                </a:moveTo>
                <a:lnTo>
                  <a:pt x="0" y="38099"/>
                </a:lnTo>
                <a:lnTo>
                  <a:pt x="32004" y="24383"/>
                </a:lnTo>
                <a:lnTo>
                  <a:pt x="74676" y="10667"/>
                </a:lnTo>
                <a:lnTo>
                  <a:pt x="120396" y="1523"/>
                </a:lnTo>
                <a:lnTo>
                  <a:pt x="166116" y="0"/>
                </a:lnTo>
                <a:lnTo>
                  <a:pt x="213360" y="1523"/>
                </a:lnTo>
                <a:lnTo>
                  <a:pt x="225552" y="4571"/>
                </a:lnTo>
                <a:lnTo>
                  <a:pt x="166116" y="4571"/>
                </a:lnTo>
                <a:lnTo>
                  <a:pt x="117348" y="7619"/>
                </a:lnTo>
                <a:lnTo>
                  <a:pt x="68580" y="16763"/>
                </a:lnTo>
                <a:lnTo>
                  <a:pt x="24384" y="33527"/>
                </a:lnTo>
                <a:lnTo>
                  <a:pt x="0" y="45719"/>
                </a:lnTo>
                <a:close/>
              </a:path>
              <a:path w="538480" h="742314">
                <a:moveTo>
                  <a:pt x="225552" y="737615"/>
                </a:moveTo>
                <a:lnTo>
                  <a:pt x="166116" y="737615"/>
                </a:lnTo>
                <a:lnTo>
                  <a:pt x="216408" y="734567"/>
                </a:lnTo>
                <a:lnTo>
                  <a:pt x="263652" y="723899"/>
                </a:lnTo>
                <a:lnTo>
                  <a:pt x="309372" y="708659"/>
                </a:lnTo>
                <a:lnTo>
                  <a:pt x="352044" y="687323"/>
                </a:lnTo>
                <a:lnTo>
                  <a:pt x="390144" y="661415"/>
                </a:lnTo>
                <a:lnTo>
                  <a:pt x="426720" y="630935"/>
                </a:lnTo>
                <a:lnTo>
                  <a:pt x="457200" y="594359"/>
                </a:lnTo>
                <a:lnTo>
                  <a:pt x="483108" y="556259"/>
                </a:lnTo>
                <a:lnTo>
                  <a:pt x="504444" y="513587"/>
                </a:lnTo>
                <a:lnTo>
                  <a:pt x="519684" y="467867"/>
                </a:lnTo>
                <a:lnTo>
                  <a:pt x="530352" y="420623"/>
                </a:lnTo>
                <a:lnTo>
                  <a:pt x="533400" y="370331"/>
                </a:lnTo>
                <a:lnTo>
                  <a:pt x="530352" y="321563"/>
                </a:lnTo>
                <a:lnTo>
                  <a:pt x="519684" y="274319"/>
                </a:lnTo>
                <a:lnTo>
                  <a:pt x="504444" y="228599"/>
                </a:lnTo>
                <a:lnTo>
                  <a:pt x="483108" y="185927"/>
                </a:lnTo>
                <a:lnTo>
                  <a:pt x="457200" y="146303"/>
                </a:lnTo>
                <a:lnTo>
                  <a:pt x="426720" y="111251"/>
                </a:lnTo>
                <a:lnTo>
                  <a:pt x="390144" y="80771"/>
                </a:lnTo>
                <a:lnTo>
                  <a:pt x="352044" y="54863"/>
                </a:lnTo>
                <a:lnTo>
                  <a:pt x="309372" y="33527"/>
                </a:lnTo>
                <a:lnTo>
                  <a:pt x="263652" y="16763"/>
                </a:lnTo>
                <a:lnTo>
                  <a:pt x="216408" y="7619"/>
                </a:lnTo>
                <a:lnTo>
                  <a:pt x="166116" y="4571"/>
                </a:lnTo>
                <a:lnTo>
                  <a:pt x="225552" y="4571"/>
                </a:lnTo>
                <a:lnTo>
                  <a:pt x="301752" y="24383"/>
                </a:lnTo>
                <a:lnTo>
                  <a:pt x="341376" y="42671"/>
                </a:lnTo>
                <a:lnTo>
                  <a:pt x="379476" y="65531"/>
                </a:lnTo>
                <a:lnTo>
                  <a:pt x="413004" y="92963"/>
                </a:lnTo>
                <a:lnTo>
                  <a:pt x="445008" y="123443"/>
                </a:lnTo>
                <a:lnTo>
                  <a:pt x="472440" y="158495"/>
                </a:lnTo>
                <a:lnTo>
                  <a:pt x="495300" y="196595"/>
                </a:lnTo>
                <a:lnTo>
                  <a:pt x="513588" y="236219"/>
                </a:lnTo>
                <a:lnTo>
                  <a:pt x="527304" y="278891"/>
                </a:lnTo>
                <a:lnTo>
                  <a:pt x="534924" y="324611"/>
                </a:lnTo>
                <a:lnTo>
                  <a:pt x="537972" y="370331"/>
                </a:lnTo>
                <a:lnTo>
                  <a:pt x="534924" y="417575"/>
                </a:lnTo>
                <a:lnTo>
                  <a:pt x="527304" y="461771"/>
                </a:lnTo>
                <a:lnTo>
                  <a:pt x="513588" y="505967"/>
                </a:lnTo>
                <a:lnTo>
                  <a:pt x="495300" y="545591"/>
                </a:lnTo>
                <a:lnTo>
                  <a:pt x="472440" y="583691"/>
                </a:lnTo>
                <a:lnTo>
                  <a:pt x="445008" y="617219"/>
                </a:lnTo>
                <a:lnTo>
                  <a:pt x="413004" y="649223"/>
                </a:lnTo>
                <a:lnTo>
                  <a:pt x="379476" y="676655"/>
                </a:lnTo>
                <a:lnTo>
                  <a:pt x="341376" y="699515"/>
                </a:lnTo>
                <a:lnTo>
                  <a:pt x="301752" y="717803"/>
                </a:lnTo>
                <a:lnTo>
                  <a:pt x="259079" y="731519"/>
                </a:lnTo>
                <a:lnTo>
                  <a:pt x="225552" y="737615"/>
                </a:lnTo>
                <a:close/>
              </a:path>
              <a:path w="538480" h="742314">
                <a:moveTo>
                  <a:pt x="166116" y="742187"/>
                </a:moveTo>
                <a:lnTo>
                  <a:pt x="120396" y="739139"/>
                </a:lnTo>
                <a:lnTo>
                  <a:pt x="74676" y="731519"/>
                </a:lnTo>
                <a:lnTo>
                  <a:pt x="32004" y="717803"/>
                </a:lnTo>
                <a:lnTo>
                  <a:pt x="0" y="702563"/>
                </a:lnTo>
                <a:lnTo>
                  <a:pt x="0" y="696467"/>
                </a:lnTo>
                <a:lnTo>
                  <a:pt x="24384" y="708659"/>
                </a:lnTo>
                <a:lnTo>
                  <a:pt x="68580" y="723899"/>
                </a:lnTo>
                <a:lnTo>
                  <a:pt x="117348" y="734567"/>
                </a:lnTo>
                <a:lnTo>
                  <a:pt x="166116" y="737615"/>
                </a:lnTo>
                <a:lnTo>
                  <a:pt x="225552" y="737615"/>
                </a:lnTo>
                <a:lnTo>
                  <a:pt x="213360" y="739139"/>
                </a:lnTo>
                <a:lnTo>
                  <a:pt x="166116" y="742187"/>
                </a:lnTo>
                <a:close/>
              </a:path>
            </a:pathLst>
          </a:custGeom>
          <a:solidFill>
            <a:srgbClr val="F7D5D5"/>
          </a:solidFill>
        </p:spPr>
        <p:txBody>
          <a:bodyPr wrap="square" lIns="0" tIns="0" rIns="0" bIns="0" rtlCol="0"/>
          <a:lstStyle/>
          <a:p>
            <a:pPr defTabSz="586405"/>
            <a:endParaRPr sz="1154">
              <a:solidFill>
                <a:prstClr val="black"/>
              </a:solidFill>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343255" y="2060963"/>
            <a:ext cx="366520" cy="366520"/>
          </a:xfrm>
          <a:custGeom>
            <a:avLst/>
            <a:gdLst/>
            <a:ahLst/>
            <a:cxnLst/>
            <a:rect l="l" t="t" r="r" b="b"/>
            <a:pathLst>
              <a:path w="571500" h="571500">
                <a:moveTo>
                  <a:pt x="571418" y="0"/>
                </a:moveTo>
                <a:lnTo>
                  <a:pt x="15113" y="541069"/>
                </a:lnTo>
                <a:lnTo>
                  <a:pt x="0" y="571414"/>
                </a:lnTo>
                <a:lnTo>
                  <a:pt x="57141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3" name="object 3"/>
          <p:cNvSpPr/>
          <p:nvPr/>
        </p:nvSpPr>
        <p:spPr>
          <a:xfrm>
            <a:off x="7273725" y="1991354"/>
            <a:ext cx="656071" cy="656071"/>
          </a:xfrm>
          <a:custGeom>
            <a:avLst/>
            <a:gdLst/>
            <a:ahLst/>
            <a:cxnLst/>
            <a:rect l="l" t="t" r="r" b="b"/>
            <a:pathLst>
              <a:path w="1022984" h="1022985">
                <a:moveTo>
                  <a:pt x="1022876" y="0"/>
                </a:moveTo>
                <a:lnTo>
                  <a:pt x="1004434" y="3204"/>
                </a:lnTo>
                <a:lnTo>
                  <a:pt x="3016" y="1004622"/>
                </a:lnTo>
                <a:lnTo>
                  <a:pt x="0" y="1022868"/>
                </a:lnTo>
                <a:lnTo>
                  <a:pt x="102287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4" name="object 4"/>
          <p:cNvSpPr/>
          <p:nvPr/>
        </p:nvSpPr>
        <p:spPr>
          <a:xfrm>
            <a:off x="7263804" y="1981523"/>
            <a:ext cx="826299" cy="825892"/>
          </a:xfrm>
          <a:custGeom>
            <a:avLst/>
            <a:gdLst/>
            <a:ahLst/>
            <a:cxnLst/>
            <a:rect l="l" t="t" r="r" b="b"/>
            <a:pathLst>
              <a:path w="1288415" h="1287779">
                <a:moveTo>
                  <a:pt x="1272898" y="0"/>
                </a:moveTo>
                <a:lnTo>
                  <a:pt x="0" y="1272934"/>
                </a:lnTo>
                <a:lnTo>
                  <a:pt x="162" y="1281905"/>
                </a:lnTo>
                <a:lnTo>
                  <a:pt x="478" y="1287685"/>
                </a:lnTo>
                <a:lnTo>
                  <a:pt x="1287823" y="312"/>
                </a:lnTo>
                <a:lnTo>
                  <a:pt x="127289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5" name="object 5"/>
          <p:cNvSpPr/>
          <p:nvPr/>
        </p:nvSpPr>
        <p:spPr>
          <a:xfrm>
            <a:off x="7279331" y="1996952"/>
            <a:ext cx="943993" cy="943993"/>
          </a:xfrm>
          <a:custGeom>
            <a:avLst/>
            <a:gdLst/>
            <a:ahLst/>
            <a:cxnLst/>
            <a:rect l="l" t="t" r="r" b="b"/>
            <a:pathLst>
              <a:path w="1471929" h="1471929">
                <a:moveTo>
                  <a:pt x="1459124" y="0"/>
                </a:moveTo>
                <a:lnTo>
                  <a:pt x="0" y="1459103"/>
                </a:lnTo>
                <a:lnTo>
                  <a:pt x="2571" y="1471760"/>
                </a:lnTo>
                <a:lnTo>
                  <a:pt x="1471740" y="2622"/>
                </a:lnTo>
                <a:lnTo>
                  <a:pt x="1465438" y="1177"/>
                </a:lnTo>
                <a:lnTo>
                  <a:pt x="1459124"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6" name="object 6"/>
          <p:cNvSpPr/>
          <p:nvPr/>
        </p:nvSpPr>
        <p:spPr>
          <a:xfrm>
            <a:off x="7312564" y="2030273"/>
            <a:ext cx="1027071" cy="1027071"/>
          </a:xfrm>
          <a:custGeom>
            <a:avLst/>
            <a:gdLst/>
            <a:ahLst/>
            <a:cxnLst/>
            <a:rect l="l" t="t" r="r" b="b"/>
            <a:pathLst>
              <a:path w="1601470" h="1601470">
                <a:moveTo>
                  <a:pt x="1589852" y="0"/>
                </a:moveTo>
                <a:lnTo>
                  <a:pt x="0" y="1589830"/>
                </a:lnTo>
                <a:lnTo>
                  <a:pt x="4053" y="1601004"/>
                </a:lnTo>
                <a:lnTo>
                  <a:pt x="1601015" y="4076"/>
                </a:lnTo>
                <a:lnTo>
                  <a:pt x="1589852"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7" name="object 7"/>
          <p:cNvSpPr/>
          <p:nvPr/>
        </p:nvSpPr>
        <p:spPr>
          <a:xfrm>
            <a:off x="7359482" y="2077058"/>
            <a:ext cx="1082863" cy="1082863"/>
          </a:xfrm>
          <a:custGeom>
            <a:avLst/>
            <a:gdLst/>
            <a:ahLst/>
            <a:cxnLst/>
            <a:rect l="l" t="t" r="r" b="b"/>
            <a:pathLst>
              <a:path w="1688465" h="1688464">
                <a:moveTo>
                  <a:pt x="1678225" y="0"/>
                </a:moveTo>
                <a:lnTo>
                  <a:pt x="0" y="1678201"/>
                </a:lnTo>
                <a:lnTo>
                  <a:pt x="5363" y="1688065"/>
                </a:lnTo>
                <a:lnTo>
                  <a:pt x="1687924" y="5540"/>
                </a:lnTo>
                <a:lnTo>
                  <a:pt x="167822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8" name="object 8"/>
          <p:cNvSpPr/>
          <p:nvPr/>
        </p:nvSpPr>
        <p:spPr>
          <a:xfrm>
            <a:off x="7417930" y="2141870"/>
            <a:ext cx="1103633" cy="1109334"/>
          </a:xfrm>
          <a:custGeom>
            <a:avLst/>
            <a:gdLst/>
            <a:ahLst/>
            <a:cxnLst/>
            <a:rect l="l" t="t" r="r" b="b"/>
            <a:pathLst>
              <a:path w="1720850" h="1729739">
                <a:moveTo>
                  <a:pt x="1720510" y="0"/>
                </a:moveTo>
                <a:lnTo>
                  <a:pt x="0" y="1720510"/>
                </a:lnTo>
                <a:lnTo>
                  <a:pt x="6580" y="1729157"/>
                </a:lnTo>
                <a:lnTo>
                  <a:pt x="1720510" y="15239"/>
                </a:lnTo>
                <a:lnTo>
                  <a:pt x="1720510"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9" name="object 9"/>
          <p:cNvSpPr/>
          <p:nvPr/>
        </p:nvSpPr>
        <p:spPr>
          <a:xfrm>
            <a:off x="7486979" y="2292264"/>
            <a:ext cx="1034401" cy="1039696"/>
          </a:xfrm>
          <a:custGeom>
            <a:avLst/>
            <a:gdLst/>
            <a:ahLst/>
            <a:cxnLst/>
            <a:rect l="l" t="t" r="r" b="b"/>
            <a:pathLst>
              <a:path w="1612900" h="1621154">
                <a:moveTo>
                  <a:pt x="1612845" y="0"/>
                </a:moveTo>
                <a:lnTo>
                  <a:pt x="0" y="1612845"/>
                </a:lnTo>
                <a:lnTo>
                  <a:pt x="7466" y="1620606"/>
                </a:lnTo>
                <a:lnTo>
                  <a:pt x="1612845" y="15238"/>
                </a:lnTo>
                <a:lnTo>
                  <a:pt x="161284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0" name="object 10"/>
          <p:cNvSpPr/>
          <p:nvPr/>
        </p:nvSpPr>
        <p:spPr>
          <a:xfrm>
            <a:off x="7565881" y="2442632"/>
            <a:ext cx="955803" cy="959876"/>
          </a:xfrm>
          <a:custGeom>
            <a:avLst/>
            <a:gdLst/>
            <a:ahLst/>
            <a:cxnLst/>
            <a:rect l="l" t="t" r="r" b="b"/>
            <a:pathLst>
              <a:path w="1490345" h="1496695">
                <a:moveTo>
                  <a:pt x="1489816" y="0"/>
                </a:moveTo>
                <a:lnTo>
                  <a:pt x="0" y="1489858"/>
                </a:lnTo>
                <a:lnTo>
                  <a:pt x="1311" y="1490933"/>
                </a:lnTo>
                <a:lnTo>
                  <a:pt x="8623" y="1496462"/>
                </a:lnTo>
                <a:lnTo>
                  <a:pt x="1489816" y="15238"/>
                </a:lnTo>
                <a:lnTo>
                  <a:pt x="148981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1" name="object 11"/>
          <p:cNvSpPr/>
          <p:nvPr/>
        </p:nvSpPr>
        <p:spPr>
          <a:xfrm>
            <a:off x="7655274" y="2593028"/>
            <a:ext cx="866209" cy="869875"/>
          </a:xfrm>
          <a:custGeom>
            <a:avLst/>
            <a:gdLst/>
            <a:ahLst/>
            <a:cxnLst/>
            <a:rect l="l" t="t" r="r" b="b"/>
            <a:pathLst>
              <a:path w="1350645" h="1356360">
                <a:moveTo>
                  <a:pt x="1350431" y="0"/>
                </a:moveTo>
                <a:lnTo>
                  <a:pt x="0" y="1350469"/>
                </a:lnTo>
                <a:lnTo>
                  <a:pt x="9600" y="1356096"/>
                </a:lnTo>
                <a:lnTo>
                  <a:pt x="1350431" y="15237"/>
                </a:lnTo>
                <a:lnTo>
                  <a:pt x="1350431"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2" name="object 12"/>
          <p:cNvSpPr/>
          <p:nvPr/>
        </p:nvSpPr>
        <p:spPr>
          <a:xfrm>
            <a:off x="7755751" y="2743411"/>
            <a:ext cx="765620" cy="768471"/>
          </a:xfrm>
          <a:custGeom>
            <a:avLst/>
            <a:gdLst/>
            <a:ahLst/>
            <a:cxnLst/>
            <a:rect l="l" t="t" r="r" b="b"/>
            <a:pathLst>
              <a:path w="1193800" h="1198245">
                <a:moveTo>
                  <a:pt x="1193759" y="0"/>
                </a:moveTo>
                <a:lnTo>
                  <a:pt x="0" y="1193742"/>
                </a:lnTo>
                <a:lnTo>
                  <a:pt x="10917" y="1198053"/>
                </a:lnTo>
                <a:lnTo>
                  <a:pt x="1193759" y="15236"/>
                </a:lnTo>
                <a:lnTo>
                  <a:pt x="1193759"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3" name="object 13"/>
          <p:cNvSpPr/>
          <p:nvPr/>
        </p:nvSpPr>
        <p:spPr>
          <a:xfrm>
            <a:off x="7869337" y="2893787"/>
            <a:ext cx="652405" cy="654035"/>
          </a:xfrm>
          <a:custGeom>
            <a:avLst/>
            <a:gdLst/>
            <a:ahLst/>
            <a:cxnLst/>
            <a:rect l="l" t="t" r="r" b="b"/>
            <a:pathLst>
              <a:path w="1017270" h="1019810">
                <a:moveTo>
                  <a:pt x="1016650" y="0"/>
                </a:moveTo>
                <a:lnTo>
                  <a:pt x="0" y="1016636"/>
                </a:lnTo>
                <a:lnTo>
                  <a:pt x="12395" y="1019468"/>
                </a:lnTo>
                <a:lnTo>
                  <a:pt x="1016650" y="15235"/>
                </a:lnTo>
                <a:lnTo>
                  <a:pt x="1016650"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4" name="object 14"/>
          <p:cNvSpPr/>
          <p:nvPr/>
        </p:nvSpPr>
        <p:spPr>
          <a:xfrm>
            <a:off x="7999482" y="3044181"/>
            <a:ext cx="522087" cy="522902"/>
          </a:xfrm>
          <a:custGeom>
            <a:avLst/>
            <a:gdLst/>
            <a:ahLst/>
            <a:cxnLst/>
            <a:rect l="l" t="t" r="r" b="b"/>
            <a:pathLst>
              <a:path w="814070" h="815339">
                <a:moveTo>
                  <a:pt x="813719" y="0"/>
                </a:moveTo>
                <a:lnTo>
                  <a:pt x="0" y="813708"/>
                </a:lnTo>
                <a:lnTo>
                  <a:pt x="14162" y="814774"/>
                </a:lnTo>
                <a:lnTo>
                  <a:pt x="813719" y="15234"/>
                </a:lnTo>
                <a:lnTo>
                  <a:pt x="813719"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5" name="object 15"/>
          <p:cNvSpPr/>
          <p:nvPr/>
        </p:nvSpPr>
        <p:spPr>
          <a:xfrm>
            <a:off x="8153634" y="3194566"/>
            <a:ext cx="367742" cy="367742"/>
          </a:xfrm>
          <a:custGeom>
            <a:avLst/>
            <a:gdLst/>
            <a:ahLst/>
            <a:cxnLst/>
            <a:rect l="l" t="t" r="r" b="b"/>
            <a:pathLst>
              <a:path w="573404" h="573404">
                <a:moveTo>
                  <a:pt x="573358" y="0"/>
                </a:moveTo>
                <a:lnTo>
                  <a:pt x="0" y="573358"/>
                </a:lnTo>
                <a:lnTo>
                  <a:pt x="10012" y="572243"/>
                </a:lnTo>
                <a:lnTo>
                  <a:pt x="17455" y="571132"/>
                </a:lnTo>
                <a:lnTo>
                  <a:pt x="573358" y="15233"/>
                </a:lnTo>
                <a:lnTo>
                  <a:pt x="57335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6" name="object 16"/>
          <p:cNvSpPr/>
          <p:nvPr/>
        </p:nvSpPr>
        <p:spPr>
          <a:xfrm>
            <a:off x="8356698" y="3344960"/>
            <a:ext cx="164934" cy="164934"/>
          </a:xfrm>
          <a:custGeom>
            <a:avLst/>
            <a:gdLst/>
            <a:ahLst/>
            <a:cxnLst/>
            <a:rect l="l" t="t" r="r" b="b"/>
            <a:pathLst>
              <a:path w="257175" h="257175">
                <a:moveTo>
                  <a:pt x="256729" y="0"/>
                </a:moveTo>
                <a:lnTo>
                  <a:pt x="0" y="256729"/>
                </a:lnTo>
                <a:lnTo>
                  <a:pt x="7829" y="253651"/>
                </a:lnTo>
                <a:lnTo>
                  <a:pt x="26472" y="245487"/>
                </a:lnTo>
                <a:lnTo>
                  <a:pt x="256729" y="15232"/>
                </a:lnTo>
                <a:lnTo>
                  <a:pt x="256729"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3672894" y="0"/>
            <a:ext cx="4848451" cy="2424229"/>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3672895" y="5183676"/>
            <a:ext cx="144641" cy="170927"/>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3672894" y="5232694"/>
            <a:ext cx="197514" cy="199143"/>
          </a:xfrm>
          <a:custGeom>
            <a:avLst/>
            <a:gdLst/>
            <a:ahLst/>
            <a:cxnLst/>
            <a:rect l="l" t="t" r="r" b="b"/>
            <a:pathLst>
              <a:path w="307975" h="310515">
                <a:moveTo>
                  <a:pt x="302525" y="0"/>
                </a:moveTo>
                <a:lnTo>
                  <a:pt x="0" y="302525"/>
                </a:lnTo>
                <a:lnTo>
                  <a:pt x="0" y="310335"/>
                </a:lnTo>
                <a:lnTo>
                  <a:pt x="307567" y="2779"/>
                </a:lnTo>
                <a:lnTo>
                  <a:pt x="30252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3672894" y="5262591"/>
            <a:ext cx="244347" cy="246383"/>
          </a:xfrm>
          <a:custGeom>
            <a:avLst/>
            <a:gdLst/>
            <a:ahLst/>
            <a:cxnLst/>
            <a:rect l="l" t="t" r="r" b="b"/>
            <a:pathLst>
              <a:path w="381000" h="384175">
                <a:moveTo>
                  <a:pt x="376156" y="0"/>
                </a:moveTo>
                <a:lnTo>
                  <a:pt x="0" y="376161"/>
                </a:lnTo>
                <a:lnTo>
                  <a:pt x="0" y="383961"/>
                </a:lnTo>
                <a:lnTo>
                  <a:pt x="380537" y="3429"/>
                </a:lnTo>
                <a:lnTo>
                  <a:pt x="37615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3672894" y="5298003"/>
            <a:ext cx="285886" cy="288329"/>
          </a:xfrm>
          <a:custGeom>
            <a:avLst/>
            <a:gdLst/>
            <a:ahLst/>
            <a:cxnLst/>
            <a:rect l="l" t="t" r="r" b="b"/>
            <a:pathLst>
              <a:path w="445770" h="449579">
                <a:moveTo>
                  <a:pt x="441204" y="0"/>
                </a:moveTo>
                <a:lnTo>
                  <a:pt x="0" y="441204"/>
                </a:lnTo>
                <a:lnTo>
                  <a:pt x="0" y="449002"/>
                </a:lnTo>
                <a:lnTo>
                  <a:pt x="445266" y="3747"/>
                </a:lnTo>
                <a:lnTo>
                  <a:pt x="441204"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3672894" y="5338535"/>
            <a:ext cx="322130" cy="324574"/>
          </a:xfrm>
          <a:custGeom>
            <a:avLst/>
            <a:gdLst/>
            <a:ahLst/>
            <a:cxnLst/>
            <a:rect l="l" t="t" r="r" b="b"/>
            <a:pathLst>
              <a:path w="502284" h="506095">
                <a:moveTo>
                  <a:pt x="498232" y="0"/>
                </a:moveTo>
                <a:lnTo>
                  <a:pt x="0" y="498246"/>
                </a:lnTo>
                <a:lnTo>
                  <a:pt x="0" y="506050"/>
                </a:lnTo>
                <a:lnTo>
                  <a:pt x="501705" y="4337"/>
                </a:lnTo>
                <a:lnTo>
                  <a:pt x="498232"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3672895" y="5384329"/>
            <a:ext cx="353081" cy="355932"/>
          </a:xfrm>
          <a:custGeom>
            <a:avLst/>
            <a:gdLst/>
            <a:ahLst/>
            <a:cxnLst/>
            <a:rect l="l" t="t" r="r" b="b"/>
            <a:pathLst>
              <a:path w="550545" h="554990">
                <a:moveTo>
                  <a:pt x="547088" y="0"/>
                </a:moveTo>
                <a:lnTo>
                  <a:pt x="0" y="547103"/>
                </a:lnTo>
                <a:lnTo>
                  <a:pt x="0" y="554901"/>
                </a:lnTo>
                <a:lnTo>
                  <a:pt x="549965" y="4920"/>
                </a:lnTo>
                <a:lnTo>
                  <a:pt x="54708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3672894" y="5435894"/>
            <a:ext cx="377923" cy="381588"/>
          </a:xfrm>
          <a:custGeom>
            <a:avLst/>
            <a:gdLst/>
            <a:ahLst/>
            <a:cxnLst/>
            <a:rect l="l" t="t" r="r" b="b"/>
            <a:pathLst>
              <a:path w="589280" h="594995">
                <a:moveTo>
                  <a:pt x="586938" y="0"/>
                </a:moveTo>
                <a:lnTo>
                  <a:pt x="0" y="586938"/>
                </a:lnTo>
                <a:lnTo>
                  <a:pt x="0" y="594735"/>
                </a:lnTo>
                <a:lnTo>
                  <a:pt x="589195" y="5564"/>
                </a:lnTo>
                <a:lnTo>
                  <a:pt x="58693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3672894" y="5494148"/>
            <a:ext cx="396656" cy="400321"/>
          </a:xfrm>
          <a:custGeom>
            <a:avLst/>
            <a:gdLst/>
            <a:ahLst/>
            <a:cxnLst/>
            <a:rect l="l" t="t" r="r" b="b"/>
            <a:pathLst>
              <a:path w="618490" h="624204">
                <a:moveTo>
                  <a:pt x="616351" y="0"/>
                </a:moveTo>
                <a:lnTo>
                  <a:pt x="0" y="616351"/>
                </a:lnTo>
                <a:lnTo>
                  <a:pt x="0" y="624142"/>
                </a:lnTo>
                <a:lnTo>
                  <a:pt x="617906" y="6252"/>
                </a:lnTo>
                <a:lnTo>
                  <a:pt x="616351"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3672894" y="5560692"/>
            <a:ext cx="406430" cy="410910"/>
          </a:xfrm>
          <a:custGeom>
            <a:avLst/>
            <a:gdLst/>
            <a:ahLst/>
            <a:cxnLst/>
            <a:rect l="l" t="t" r="r" b="b"/>
            <a:pathLst>
              <a:path w="633730" h="640715">
                <a:moveTo>
                  <a:pt x="632855" y="0"/>
                </a:moveTo>
                <a:lnTo>
                  <a:pt x="0" y="632846"/>
                </a:lnTo>
                <a:lnTo>
                  <a:pt x="0" y="640636"/>
                </a:lnTo>
                <a:lnTo>
                  <a:pt x="633235" y="7427"/>
                </a:lnTo>
                <a:lnTo>
                  <a:pt x="633038" y="1749"/>
                </a:lnTo>
                <a:lnTo>
                  <a:pt x="63285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3722721" y="5639920"/>
            <a:ext cx="354303" cy="354303"/>
          </a:xfrm>
          <a:custGeom>
            <a:avLst/>
            <a:gdLst/>
            <a:ahLst/>
            <a:cxnLst/>
            <a:rect l="l" t="t" r="r" b="b"/>
            <a:pathLst>
              <a:path w="552450" h="552450">
                <a:moveTo>
                  <a:pt x="551868" y="0"/>
                </a:moveTo>
                <a:lnTo>
                  <a:pt x="0" y="551868"/>
                </a:lnTo>
                <a:lnTo>
                  <a:pt x="8803" y="550855"/>
                </a:lnTo>
                <a:lnTo>
                  <a:pt x="550957" y="8716"/>
                </a:lnTo>
                <a:lnTo>
                  <a:pt x="55186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3826540" y="5744290"/>
            <a:ext cx="223170" cy="223170"/>
          </a:xfrm>
          <a:custGeom>
            <a:avLst/>
            <a:gdLst/>
            <a:ahLst/>
            <a:cxnLst/>
            <a:rect l="l" t="t" r="r" b="b"/>
            <a:pathLst>
              <a:path w="347980" h="347979">
                <a:moveTo>
                  <a:pt x="347506" y="0"/>
                </a:moveTo>
                <a:lnTo>
                  <a:pt x="0" y="347506"/>
                </a:lnTo>
                <a:lnTo>
                  <a:pt x="14241" y="341067"/>
                </a:lnTo>
                <a:lnTo>
                  <a:pt x="342180" y="13133"/>
                </a:lnTo>
                <a:lnTo>
                  <a:pt x="34750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9" name="object 29"/>
          <p:cNvSpPr txBox="1">
            <a:spLocks noGrp="1"/>
          </p:cNvSpPr>
          <p:nvPr>
            <p:ph type="title"/>
          </p:nvPr>
        </p:nvSpPr>
        <p:spPr>
          <a:xfrm>
            <a:off x="3826425" y="443082"/>
            <a:ext cx="4530190" cy="2058619"/>
          </a:xfrm>
          <a:prstGeom prst="rect">
            <a:avLst/>
          </a:prstGeom>
        </p:spPr>
        <p:txBody>
          <a:bodyPr vert="horz" wrap="square" lIns="0" tIns="161269" rIns="0" bIns="0" rtlCol="0">
            <a:spAutoFit/>
          </a:bodyPr>
          <a:lstStyle/>
          <a:p>
            <a:pPr marL="8145" marR="3258">
              <a:lnSpc>
                <a:spcPct val="71000"/>
              </a:lnSpc>
              <a:spcBef>
                <a:spcPts val="1270"/>
              </a:spcBef>
            </a:pPr>
            <a:r>
              <a:rPr lang="en-US" spc="-103" dirty="0"/>
              <a:t>iWorld is a </a:t>
            </a:r>
            <a:r>
              <a:rPr lang="en-US" spc="-45" dirty="0"/>
              <a:t>GIS platform </a:t>
            </a:r>
            <a:r>
              <a:rPr spc="-147" dirty="0"/>
              <a:t>that </a:t>
            </a:r>
            <a:r>
              <a:rPr lang="en-US" spc="-106" dirty="0">
                <a:sym typeface="+mn-ea"/>
              </a:rPr>
              <a:t>utilizes</a:t>
            </a:r>
            <a:r>
              <a:rPr spc="-106" dirty="0">
                <a:sym typeface="+mn-ea"/>
              </a:rPr>
              <a:t> </a:t>
            </a:r>
            <a:r>
              <a:rPr spc="-183" dirty="0">
                <a:sym typeface="+mn-ea"/>
              </a:rPr>
              <a:t>b</a:t>
            </a:r>
            <a:r>
              <a:rPr spc="257" dirty="0">
                <a:sym typeface="+mn-ea"/>
              </a:rPr>
              <a:t>l</a:t>
            </a:r>
            <a:r>
              <a:rPr spc="-125" dirty="0">
                <a:sym typeface="+mn-ea"/>
              </a:rPr>
              <a:t>o</a:t>
            </a:r>
            <a:r>
              <a:rPr spc="-131" dirty="0">
                <a:sym typeface="+mn-ea"/>
              </a:rPr>
              <a:t>c</a:t>
            </a:r>
            <a:r>
              <a:rPr spc="-128" dirty="0">
                <a:sym typeface="+mn-ea"/>
              </a:rPr>
              <a:t>k</a:t>
            </a:r>
            <a:r>
              <a:rPr spc="-273" dirty="0">
                <a:sym typeface="+mn-ea"/>
              </a:rPr>
              <a:t>c</a:t>
            </a:r>
            <a:r>
              <a:rPr spc="-176" dirty="0">
                <a:sym typeface="+mn-ea"/>
              </a:rPr>
              <a:t>h</a:t>
            </a:r>
            <a:r>
              <a:rPr spc="-571" dirty="0">
                <a:sym typeface="+mn-ea"/>
              </a:rPr>
              <a:t>a</a:t>
            </a:r>
            <a:r>
              <a:rPr spc="42" dirty="0">
                <a:sym typeface="+mn-ea"/>
              </a:rPr>
              <a:t>i</a:t>
            </a:r>
            <a:r>
              <a:rPr spc="19" dirty="0">
                <a:sym typeface="+mn-ea"/>
              </a:rPr>
              <a:t>n </a:t>
            </a:r>
            <a:r>
              <a:rPr lang="en-US" spc="19" dirty="0">
                <a:sym typeface="+mn-ea"/>
              </a:rPr>
              <a:t>as a solution</a:t>
            </a:r>
            <a:r>
              <a:rPr spc="-260" dirty="0">
                <a:sym typeface="+mn-ea"/>
              </a:rPr>
              <a:t>.</a:t>
            </a:r>
            <a:br>
              <a:rPr dirty="0">
                <a:latin typeface="Century Gothic" panose="020B0502020202020204"/>
                <a:cs typeface="Century Gothic" panose="020B0502020202020204"/>
              </a:rPr>
            </a:br>
            <a:endParaRPr spc="-147" dirty="0"/>
          </a:p>
        </p:txBody>
      </p:sp>
      <p:sp>
        <p:nvSpPr>
          <p:cNvPr id="31" name="object 31"/>
          <p:cNvSpPr txBox="1"/>
          <p:nvPr/>
        </p:nvSpPr>
        <p:spPr>
          <a:xfrm>
            <a:off x="4010908" y="3302754"/>
            <a:ext cx="4079370" cy="1332433"/>
          </a:xfrm>
          <a:prstGeom prst="rect">
            <a:avLst/>
          </a:prstGeom>
        </p:spPr>
        <p:txBody>
          <a:bodyPr vert="horz" wrap="square" lIns="0" tIns="8145" rIns="0" bIns="0" rtlCol="0">
            <a:spAutoFit/>
          </a:bodyPr>
          <a:lstStyle/>
          <a:p>
            <a:pPr marL="8145" marR="71264" defTabSz="586405">
              <a:lnSpc>
                <a:spcPct val="107000"/>
              </a:lnSpc>
              <a:spcBef>
                <a:spcPts val="64"/>
              </a:spcBef>
            </a:pPr>
            <a:r>
              <a:rPr sz="898" dirty="0">
                <a:solidFill>
                  <a:srgbClr val="333333"/>
                </a:solidFill>
                <a:latin typeface="Calibri"/>
              </a:rPr>
              <a:t>iWorld is designed to combine </a:t>
            </a:r>
            <a:r>
              <a:rPr sz="898" dirty="0">
                <a:solidFill>
                  <a:srgbClr val="333333"/>
                </a:solidFill>
                <a:latin typeface="Calibri"/>
                <a:sym typeface="+mn-ea"/>
              </a:rPr>
              <a:t>blockchain</a:t>
            </a:r>
            <a:r>
              <a:rPr lang="en-US" sz="898" dirty="0">
                <a:solidFill>
                  <a:srgbClr val="333333"/>
                </a:solidFill>
                <a:latin typeface="Calibri"/>
                <a:sym typeface="+mn-ea"/>
              </a:rPr>
              <a:t>'s </a:t>
            </a:r>
            <a:r>
              <a:rPr sz="898" dirty="0">
                <a:solidFill>
                  <a:srgbClr val="333333"/>
                </a:solidFill>
                <a:latin typeface="Calibri"/>
              </a:rPr>
              <a:t>decentralized storage </a:t>
            </a:r>
            <a:r>
              <a:rPr lang="en-US" sz="898" dirty="0">
                <a:solidFill>
                  <a:srgbClr val="333333"/>
                </a:solidFill>
                <a:latin typeface="Calibri"/>
              </a:rPr>
              <a:t>with </a:t>
            </a:r>
            <a:r>
              <a:rPr sz="898" dirty="0">
                <a:solidFill>
                  <a:srgbClr val="333333"/>
                </a:solidFill>
                <a:latin typeface="Calibri"/>
              </a:rPr>
              <a:t>VR/AR/HM, IOT </a:t>
            </a:r>
            <a:r>
              <a:rPr lang="en-US" sz="898" dirty="0">
                <a:solidFill>
                  <a:srgbClr val="333333"/>
                </a:solidFill>
                <a:latin typeface="Calibri"/>
              </a:rPr>
              <a:t>and smart</a:t>
            </a:r>
            <a:r>
              <a:rPr sz="898" dirty="0">
                <a:solidFill>
                  <a:srgbClr val="333333"/>
                </a:solidFill>
                <a:latin typeface="Calibri"/>
              </a:rPr>
              <a:t> hardware</a:t>
            </a:r>
            <a:r>
              <a:rPr lang="en-US" sz="898" dirty="0">
                <a:solidFill>
                  <a:srgbClr val="333333"/>
                </a:solidFill>
                <a:latin typeface="Calibri"/>
              </a:rPr>
              <a:t>s. B</a:t>
            </a:r>
            <a:r>
              <a:rPr sz="898" dirty="0">
                <a:solidFill>
                  <a:srgbClr val="333333"/>
                </a:solidFill>
                <a:latin typeface="Calibri"/>
              </a:rPr>
              <a:t>ased on the real world of atomic physics, </a:t>
            </a:r>
            <a:r>
              <a:rPr lang="en-US" sz="898" dirty="0">
                <a:solidFill>
                  <a:srgbClr val="333333"/>
                </a:solidFill>
                <a:latin typeface="Calibri"/>
              </a:rPr>
              <a:t>the</a:t>
            </a:r>
            <a:r>
              <a:rPr sz="898" dirty="0">
                <a:solidFill>
                  <a:srgbClr val="333333"/>
                </a:solidFill>
                <a:latin typeface="Calibri"/>
              </a:rPr>
              <a:t> unique Layer 4 solution </a:t>
            </a:r>
            <a:r>
              <a:rPr lang="en-US" sz="898" dirty="0">
                <a:solidFill>
                  <a:srgbClr val="333333"/>
                </a:solidFill>
                <a:latin typeface="Calibri"/>
              </a:rPr>
              <a:t>is designed</a:t>
            </a:r>
            <a:r>
              <a:rPr sz="898" dirty="0">
                <a:solidFill>
                  <a:srgbClr val="333333"/>
                </a:solidFill>
                <a:latin typeface="Calibri"/>
              </a:rPr>
              <a:t> to build a decentralized virtual world. The physical assets and social rules of the atomic physics world will gradually map to the virtual world. All laws of physics will be completely broken and rebuilt in the virtual world, and human limitations will be completely broken. iWorld will become the mainstream lifestyle in the future. We </a:t>
            </a:r>
            <a:r>
              <a:rPr lang="en-US" sz="898" dirty="0">
                <a:solidFill>
                  <a:srgbClr val="333333"/>
                </a:solidFill>
                <a:latin typeface="Calibri"/>
              </a:rPr>
              <a:t>will </a:t>
            </a:r>
            <a:r>
              <a:rPr sz="898" dirty="0">
                <a:solidFill>
                  <a:srgbClr val="333333"/>
                </a:solidFill>
                <a:latin typeface="Calibri"/>
              </a:rPr>
              <a:t>reconstruct a future world for the people of the future</a:t>
            </a:r>
            <a:r>
              <a:rPr lang="en-US" sz="898" dirty="0">
                <a:solidFill>
                  <a:srgbClr val="333333"/>
                </a:solidFill>
                <a:latin typeface="Calibri"/>
              </a:rPr>
              <a:t>.</a:t>
            </a:r>
            <a:r>
              <a:rPr sz="898" dirty="0">
                <a:solidFill>
                  <a:srgbClr val="333333"/>
                </a:solidFill>
                <a:latin typeface="Calibri"/>
              </a:rPr>
              <a:t> In this virtual world, assets, social rules, physical laws, and personal identities are all redefined by the latecomers themselves. In iWorld, Anyone can be anything.</a:t>
            </a:r>
          </a:p>
        </p:txBody>
      </p:sp>
      <p:sp>
        <p:nvSpPr>
          <p:cNvPr id="32" name="object 32"/>
          <p:cNvSpPr/>
          <p:nvPr/>
        </p:nvSpPr>
        <p:spPr>
          <a:xfrm>
            <a:off x="5800946" y="5918445"/>
            <a:ext cx="477291" cy="477291"/>
          </a:xfrm>
          <a:custGeom>
            <a:avLst/>
            <a:gdLst/>
            <a:ahLst/>
            <a:cxnLst/>
            <a:rect l="l" t="t" r="r" b="b"/>
            <a:pathLst>
              <a:path w="744220" h="744220">
                <a:moveTo>
                  <a:pt x="371817" y="0"/>
                </a:moveTo>
                <a:lnTo>
                  <a:pt x="325175" y="2896"/>
                </a:lnTo>
                <a:lnTo>
                  <a:pt x="280263" y="11355"/>
                </a:lnTo>
                <a:lnTo>
                  <a:pt x="237428" y="25026"/>
                </a:lnTo>
                <a:lnTo>
                  <a:pt x="197020" y="43562"/>
                </a:lnTo>
                <a:lnTo>
                  <a:pt x="159386" y="66614"/>
                </a:lnTo>
                <a:lnTo>
                  <a:pt x="124874" y="93833"/>
                </a:lnTo>
                <a:lnTo>
                  <a:pt x="93835" y="124872"/>
                </a:lnTo>
                <a:lnTo>
                  <a:pt x="66614" y="159383"/>
                </a:lnTo>
                <a:lnTo>
                  <a:pt x="43562" y="197015"/>
                </a:lnTo>
                <a:lnTo>
                  <a:pt x="25026" y="237422"/>
                </a:lnTo>
                <a:lnTo>
                  <a:pt x="11355" y="280255"/>
                </a:lnTo>
                <a:lnTo>
                  <a:pt x="2896" y="325165"/>
                </a:lnTo>
                <a:lnTo>
                  <a:pt x="0" y="371805"/>
                </a:lnTo>
                <a:lnTo>
                  <a:pt x="2896" y="418444"/>
                </a:lnTo>
                <a:lnTo>
                  <a:pt x="11355" y="463354"/>
                </a:lnTo>
                <a:lnTo>
                  <a:pt x="25026" y="506187"/>
                </a:lnTo>
                <a:lnTo>
                  <a:pt x="43562" y="546594"/>
                </a:lnTo>
                <a:lnTo>
                  <a:pt x="66614" y="584227"/>
                </a:lnTo>
                <a:lnTo>
                  <a:pt x="93835" y="618737"/>
                </a:lnTo>
                <a:lnTo>
                  <a:pt x="124874" y="649776"/>
                </a:lnTo>
                <a:lnTo>
                  <a:pt x="159386" y="676996"/>
                </a:lnTo>
                <a:lnTo>
                  <a:pt x="197020" y="700048"/>
                </a:lnTo>
                <a:lnTo>
                  <a:pt x="237428" y="718584"/>
                </a:lnTo>
                <a:lnTo>
                  <a:pt x="280263" y="732255"/>
                </a:lnTo>
                <a:lnTo>
                  <a:pt x="325175" y="740713"/>
                </a:lnTo>
                <a:lnTo>
                  <a:pt x="371817" y="743610"/>
                </a:lnTo>
                <a:lnTo>
                  <a:pt x="418454" y="740713"/>
                </a:lnTo>
                <a:lnTo>
                  <a:pt x="430046" y="738530"/>
                </a:lnTo>
                <a:lnTo>
                  <a:pt x="371817" y="738530"/>
                </a:lnTo>
                <a:lnTo>
                  <a:pt x="322050" y="735183"/>
                </a:lnTo>
                <a:lnTo>
                  <a:pt x="274320" y="725433"/>
                </a:lnTo>
                <a:lnTo>
                  <a:pt x="229065" y="709715"/>
                </a:lnTo>
                <a:lnTo>
                  <a:pt x="186718" y="688466"/>
                </a:lnTo>
                <a:lnTo>
                  <a:pt x="147717" y="662120"/>
                </a:lnTo>
                <a:lnTo>
                  <a:pt x="112496" y="631113"/>
                </a:lnTo>
                <a:lnTo>
                  <a:pt x="81494" y="595894"/>
                </a:lnTo>
                <a:lnTo>
                  <a:pt x="55149" y="556895"/>
                </a:lnTo>
                <a:lnTo>
                  <a:pt x="33899" y="514551"/>
                </a:lnTo>
                <a:lnTo>
                  <a:pt x="18179" y="469298"/>
                </a:lnTo>
                <a:lnTo>
                  <a:pt x="8427" y="421571"/>
                </a:lnTo>
                <a:lnTo>
                  <a:pt x="5080" y="371805"/>
                </a:lnTo>
                <a:lnTo>
                  <a:pt x="8427" y="322038"/>
                </a:lnTo>
                <a:lnTo>
                  <a:pt x="18179" y="274311"/>
                </a:lnTo>
                <a:lnTo>
                  <a:pt x="33899" y="229057"/>
                </a:lnTo>
                <a:lnTo>
                  <a:pt x="55149" y="186711"/>
                </a:lnTo>
                <a:lnTo>
                  <a:pt x="81494" y="147708"/>
                </a:lnTo>
                <a:lnTo>
                  <a:pt x="112496" y="112483"/>
                </a:lnTo>
                <a:lnTo>
                  <a:pt x="147717" y="81482"/>
                </a:lnTo>
                <a:lnTo>
                  <a:pt x="186718" y="55140"/>
                </a:lnTo>
                <a:lnTo>
                  <a:pt x="229065" y="33893"/>
                </a:lnTo>
                <a:lnTo>
                  <a:pt x="274320" y="18176"/>
                </a:lnTo>
                <a:lnTo>
                  <a:pt x="322050" y="8426"/>
                </a:lnTo>
                <a:lnTo>
                  <a:pt x="371817" y="5080"/>
                </a:lnTo>
                <a:lnTo>
                  <a:pt x="430046" y="5080"/>
                </a:lnTo>
                <a:lnTo>
                  <a:pt x="418454" y="2896"/>
                </a:lnTo>
                <a:lnTo>
                  <a:pt x="371817" y="0"/>
                </a:lnTo>
                <a:close/>
              </a:path>
              <a:path w="744220" h="744220">
                <a:moveTo>
                  <a:pt x="430046" y="5080"/>
                </a:moveTo>
                <a:lnTo>
                  <a:pt x="371817" y="5080"/>
                </a:lnTo>
                <a:lnTo>
                  <a:pt x="421580" y="8426"/>
                </a:lnTo>
                <a:lnTo>
                  <a:pt x="469305" y="18176"/>
                </a:lnTo>
                <a:lnTo>
                  <a:pt x="514559" y="33893"/>
                </a:lnTo>
                <a:lnTo>
                  <a:pt x="556904" y="55140"/>
                </a:lnTo>
                <a:lnTo>
                  <a:pt x="595905" y="81482"/>
                </a:lnTo>
                <a:lnTo>
                  <a:pt x="631126" y="112483"/>
                </a:lnTo>
                <a:lnTo>
                  <a:pt x="662128" y="147708"/>
                </a:lnTo>
                <a:lnTo>
                  <a:pt x="688473" y="186711"/>
                </a:lnTo>
                <a:lnTo>
                  <a:pt x="709723" y="229057"/>
                </a:lnTo>
                <a:lnTo>
                  <a:pt x="725443" y="274311"/>
                </a:lnTo>
                <a:lnTo>
                  <a:pt x="735195" y="322038"/>
                </a:lnTo>
                <a:lnTo>
                  <a:pt x="738543" y="371805"/>
                </a:lnTo>
                <a:lnTo>
                  <a:pt x="735195" y="421571"/>
                </a:lnTo>
                <a:lnTo>
                  <a:pt x="725443" y="469298"/>
                </a:lnTo>
                <a:lnTo>
                  <a:pt x="709723" y="514551"/>
                </a:lnTo>
                <a:lnTo>
                  <a:pt x="688473" y="556895"/>
                </a:lnTo>
                <a:lnTo>
                  <a:pt x="662128" y="595894"/>
                </a:lnTo>
                <a:lnTo>
                  <a:pt x="631126" y="631113"/>
                </a:lnTo>
                <a:lnTo>
                  <a:pt x="595905" y="662120"/>
                </a:lnTo>
                <a:lnTo>
                  <a:pt x="556904" y="688466"/>
                </a:lnTo>
                <a:lnTo>
                  <a:pt x="514559" y="709715"/>
                </a:lnTo>
                <a:lnTo>
                  <a:pt x="469305" y="725433"/>
                </a:lnTo>
                <a:lnTo>
                  <a:pt x="421580" y="735183"/>
                </a:lnTo>
                <a:lnTo>
                  <a:pt x="371817" y="738530"/>
                </a:lnTo>
                <a:lnTo>
                  <a:pt x="430046" y="738530"/>
                </a:lnTo>
                <a:lnTo>
                  <a:pt x="506194" y="718584"/>
                </a:lnTo>
                <a:lnTo>
                  <a:pt x="546601" y="700048"/>
                </a:lnTo>
                <a:lnTo>
                  <a:pt x="584234" y="676996"/>
                </a:lnTo>
                <a:lnTo>
                  <a:pt x="618745" y="649776"/>
                </a:lnTo>
                <a:lnTo>
                  <a:pt x="649784" y="618737"/>
                </a:lnTo>
                <a:lnTo>
                  <a:pt x="677005" y="584227"/>
                </a:lnTo>
                <a:lnTo>
                  <a:pt x="700058" y="546594"/>
                </a:lnTo>
                <a:lnTo>
                  <a:pt x="718595" y="506187"/>
                </a:lnTo>
                <a:lnTo>
                  <a:pt x="732267" y="463354"/>
                </a:lnTo>
                <a:lnTo>
                  <a:pt x="740726" y="418444"/>
                </a:lnTo>
                <a:lnTo>
                  <a:pt x="743623" y="371805"/>
                </a:lnTo>
                <a:lnTo>
                  <a:pt x="740726" y="325165"/>
                </a:lnTo>
                <a:lnTo>
                  <a:pt x="732267" y="280255"/>
                </a:lnTo>
                <a:lnTo>
                  <a:pt x="718595" y="237422"/>
                </a:lnTo>
                <a:lnTo>
                  <a:pt x="700058" y="197015"/>
                </a:lnTo>
                <a:lnTo>
                  <a:pt x="677005" y="159383"/>
                </a:lnTo>
                <a:lnTo>
                  <a:pt x="649784" y="124872"/>
                </a:lnTo>
                <a:lnTo>
                  <a:pt x="618745" y="93833"/>
                </a:lnTo>
                <a:lnTo>
                  <a:pt x="584234" y="66614"/>
                </a:lnTo>
                <a:lnTo>
                  <a:pt x="546601" y="43562"/>
                </a:lnTo>
                <a:lnTo>
                  <a:pt x="506194" y="25026"/>
                </a:lnTo>
                <a:lnTo>
                  <a:pt x="463363" y="11355"/>
                </a:lnTo>
                <a:lnTo>
                  <a:pt x="430046" y="508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672894" y="0"/>
            <a:ext cx="4848451" cy="2424229"/>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 name="object 3"/>
          <p:cNvSpPr txBox="1">
            <a:spLocks noGrp="1"/>
          </p:cNvSpPr>
          <p:nvPr>
            <p:ph type="title"/>
          </p:nvPr>
        </p:nvSpPr>
        <p:spPr>
          <a:xfrm>
            <a:off x="4010907" y="172265"/>
            <a:ext cx="4142493" cy="2139834"/>
          </a:xfrm>
          <a:prstGeom prst="rect">
            <a:avLst/>
          </a:prstGeom>
        </p:spPr>
        <p:txBody>
          <a:bodyPr vert="horz" wrap="square" lIns="0" tIns="8145" rIns="0" bIns="0" rtlCol="0">
            <a:spAutoFit/>
          </a:bodyPr>
          <a:lstStyle/>
          <a:p>
            <a:pPr marL="8145">
              <a:spcBef>
                <a:spcPts val="64"/>
              </a:spcBef>
            </a:pPr>
            <a:r>
              <a:rPr lang="en-US" spc="-144" dirty="0">
                <a:solidFill>
                  <a:srgbClr val="534F4F"/>
                </a:solidFill>
              </a:rPr>
              <a:t>iWorld's blockchain mission: Make VR ecological and transparent again</a:t>
            </a:r>
          </a:p>
        </p:txBody>
      </p:sp>
      <p:sp>
        <p:nvSpPr>
          <p:cNvPr id="4" name="object 4"/>
          <p:cNvSpPr txBox="1"/>
          <p:nvPr/>
        </p:nvSpPr>
        <p:spPr>
          <a:xfrm>
            <a:off x="6929152" y="3312689"/>
            <a:ext cx="64345" cy="146404"/>
          </a:xfrm>
          <a:prstGeom prst="rect">
            <a:avLst/>
          </a:prstGeom>
        </p:spPr>
        <p:txBody>
          <a:bodyPr vert="horz" wrap="square" lIns="0" tIns="8145" rIns="0" bIns="0" rtlCol="0">
            <a:spAutoFit/>
          </a:bodyPr>
          <a:lstStyle/>
          <a:p>
            <a:pPr marL="8145" defTabSz="586405">
              <a:spcBef>
                <a:spcPts val="64"/>
              </a:spcBef>
            </a:pPr>
            <a:r>
              <a:rPr sz="898" u="heavy" spc="-29" dirty="0">
                <a:solidFill>
                  <a:srgbClr val="544F4F"/>
                </a:solidFill>
                <a:uFill>
                  <a:solidFill>
                    <a:srgbClr val="4D4D4D"/>
                  </a:solidFill>
                </a:uFill>
                <a:latin typeface="Arial Unicode MS" panose="020B0604020202020204" charset="-122"/>
                <a:cs typeface="Arial Unicode MS" panose="020B0604020202020204" charset="-122"/>
              </a:rPr>
              <a:t> </a:t>
            </a:r>
            <a:r>
              <a:rPr sz="898" u="heavy" spc="-96" dirty="0">
                <a:solidFill>
                  <a:srgbClr val="544F4F"/>
                </a:solidFill>
                <a:uFill>
                  <a:solidFill>
                    <a:srgbClr val="4D4D4D"/>
                  </a:solidFill>
                </a:uFill>
                <a:latin typeface="Arial Unicode MS" panose="020B0604020202020204" charset="-122"/>
                <a:cs typeface="Arial Unicode MS" panose="020B0604020202020204" charset="-122"/>
              </a:rPr>
              <a:t> </a:t>
            </a:r>
            <a:endParaRPr sz="898">
              <a:solidFill>
                <a:prstClr val="black"/>
              </a:solidFill>
              <a:latin typeface="Arial Unicode MS" panose="020B0604020202020204" charset="-122"/>
              <a:cs typeface="Arial Unicode MS" panose="020B0604020202020204" charset="-122"/>
            </a:endParaRPr>
          </a:p>
        </p:txBody>
      </p:sp>
      <p:sp>
        <p:nvSpPr>
          <p:cNvPr id="5" name="object 5"/>
          <p:cNvSpPr txBox="1"/>
          <p:nvPr/>
        </p:nvSpPr>
        <p:spPr>
          <a:xfrm>
            <a:off x="7304960" y="3312689"/>
            <a:ext cx="82263" cy="146404"/>
          </a:xfrm>
          <a:prstGeom prst="rect">
            <a:avLst/>
          </a:prstGeom>
        </p:spPr>
        <p:txBody>
          <a:bodyPr vert="horz" wrap="square" lIns="0" tIns="8145" rIns="0" bIns="0" rtlCol="0">
            <a:spAutoFit/>
          </a:bodyPr>
          <a:lstStyle/>
          <a:p>
            <a:pPr marL="8145" defTabSz="586405">
              <a:spcBef>
                <a:spcPts val="64"/>
              </a:spcBef>
            </a:pPr>
            <a:r>
              <a:rPr sz="898" u="heavy" spc="-29" dirty="0">
                <a:solidFill>
                  <a:srgbClr val="544F4F"/>
                </a:solidFill>
                <a:uFill>
                  <a:solidFill>
                    <a:srgbClr val="4D4D4D"/>
                  </a:solidFill>
                </a:uFill>
                <a:latin typeface="Arial Unicode MS" panose="020B0604020202020204" charset="-122"/>
                <a:cs typeface="Arial Unicode MS" panose="020B0604020202020204" charset="-122"/>
              </a:rPr>
              <a:t> </a:t>
            </a:r>
            <a:r>
              <a:rPr sz="898" u="heavy" spc="42" dirty="0">
                <a:solidFill>
                  <a:srgbClr val="544F4F"/>
                </a:solidFill>
                <a:uFill>
                  <a:solidFill>
                    <a:srgbClr val="4D4D4D"/>
                  </a:solidFill>
                </a:uFill>
                <a:latin typeface="Arial Unicode MS" panose="020B0604020202020204" charset="-122"/>
                <a:cs typeface="Arial Unicode MS" panose="020B0604020202020204" charset="-122"/>
              </a:rPr>
              <a:t> </a:t>
            </a:r>
            <a:endParaRPr sz="898">
              <a:solidFill>
                <a:prstClr val="black"/>
              </a:solidFill>
              <a:latin typeface="Arial Unicode MS" panose="020B0604020202020204" charset="-122"/>
              <a:cs typeface="Arial Unicode MS" panose="020B0604020202020204" charset="-122"/>
            </a:endParaRPr>
          </a:p>
        </p:txBody>
      </p:sp>
      <p:sp>
        <p:nvSpPr>
          <p:cNvPr id="6" name="object 6"/>
          <p:cNvSpPr txBox="1"/>
          <p:nvPr/>
        </p:nvSpPr>
        <p:spPr>
          <a:xfrm>
            <a:off x="7684234" y="3312689"/>
            <a:ext cx="82263" cy="146404"/>
          </a:xfrm>
          <a:prstGeom prst="rect">
            <a:avLst/>
          </a:prstGeom>
        </p:spPr>
        <p:txBody>
          <a:bodyPr vert="horz" wrap="square" lIns="0" tIns="8145" rIns="0" bIns="0" rtlCol="0">
            <a:spAutoFit/>
          </a:bodyPr>
          <a:lstStyle/>
          <a:p>
            <a:pPr marL="8145" defTabSz="586405">
              <a:spcBef>
                <a:spcPts val="64"/>
              </a:spcBef>
            </a:pPr>
            <a:r>
              <a:rPr sz="898" u="heavy" spc="-29" dirty="0">
                <a:solidFill>
                  <a:srgbClr val="544F4F"/>
                </a:solidFill>
                <a:uFill>
                  <a:solidFill>
                    <a:srgbClr val="4D4D4D"/>
                  </a:solidFill>
                </a:uFill>
                <a:latin typeface="Arial Unicode MS" panose="020B0604020202020204" charset="-122"/>
                <a:cs typeface="Arial Unicode MS" panose="020B0604020202020204" charset="-122"/>
              </a:rPr>
              <a:t> </a:t>
            </a:r>
            <a:r>
              <a:rPr sz="898" u="heavy" spc="42" dirty="0">
                <a:solidFill>
                  <a:srgbClr val="544F4F"/>
                </a:solidFill>
                <a:uFill>
                  <a:solidFill>
                    <a:srgbClr val="4D4D4D"/>
                  </a:solidFill>
                </a:uFill>
                <a:latin typeface="Arial Unicode MS" panose="020B0604020202020204" charset="-122"/>
                <a:cs typeface="Arial Unicode MS" panose="020B0604020202020204" charset="-122"/>
              </a:rPr>
              <a:t> </a:t>
            </a:r>
            <a:endParaRPr sz="898">
              <a:solidFill>
                <a:prstClr val="black"/>
              </a:solidFill>
              <a:latin typeface="Arial Unicode MS" panose="020B0604020202020204" charset="-122"/>
              <a:cs typeface="Arial Unicode MS" panose="020B0604020202020204" charset="-122"/>
            </a:endParaRPr>
          </a:p>
        </p:txBody>
      </p:sp>
      <p:sp>
        <p:nvSpPr>
          <p:cNvPr id="7" name="object 7"/>
          <p:cNvSpPr txBox="1"/>
          <p:nvPr/>
        </p:nvSpPr>
        <p:spPr>
          <a:xfrm>
            <a:off x="4011068" y="3302882"/>
            <a:ext cx="2036631" cy="2156570"/>
          </a:xfrm>
          <a:prstGeom prst="rect">
            <a:avLst/>
          </a:prstGeom>
        </p:spPr>
        <p:txBody>
          <a:bodyPr vert="horz" wrap="square" lIns="0" tIns="8145" rIns="0" bIns="0" rtlCol="0">
            <a:spAutoFit/>
          </a:bodyPr>
          <a:lstStyle/>
          <a:p>
            <a:pPr marL="8145" marR="3258" algn="just" defTabSz="586405">
              <a:lnSpc>
                <a:spcPct val="107000"/>
              </a:lnSpc>
              <a:spcBef>
                <a:spcPts val="64"/>
              </a:spcBef>
            </a:pPr>
            <a:r>
              <a:rPr sz="898" dirty="0">
                <a:solidFill>
                  <a:srgbClr val="544F4F"/>
                </a:solidFill>
                <a:latin typeface="Arial Unicode MS" panose="020B0604020202020204" charset="-122"/>
                <a:cs typeface="Arial Unicode MS" panose="020B0604020202020204" charset="-122"/>
              </a:rPr>
              <a:t>The prosperity of the virtual economy will inevitably require the assets in the economic system to be guaranteed, confirmed and even redefined. The blockchain, as the infrastructure for value transmission, is also the basic guarantee for the identification and redefinition of digital assets, and is based on the blockchain. The issued </a:t>
            </a:r>
            <a:r>
              <a:rPr lang="en-US" sz="898" dirty="0">
                <a:solidFill>
                  <a:srgbClr val="544F4F"/>
                </a:solidFill>
                <a:latin typeface="Arial Unicode MS" panose="020B0604020202020204" charset="-122"/>
                <a:cs typeface="Arial Unicode MS" panose="020B0604020202020204" charset="-122"/>
              </a:rPr>
              <a:t>crypto-</a:t>
            </a:r>
            <a:r>
              <a:rPr sz="898" dirty="0">
                <a:solidFill>
                  <a:srgbClr val="544F4F"/>
                </a:solidFill>
                <a:latin typeface="Arial Unicode MS" panose="020B0604020202020204" charset="-122"/>
                <a:cs typeface="Arial Unicode MS" panose="020B0604020202020204" charset="-122"/>
              </a:rPr>
              <a:t>asset (A</a:t>
            </a:r>
            <a:r>
              <a:rPr lang="en-US" sz="898" dirty="0">
                <a:solidFill>
                  <a:srgbClr val="544F4F"/>
                </a:solidFill>
                <a:latin typeface="Arial Unicode MS" panose="020B0604020202020204" charset="-122"/>
                <a:cs typeface="Arial Unicode MS" panose="020B0604020202020204" charset="-122"/>
              </a:rPr>
              <a:t>ND</a:t>
            </a:r>
            <a:r>
              <a:rPr sz="898" dirty="0">
                <a:solidFill>
                  <a:srgbClr val="544F4F"/>
                </a:solidFill>
                <a:latin typeface="Arial Unicode MS" panose="020B0604020202020204" charset="-122"/>
                <a:cs typeface="Arial Unicode MS" panose="020B0604020202020204" charset="-122"/>
              </a:rPr>
              <a:t>) </a:t>
            </a:r>
            <a:r>
              <a:rPr lang="en-US" sz="898" dirty="0">
                <a:solidFill>
                  <a:srgbClr val="544F4F"/>
                </a:solidFill>
                <a:latin typeface="Arial Unicode MS" panose="020B0604020202020204" charset="-122"/>
                <a:cs typeface="Arial Unicode MS" panose="020B0604020202020204" charset="-122"/>
              </a:rPr>
              <a:t>uses </a:t>
            </a:r>
            <a:r>
              <a:rPr sz="898" dirty="0">
                <a:solidFill>
                  <a:srgbClr val="544F4F"/>
                </a:solidFill>
                <a:latin typeface="Arial Unicode MS" panose="020B0604020202020204" charset="-122"/>
                <a:cs typeface="Arial Unicode MS" panose="020B0604020202020204" charset="-122"/>
                <a:sym typeface="+mn-ea"/>
              </a:rPr>
              <a:t>blockchain </a:t>
            </a:r>
            <a:r>
              <a:rPr lang="en-US" sz="898" dirty="0">
                <a:solidFill>
                  <a:srgbClr val="544F4F"/>
                </a:solidFill>
                <a:latin typeface="Arial Unicode MS" panose="020B0604020202020204" charset="-122"/>
                <a:cs typeface="Arial Unicode MS" panose="020B0604020202020204" charset="-122"/>
                <a:sym typeface="+mn-ea"/>
              </a:rPr>
              <a:t>to </a:t>
            </a:r>
            <a:r>
              <a:rPr sz="898" dirty="0">
                <a:solidFill>
                  <a:srgbClr val="544F4F"/>
                </a:solidFill>
                <a:latin typeface="Arial Unicode MS" panose="020B0604020202020204" charset="-122"/>
                <a:cs typeface="Arial Unicode MS" panose="020B0604020202020204" charset="-122"/>
              </a:rPr>
              <a:t>operate throughout the </a:t>
            </a:r>
            <a:r>
              <a:rPr lang="en-US" sz="898" dirty="0">
                <a:solidFill>
                  <a:srgbClr val="544F4F"/>
                </a:solidFill>
                <a:latin typeface="Arial Unicode MS" panose="020B0604020202020204" charset="-122"/>
                <a:cs typeface="Arial Unicode MS" panose="020B0604020202020204" charset="-122"/>
              </a:rPr>
              <a:t>entire VR </a:t>
            </a:r>
            <a:r>
              <a:rPr sz="898" dirty="0">
                <a:solidFill>
                  <a:srgbClr val="544F4F"/>
                </a:solidFill>
                <a:latin typeface="Arial Unicode MS" panose="020B0604020202020204" charset="-122"/>
                <a:cs typeface="Arial Unicode MS" panose="020B0604020202020204" charset="-122"/>
              </a:rPr>
              <a:t>system. </a:t>
            </a:r>
          </a:p>
          <a:p>
            <a:pPr marL="8145" marR="3258" algn="just" defTabSz="586405">
              <a:lnSpc>
                <a:spcPct val="107000"/>
              </a:lnSpc>
              <a:spcBef>
                <a:spcPts val="64"/>
              </a:spcBef>
            </a:pPr>
            <a:endParaRPr sz="898">
              <a:solidFill>
                <a:prstClr val="black"/>
              </a:solidFill>
              <a:latin typeface="Arial Unicode MS" panose="020B0604020202020204" charset="-122"/>
              <a:cs typeface="Arial Unicode MS" panose="020B0604020202020204" charset="-122"/>
            </a:endParaRPr>
          </a:p>
          <a:p>
            <a:pPr marL="8145" marR="160040" defTabSz="586405">
              <a:lnSpc>
                <a:spcPct val="107000"/>
              </a:lnSpc>
              <a:spcBef>
                <a:spcPts val="895"/>
              </a:spcBef>
            </a:pPr>
            <a:endParaRPr sz="641">
              <a:solidFill>
                <a:prstClr val="black"/>
              </a:solidFill>
              <a:latin typeface="Arial Unicode MS" panose="020B0604020202020204" charset="-122"/>
              <a:cs typeface="Arial Unicode MS" panose="020B0604020202020204" charset="-122"/>
            </a:endParaRPr>
          </a:p>
        </p:txBody>
      </p:sp>
      <p:sp>
        <p:nvSpPr>
          <p:cNvPr id="9" name="object 9"/>
          <p:cNvSpPr/>
          <p:nvPr/>
        </p:nvSpPr>
        <p:spPr>
          <a:xfrm>
            <a:off x="3961497" y="2632021"/>
            <a:ext cx="212174" cy="212174"/>
          </a:xfrm>
          <a:custGeom>
            <a:avLst/>
            <a:gdLst/>
            <a:ahLst/>
            <a:cxnLst/>
            <a:rect l="l" t="t" r="r" b="b"/>
            <a:pathLst>
              <a:path w="330834" h="330835">
                <a:moveTo>
                  <a:pt x="165176" y="0"/>
                </a:moveTo>
                <a:lnTo>
                  <a:pt x="121261" y="5900"/>
                </a:lnTo>
                <a:lnTo>
                  <a:pt x="81803" y="22551"/>
                </a:lnTo>
                <a:lnTo>
                  <a:pt x="48374" y="48380"/>
                </a:lnTo>
                <a:lnTo>
                  <a:pt x="22548" y="81812"/>
                </a:lnTo>
                <a:lnTo>
                  <a:pt x="5899" y="121273"/>
                </a:lnTo>
                <a:lnTo>
                  <a:pt x="0" y="165188"/>
                </a:lnTo>
                <a:lnTo>
                  <a:pt x="5899" y="209103"/>
                </a:lnTo>
                <a:lnTo>
                  <a:pt x="22548" y="248562"/>
                </a:lnTo>
                <a:lnTo>
                  <a:pt x="48374" y="281992"/>
                </a:lnTo>
                <a:lnTo>
                  <a:pt x="81803" y="307820"/>
                </a:lnTo>
                <a:lnTo>
                  <a:pt x="121261" y="324473"/>
                </a:lnTo>
                <a:lnTo>
                  <a:pt x="165176" y="330377"/>
                </a:lnTo>
                <a:lnTo>
                  <a:pt x="203052" y="325285"/>
                </a:lnTo>
                <a:lnTo>
                  <a:pt x="165176" y="325285"/>
                </a:lnTo>
                <a:lnTo>
                  <a:pt x="132907" y="322034"/>
                </a:lnTo>
                <a:lnTo>
                  <a:pt x="75665" y="297949"/>
                </a:lnTo>
                <a:lnTo>
                  <a:pt x="32413" y="254700"/>
                </a:lnTo>
                <a:lnTo>
                  <a:pt x="8320" y="197458"/>
                </a:lnTo>
                <a:lnTo>
                  <a:pt x="5067" y="165188"/>
                </a:lnTo>
                <a:lnTo>
                  <a:pt x="8320" y="132919"/>
                </a:lnTo>
                <a:lnTo>
                  <a:pt x="32413" y="75672"/>
                </a:lnTo>
                <a:lnTo>
                  <a:pt x="75665" y="32422"/>
                </a:lnTo>
                <a:lnTo>
                  <a:pt x="132907" y="8337"/>
                </a:lnTo>
                <a:lnTo>
                  <a:pt x="165176" y="5079"/>
                </a:lnTo>
                <a:lnTo>
                  <a:pt x="202986" y="5079"/>
                </a:lnTo>
                <a:lnTo>
                  <a:pt x="165176" y="0"/>
                </a:lnTo>
                <a:close/>
              </a:path>
              <a:path w="330834" h="330835">
                <a:moveTo>
                  <a:pt x="202986" y="5079"/>
                </a:moveTo>
                <a:lnTo>
                  <a:pt x="165176" y="5079"/>
                </a:lnTo>
                <a:lnTo>
                  <a:pt x="197447" y="8337"/>
                </a:lnTo>
                <a:lnTo>
                  <a:pt x="227499" y="17665"/>
                </a:lnTo>
                <a:lnTo>
                  <a:pt x="278384" y="51968"/>
                </a:lnTo>
                <a:lnTo>
                  <a:pt x="312702" y="102868"/>
                </a:lnTo>
                <a:lnTo>
                  <a:pt x="325285" y="165188"/>
                </a:lnTo>
                <a:lnTo>
                  <a:pt x="322032" y="197458"/>
                </a:lnTo>
                <a:lnTo>
                  <a:pt x="297938" y="254700"/>
                </a:lnTo>
                <a:lnTo>
                  <a:pt x="254692" y="297949"/>
                </a:lnTo>
                <a:lnTo>
                  <a:pt x="197447" y="322034"/>
                </a:lnTo>
                <a:lnTo>
                  <a:pt x="165176" y="325285"/>
                </a:lnTo>
                <a:lnTo>
                  <a:pt x="203052" y="325285"/>
                </a:lnTo>
                <a:lnTo>
                  <a:pt x="248552" y="307820"/>
                </a:lnTo>
                <a:lnTo>
                  <a:pt x="281984" y="281992"/>
                </a:lnTo>
                <a:lnTo>
                  <a:pt x="307813" y="248562"/>
                </a:lnTo>
                <a:lnTo>
                  <a:pt x="324464" y="209103"/>
                </a:lnTo>
                <a:lnTo>
                  <a:pt x="330365" y="165188"/>
                </a:lnTo>
                <a:lnTo>
                  <a:pt x="324464" y="121273"/>
                </a:lnTo>
                <a:lnTo>
                  <a:pt x="307813" y="81812"/>
                </a:lnTo>
                <a:lnTo>
                  <a:pt x="281984" y="48380"/>
                </a:lnTo>
                <a:lnTo>
                  <a:pt x="248552" y="22551"/>
                </a:lnTo>
                <a:lnTo>
                  <a:pt x="209091" y="5900"/>
                </a:lnTo>
                <a:lnTo>
                  <a:pt x="202986" y="5079"/>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0" name="object 10"/>
          <p:cNvSpPr/>
          <p:nvPr/>
        </p:nvSpPr>
        <p:spPr>
          <a:xfrm>
            <a:off x="5621151" y="5566162"/>
            <a:ext cx="212174" cy="212174"/>
          </a:xfrm>
          <a:custGeom>
            <a:avLst/>
            <a:gdLst/>
            <a:ahLst/>
            <a:cxnLst/>
            <a:rect l="l" t="t" r="r" b="b"/>
            <a:pathLst>
              <a:path w="330835" h="330834">
                <a:moveTo>
                  <a:pt x="165176" y="0"/>
                </a:moveTo>
                <a:lnTo>
                  <a:pt x="121261" y="5900"/>
                </a:lnTo>
                <a:lnTo>
                  <a:pt x="81803" y="22551"/>
                </a:lnTo>
                <a:lnTo>
                  <a:pt x="48374" y="48380"/>
                </a:lnTo>
                <a:lnTo>
                  <a:pt x="22548" y="81812"/>
                </a:lnTo>
                <a:lnTo>
                  <a:pt x="5899" y="121273"/>
                </a:lnTo>
                <a:lnTo>
                  <a:pt x="0" y="165188"/>
                </a:lnTo>
                <a:lnTo>
                  <a:pt x="5899" y="209103"/>
                </a:lnTo>
                <a:lnTo>
                  <a:pt x="22548" y="248562"/>
                </a:lnTo>
                <a:lnTo>
                  <a:pt x="48374" y="281992"/>
                </a:lnTo>
                <a:lnTo>
                  <a:pt x="81803" y="307820"/>
                </a:lnTo>
                <a:lnTo>
                  <a:pt x="121261" y="324473"/>
                </a:lnTo>
                <a:lnTo>
                  <a:pt x="165176" y="330377"/>
                </a:lnTo>
                <a:lnTo>
                  <a:pt x="203052" y="325285"/>
                </a:lnTo>
                <a:lnTo>
                  <a:pt x="165176" y="325285"/>
                </a:lnTo>
                <a:lnTo>
                  <a:pt x="132907" y="322034"/>
                </a:lnTo>
                <a:lnTo>
                  <a:pt x="75665" y="297949"/>
                </a:lnTo>
                <a:lnTo>
                  <a:pt x="32413" y="254700"/>
                </a:lnTo>
                <a:lnTo>
                  <a:pt x="8320" y="197458"/>
                </a:lnTo>
                <a:lnTo>
                  <a:pt x="5067" y="165188"/>
                </a:lnTo>
                <a:lnTo>
                  <a:pt x="8320" y="132919"/>
                </a:lnTo>
                <a:lnTo>
                  <a:pt x="32413" y="75672"/>
                </a:lnTo>
                <a:lnTo>
                  <a:pt x="75665" y="32422"/>
                </a:lnTo>
                <a:lnTo>
                  <a:pt x="132907" y="8337"/>
                </a:lnTo>
                <a:lnTo>
                  <a:pt x="165176" y="5080"/>
                </a:lnTo>
                <a:lnTo>
                  <a:pt x="202986" y="5080"/>
                </a:lnTo>
                <a:lnTo>
                  <a:pt x="165176" y="0"/>
                </a:lnTo>
                <a:close/>
              </a:path>
              <a:path w="330835" h="330834">
                <a:moveTo>
                  <a:pt x="202986" y="5080"/>
                </a:moveTo>
                <a:lnTo>
                  <a:pt x="165176" y="5080"/>
                </a:lnTo>
                <a:lnTo>
                  <a:pt x="197447" y="8337"/>
                </a:lnTo>
                <a:lnTo>
                  <a:pt x="227499" y="17665"/>
                </a:lnTo>
                <a:lnTo>
                  <a:pt x="278383" y="51968"/>
                </a:lnTo>
                <a:lnTo>
                  <a:pt x="312702" y="102868"/>
                </a:lnTo>
                <a:lnTo>
                  <a:pt x="325285" y="165188"/>
                </a:lnTo>
                <a:lnTo>
                  <a:pt x="322032" y="197458"/>
                </a:lnTo>
                <a:lnTo>
                  <a:pt x="297938" y="254700"/>
                </a:lnTo>
                <a:lnTo>
                  <a:pt x="254692" y="297949"/>
                </a:lnTo>
                <a:lnTo>
                  <a:pt x="197447" y="322034"/>
                </a:lnTo>
                <a:lnTo>
                  <a:pt x="165176" y="325285"/>
                </a:lnTo>
                <a:lnTo>
                  <a:pt x="203052" y="325285"/>
                </a:lnTo>
                <a:lnTo>
                  <a:pt x="248552" y="307820"/>
                </a:lnTo>
                <a:lnTo>
                  <a:pt x="281984" y="281992"/>
                </a:lnTo>
                <a:lnTo>
                  <a:pt x="307813" y="248562"/>
                </a:lnTo>
                <a:lnTo>
                  <a:pt x="324464" y="209103"/>
                </a:lnTo>
                <a:lnTo>
                  <a:pt x="330365" y="165188"/>
                </a:lnTo>
                <a:lnTo>
                  <a:pt x="324464" y="121273"/>
                </a:lnTo>
                <a:lnTo>
                  <a:pt x="307813" y="81812"/>
                </a:lnTo>
                <a:lnTo>
                  <a:pt x="281984" y="48380"/>
                </a:lnTo>
                <a:lnTo>
                  <a:pt x="248552" y="22551"/>
                </a:lnTo>
                <a:lnTo>
                  <a:pt x="209091" y="5900"/>
                </a:lnTo>
                <a:lnTo>
                  <a:pt x="202986" y="508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1" name="object 11"/>
          <p:cNvSpPr/>
          <p:nvPr/>
        </p:nvSpPr>
        <p:spPr>
          <a:xfrm>
            <a:off x="6824387" y="5875872"/>
            <a:ext cx="477291" cy="477291"/>
          </a:xfrm>
          <a:custGeom>
            <a:avLst/>
            <a:gdLst/>
            <a:ahLst/>
            <a:cxnLst/>
            <a:rect l="l" t="t" r="r" b="b"/>
            <a:pathLst>
              <a:path w="744220" h="744220">
                <a:moveTo>
                  <a:pt x="371817" y="0"/>
                </a:moveTo>
                <a:lnTo>
                  <a:pt x="325175" y="2896"/>
                </a:lnTo>
                <a:lnTo>
                  <a:pt x="280263" y="11355"/>
                </a:lnTo>
                <a:lnTo>
                  <a:pt x="237428" y="25026"/>
                </a:lnTo>
                <a:lnTo>
                  <a:pt x="197020" y="43562"/>
                </a:lnTo>
                <a:lnTo>
                  <a:pt x="159386" y="66614"/>
                </a:lnTo>
                <a:lnTo>
                  <a:pt x="124874" y="93833"/>
                </a:lnTo>
                <a:lnTo>
                  <a:pt x="93835" y="124872"/>
                </a:lnTo>
                <a:lnTo>
                  <a:pt x="66614" y="159383"/>
                </a:lnTo>
                <a:lnTo>
                  <a:pt x="43562" y="197015"/>
                </a:lnTo>
                <a:lnTo>
                  <a:pt x="25026" y="237422"/>
                </a:lnTo>
                <a:lnTo>
                  <a:pt x="11355" y="280255"/>
                </a:lnTo>
                <a:lnTo>
                  <a:pt x="2896" y="325165"/>
                </a:lnTo>
                <a:lnTo>
                  <a:pt x="0" y="371805"/>
                </a:lnTo>
                <a:lnTo>
                  <a:pt x="2896" y="418444"/>
                </a:lnTo>
                <a:lnTo>
                  <a:pt x="11355" y="463354"/>
                </a:lnTo>
                <a:lnTo>
                  <a:pt x="25026" y="506187"/>
                </a:lnTo>
                <a:lnTo>
                  <a:pt x="43562" y="546594"/>
                </a:lnTo>
                <a:lnTo>
                  <a:pt x="66614" y="584227"/>
                </a:lnTo>
                <a:lnTo>
                  <a:pt x="93835" y="618737"/>
                </a:lnTo>
                <a:lnTo>
                  <a:pt x="124874" y="649776"/>
                </a:lnTo>
                <a:lnTo>
                  <a:pt x="159386" y="676996"/>
                </a:lnTo>
                <a:lnTo>
                  <a:pt x="197020" y="700048"/>
                </a:lnTo>
                <a:lnTo>
                  <a:pt x="237428" y="718584"/>
                </a:lnTo>
                <a:lnTo>
                  <a:pt x="280263" y="732255"/>
                </a:lnTo>
                <a:lnTo>
                  <a:pt x="325175" y="740713"/>
                </a:lnTo>
                <a:lnTo>
                  <a:pt x="371817" y="743610"/>
                </a:lnTo>
                <a:lnTo>
                  <a:pt x="418454" y="740713"/>
                </a:lnTo>
                <a:lnTo>
                  <a:pt x="430046" y="738530"/>
                </a:lnTo>
                <a:lnTo>
                  <a:pt x="371817" y="738530"/>
                </a:lnTo>
                <a:lnTo>
                  <a:pt x="322050" y="735183"/>
                </a:lnTo>
                <a:lnTo>
                  <a:pt x="274320" y="725433"/>
                </a:lnTo>
                <a:lnTo>
                  <a:pt x="229065" y="709715"/>
                </a:lnTo>
                <a:lnTo>
                  <a:pt x="186718" y="688466"/>
                </a:lnTo>
                <a:lnTo>
                  <a:pt x="147717" y="662120"/>
                </a:lnTo>
                <a:lnTo>
                  <a:pt x="112496" y="631113"/>
                </a:lnTo>
                <a:lnTo>
                  <a:pt x="81494" y="595894"/>
                </a:lnTo>
                <a:lnTo>
                  <a:pt x="55149" y="556894"/>
                </a:lnTo>
                <a:lnTo>
                  <a:pt x="33899" y="514551"/>
                </a:lnTo>
                <a:lnTo>
                  <a:pt x="18179" y="469298"/>
                </a:lnTo>
                <a:lnTo>
                  <a:pt x="8427" y="421571"/>
                </a:lnTo>
                <a:lnTo>
                  <a:pt x="5080" y="371805"/>
                </a:lnTo>
                <a:lnTo>
                  <a:pt x="8427" y="322038"/>
                </a:lnTo>
                <a:lnTo>
                  <a:pt x="18179" y="274311"/>
                </a:lnTo>
                <a:lnTo>
                  <a:pt x="33899" y="229057"/>
                </a:lnTo>
                <a:lnTo>
                  <a:pt x="55149" y="186711"/>
                </a:lnTo>
                <a:lnTo>
                  <a:pt x="81494" y="147708"/>
                </a:lnTo>
                <a:lnTo>
                  <a:pt x="112496" y="112483"/>
                </a:lnTo>
                <a:lnTo>
                  <a:pt x="147717" y="81482"/>
                </a:lnTo>
                <a:lnTo>
                  <a:pt x="186718" y="55140"/>
                </a:lnTo>
                <a:lnTo>
                  <a:pt x="229065" y="33893"/>
                </a:lnTo>
                <a:lnTo>
                  <a:pt x="274320" y="18176"/>
                </a:lnTo>
                <a:lnTo>
                  <a:pt x="322050" y="8426"/>
                </a:lnTo>
                <a:lnTo>
                  <a:pt x="371817" y="5079"/>
                </a:lnTo>
                <a:lnTo>
                  <a:pt x="430046" y="5079"/>
                </a:lnTo>
                <a:lnTo>
                  <a:pt x="418454" y="2896"/>
                </a:lnTo>
                <a:lnTo>
                  <a:pt x="371817" y="0"/>
                </a:lnTo>
                <a:close/>
              </a:path>
              <a:path w="744220" h="744220">
                <a:moveTo>
                  <a:pt x="430046" y="5079"/>
                </a:moveTo>
                <a:lnTo>
                  <a:pt x="371817" y="5079"/>
                </a:lnTo>
                <a:lnTo>
                  <a:pt x="421580" y="8426"/>
                </a:lnTo>
                <a:lnTo>
                  <a:pt x="469305" y="18176"/>
                </a:lnTo>
                <a:lnTo>
                  <a:pt x="514559" y="33893"/>
                </a:lnTo>
                <a:lnTo>
                  <a:pt x="556904" y="55140"/>
                </a:lnTo>
                <a:lnTo>
                  <a:pt x="595905" y="81482"/>
                </a:lnTo>
                <a:lnTo>
                  <a:pt x="631126" y="112483"/>
                </a:lnTo>
                <a:lnTo>
                  <a:pt x="662128" y="147708"/>
                </a:lnTo>
                <a:lnTo>
                  <a:pt x="688473" y="186711"/>
                </a:lnTo>
                <a:lnTo>
                  <a:pt x="709723" y="229057"/>
                </a:lnTo>
                <a:lnTo>
                  <a:pt x="725443" y="274311"/>
                </a:lnTo>
                <a:lnTo>
                  <a:pt x="735195" y="322038"/>
                </a:lnTo>
                <a:lnTo>
                  <a:pt x="738543" y="371805"/>
                </a:lnTo>
                <a:lnTo>
                  <a:pt x="735195" y="421571"/>
                </a:lnTo>
                <a:lnTo>
                  <a:pt x="725443" y="469298"/>
                </a:lnTo>
                <a:lnTo>
                  <a:pt x="709723" y="514551"/>
                </a:lnTo>
                <a:lnTo>
                  <a:pt x="688473" y="556894"/>
                </a:lnTo>
                <a:lnTo>
                  <a:pt x="662128" y="595894"/>
                </a:lnTo>
                <a:lnTo>
                  <a:pt x="631126" y="631113"/>
                </a:lnTo>
                <a:lnTo>
                  <a:pt x="595905" y="662120"/>
                </a:lnTo>
                <a:lnTo>
                  <a:pt x="556904" y="688466"/>
                </a:lnTo>
                <a:lnTo>
                  <a:pt x="514559" y="709715"/>
                </a:lnTo>
                <a:lnTo>
                  <a:pt x="469305" y="725433"/>
                </a:lnTo>
                <a:lnTo>
                  <a:pt x="421580" y="735183"/>
                </a:lnTo>
                <a:lnTo>
                  <a:pt x="371817" y="738530"/>
                </a:lnTo>
                <a:lnTo>
                  <a:pt x="430046" y="738530"/>
                </a:lnTo>
                <a:lnTo>
                  <a:pt x="506194" y="718584"/>
                </a:lnTo>
                <a:lnTo>
                  <a:pt x="546601" y="700048"/>
                </a:lnTo>
                <a:lnTo>
                  <a:pt x="584234" y="676996"/>
                </a:lnTo>
                <a:lnTo>
                  <a:pt x="618745" y="649776"/>
                </a:lnTo>
                <a:lnTo>
                  <a:pt x="649784" y="618737"/>
                </a:lnTo>
                <a:lnTo>
                  <a:pt x="677005" y="584227"/>
                </a:lnTo>
                <a:lnTo>
                  <a:pt x="700058" y="546594"/>
                </a:lnTo>
                <a:lnTo>
                  <a:pt x="718595" y="506187"/>
                </a:lnTo>
                <a:lnTo>
                  <a:pt x="732267" y="463354"/>
                </a:lnTo>
                <a:lnTo>
                  <a:pt x="740726" y="418444"/>
                </a:lnTo>
                <a:lnTo>
                  <a:pt x="743623" y="371805"/>
                </a:lnTo>
                <a:lnTo>
                  <a:pt x="740726" y="325165"/>
                </a:lnTo>
                <a:lnTo>
                  <a:pt x="732267" y="280255"/>
                </a:lnTo>
                <a:lnTo>
                  <a:pt x="718595" y="237422"/>
                </a:lnTo>
                <a:lnTo>
                  <a:pt x="700058" y="197015"/>
                </a:lnTo>
                <a:lnTo>
                  <a:pt x="677005" y="159383"/>
                </a:lnTo>
                <a:lnTo>
                  <a:pt x="649784" y="124872"/>
                </a:lnTo>
                <a:lnTo>
                  <a:pt x="618745" y="93833"/>
                </a:lnTo>
                <a:lnTo>
                  <a:pt x="584234" y="66614"/>
                </a:lnTo>
                <a:lnTo>
                  <a:pt x="546601" y="43562"/>
                </a:lnTo>
                <a:lnTo>
                  <a:pt x="506194" y="25026"/>
                </a:lnTo>
                <a:lnTo>
                  <a:pt x="463363" y="11355"/>
                </a:lnTo>
                <a:lnTo>
                  <a:pt x="430046" y="5079"/>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2" name="object 12"/>
          <p:cNvSpPr/>
          <p:nvPr/>
        </p:nvSpPr>
        <p:spPr>
          <a:xfrm>
            <a:off x="3672895" y="5960065"/>
            <a:ext cx="153531" cy="153531"/>
          </a:xfrm>
          <a:custGeom>
            <a:avLst/>
            <a:gdLst/>
            <a:ahLst/>
            <a:cxnLst/>
            <a:rect l="l" t="t" r="r" b="b"/>
            <a:pathLst>
              <a:path w="239395" h="239395">
                <a:moveTo>
                  <a:pt x="238780" y="0"/>
                </a:moveTo>
                <a:lnTo>
                  <a:pt x="211766" y="13290"/>
                </a:lnTo>
                <a:lnTo>
                  <a:pt x="208452" y="15092"/>
                </a:lnTo>
                <a:lnTo>
                  <a:pt x="0" y="223545"/>
                </a:lnTo>
                <a:lnTo>
                  <a:pt x="0" y="238779"/>
                </a:lnTo>
                <a:lnTo>
                  <a:pt x="238780"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3" name="object 13"/>
          <p:cNvSpPr/>
          <p:nvPr/>
        </p:nvSpPr>
        <p:spPr>
          <a:xfrm>
            <a:off x="3672895" y="5890323"/>
            <a:ext cx="373443" cy="373443"/>
          </a:xfrm>
          <a:custGeom>
            <a:avLst/>
            <a:gdLst/>
            <a:ahLst/>
            <a:cxnLst/>
            <a:rect l="l" t="t" r="r" b="b"/>
            <a:pathLst>
              <a:path w="582295" h="582295">
                <a:moveTo>
                  <a:pt x="582031" y="0"/>
                </a:moveTo>
                <a:lnTo>
                  <a:pt x="563475" y="3318"/>
                </a:lnTo>
                <a:lnTo>
                  <a:pt x="0" y="566794"/>
                </a:lnTo>
                <a:lnTo>
                  <a:pt x="0" y="582027"/>
                </a:lnTo>
                <a:lnTo>
                  <a:pt x="582031"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4" name="object 14"/>
          <p:cNvSpPr/>
          <p:nvPr/>
        </p:nvSpPr>
        <p:spPr>
          <a:xfrm>
            <a:off x="3672895" y="5880518"/>
            <a:ext cx="533490" cy="533490"/>
          </a:xfrm>
          <a:custGeom>
            <a:avLst/>
            <a:gdLst/>
            <a:ahLst/>
            <a:cxnLst/>
            <a:rect l="l" t="t" r="r" b="b"/>
            <a:pathLst>
              <a:path w="831850" h="831850">
                <a:moveTo>
                  <a:pt x="816543" y="0"/>
                </a:moveTo>
                <a:lnTo>
                  <a:pt x="0" y="816566"/>
                </a:lnTo>
                <a:lnTo>
                  <a:pt x="0" y="831798"/>
                </a:lnTo>
                <a:lnTo>
                  <a:pt x="831364" y="416"/>
                </a:lnTo>
                <a:lnTo>
                  <a:pt x="827870" y="216"/>
                </a:lnTo>
                <a:lnTo>
                  <a:pt x="816543"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5" name="object 15"/>
          <p:cNvSpPr/>
          <p:nvPr/>
        </p:nvSpPr>
        <p:spPr>
          <a:xfrm>
            <a:off x="3672894" y="5895999"/>
            <a:ext cx="666659" cy="668695"/>
          </a:xfrm>
          <a:custGeom>
            <a:avLst/>
            <a:gdLst/>
            <a:ahLst/>
            <a:cxnLst/>
            <a:rect l="l" t="t" r="r" b="b"/>
            <a:pathLst>
              <a:path w="1039494" h="1042670">
                <a:moveTo>
                  <a:pt x="1026900" y="0"/>
                </a:moveTo>
                <a:lnTo>
                  <a:pt x="0" y="1026885"/>
                </a:lnTo>
                <a:lnTo>
                  <a:pt x="0" y="1042117"/>
                </a:lnTo>
                <a:lnTo>
                  <a:pt x="1039456" y="2682"/>
                </a:lnTo>
                <a:lnTo>
                  <a:pt x="1026900"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6" name="object 16"/>
          <p:cNvSpPr/>
          <p:nvPr/>
        </p:nvSpPr>
        <p:spPr>
          <a:xfrm>
            <a:off x="3672895" y="5929237"/>
            <a:ext cx="783131" cy="785575"/>
          </a:xfrm>
          <a:custGeom>
            <a:avLst/>
            <a:gdLst/>
            <a:ahLst/>
            <a:cxnLst/>
            <a:rect l="l" t="t" r="r" b="b"/>
            <a:pathLst>
              <a:path w="1221105" h="1224915">
                <a:moveTo>
                  <a:pt x="1209576" y="0"/>
                </a:moveTo>
                <a:lnTo>
                  <a:pt x="0" y="1209558"/>
                </a:lnTo>
                <a:lnTo>
                  <a:pt x="0" y="1224789"/>
                </a:lnTo>
                <a:lnTo>
                  <a:pt x="1220595" y="4219"/>
                </a:lnTo>
                <a:lnTo>
                  <a:pt x="120957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3672895" y="5976139"/>
            <a:ext cx="885757" cy="881277"/>
          </a:xfrm>
          <a:custGeom>
            <a:avLst/>
            <a:gdLst/>
            <a:ahLst/>
            <a:cxnLst/>
            <a:rect l="l" t="t" r="r" b="b"/>
            <a:pathLst>
              <a:path w="1381125" h="1374140">
                <a:moveTo>
                  <a:pt x="1370925" y="0"/>
                </a:moveTo>
                <a:lnTo>
                  <a:pt x="0" y="1370905"/>
                </a:lnTo>
                <a:lnTo>
                  <a:pt x="0" y="1373654"/>
                </a:lnTo>
                <a:lnTo>
                  <a:pt x="12481" y="1373654"/>
                </a:lnTo>
                <a:lnTo>
                  <a:pt x="1380795" y="5369"/>
                </a:lnTo>
                <a:lnTo>
                  <a:pt x="1377291" y="3346"/>
                </a:lnTo>
                <a:lnTo>
                  <a:pt x="137092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3821522" y="6034684"/>
            <a:ext cx="828336" cy="822634"/>
          </a:xfrm>
          <a:custGeom>
            <a:avLst/>
            <a:gdLst/>
            <a:ahLst/>
            <a:cxnLst/>
            <a:rect l="l" t="t" r="r" b="b"/>
            <a:pathLst>
              <a:path w="1291590" h="1282700">
                <a:moveTo>
                  <a:pt x="1282366" y="0"/>
                </a:moveTo>
                <a:lnTo>
                  <a:pt x="0" y="1282366"/>
                </a:lnTo>
                <a:lnTo>
                  <a:pt x="15230" y="1282366"/>
                </a:lnTo>
                <a:lnTo>
                  <a:pt x="1291071" y="6534"/>
                </a:lnTo>
                <a:lnTo>
                  <a:pt x="128236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3971916" y="6103691"/>
            <a:ext cx="758697" cy="753810"/>
          </a:xfrm>
          <a:custGeom>
            <a:avLst/>
            <a:gdLst/>
            <a:ahLst/>
            <a:cxnLst/>
            <a:rect l="l" t="t" r="r" b="b"/>
            <a:pathLst>
              <a:path w="1183005" h="1175384">
                <a:moveTo>
                  <a:pt x="1174765" y="0"/>
                </a:moveTo>
                <a:lnTo>
                  <a:pt x="0" y="1174765"/>
                </a:lnTo>
                <a:lnTo>
                  <a:pt x="15231" y="1174765"/>
                </a:lnTo>
                <a:lnTo>
                  <a:pt x="1182539" y="7465"/>
                </a:lnTo>
                <a:lnTo>
                  <a:pt x="117476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4122300" y="6182595"/>
            <a:ext cx="678877" cy="674804"/>
          </a:xfrm>
          <a:custGeom>
            <a:avLst/>
            <a:gdLst/>
            <a:ahLst/>
            <a:cxnLst/>
            <a:rect l="l" t="t" r="r" b="b"/>
            <a:pathLst>
              <a:path w="1058545" h="1052195">
                <a:moveTo>
                  <a:pt x="1051705" y="0"/>
                </a:moveTo>
                <a:lnTo>
                  <a:pt x="0" y="1051735"/>
                </a:lnTo>
                <a:lnTo>
                  <a:pt x="15232" y="1051735"/>
                </a:lnTo>
                <a:lnTo>
                  <a:pt x="1058408" y="8537"/>
                </a:lnTo>
                <a:lnTo>
                  <a:pt x="1055427" y="4564"/>
                </a:lnTo>
                <a:lnTo>
                  <a:pt x="105170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4272691" y="6271931"/>
            <a:ext cx="588876" cy="585210"/>
          </a:xfrm>
          <a:custGeom>
            <a:avLst/>
            <a:gdLst/>
            <a:ahLst/>
            <a:cxnLst/>
            <a:rect l="l" t="t" r="r" b="b"/>
            <a:pathLst>
              <a:path w="918210" h="912495">
                <a:moveTo>
                  <a:pt x="912410" y="0"/>
                </a:moveTo>
                <a:lnTo>
                  <a:pt x="0" y="912436"/>
                </a:lnTo>
                <a:lnTo>
                  <a:pt x="15233" y="912436"/>
                </a:lnTo>
                <a:lnTo>
                  <a:pt x="917984" y="9666"/>
                </a:lnTo>
                <a:lnTo>
                  <a:pt x="912410"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4423060" y="6372436"/>
            <a:ext cx="487879" cy="485028"/>
          </a:xfrm>
          <a:custGeom>
            <a:avLst/>
            <a:gdLst/>
            <a:ahLst/>
            <a:cxnLst/>
            <a:rect l="l" t="t" r="r" b="b"/>
            <a:pathLst>
              <a:path w="760730" h="756284">
                <a:moveTo>
                  <a:pt x="755734" y="0"/>
                </a:moveTo>
                <a:lnTo>
                  <a:pt x="0" y="755723"/>
                </a:lnTo>
                <a:lnTo>
                  <a:pt x="15234" y="755723"/>
                </a:lnTo>
                <a:lnTo>
                  <a:pt x="760115" y="10857"/>
                </a:lnTo>
                <a:lnTo>
                  <a:pt x="757943" y="5166"/>
                </a:lnTo>
                <a:lnTo>
                  <a:pt x="755734"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4573439" y="6486063"/>
            <a:ext cx="373036" cy="371407"/>
          </a:xfrm>
          <a:custGeom>
            <a:avLst/>
            <a:gdLst/>
            <a:ahLst/>
            <a:cxnLst/>
            <a:rect l="l" t="t" r="r" b="b"/>
            <a:pathLst>
              <a:path w="581660" h="579120">
                <a:moveTo>
                  <a:pt x="578558" y="0"/>
                </a:moveTo>
                <a:lnTo>
                  <a:pt x="0" y="578550"/>
                </a:lnTo>
                <a:lnTo>
                  <a:pt x="15234" y="578550"/>
                </a:lnTo>
                <a:lnTo>
                  <a:pt x="581601" y="12195"/>
                </a:lnTo>
                <a:lnTo>
                  <a:pt x="581381" y="11159"/>
                </a:lnTo>
                <a:lnTo>
                  <a:pt x="57855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4723835" y="6616082"/>
            <a:ext cx="241903" cy="241089"/>
          </a:xfrm>
          <a:custGeom>
            <a:avLst/>
            <a:gdLst/>
            <a:ahLst/>
            <a:cxnLst/>
            <a:rect l="l" t="t" r="r" b="b"/>
            <a:pathLst>
              <a:path w="377189" h="375920">
                <a:moveTo>
                  <a:pt x="375820" y="0"/>
                </a:moveTo>
                <a:lnTo>
                  <a:pt x="0" y="375814"/>
                </a:lnTo>
                <a:lnTo>
                  <a:pt x="15235" y="375814"/>
                </a:lnTo>
                <a:lnTo>
                  <a:pt x="376621" y="14436"/>
                </a:lnTo>
                <a:lnTo>
                  <a:pt x="375820"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4874219" y="6770277"/>
            <a:ext cx="87150" cy="87150"/>
          </a:xfrm>
          <a:custGeom>
            <a:avLst/>
            <a:gdLst/>
            <a:ahLst/>
            <a:cxnLst/>
            <a:rect l="l" t="t" r="r" b="b"/>
            <a:pathLst>
              <a:path w="135889" h="135890">
                <a:moveTo>
                  <a:pt x="135385" y="0"/>
                </a:moveTo>
                <a:lnTo>
                  <a:pt x="0" y="135385"/>
                </a:lnTo>
                <a:lnTo>
                  <a:pt x="15236" y="135385"/>
                </a:lnTo>
                <a:lnTo>
                  <a:pt x="132970" y="17651"/>
                </a:lnTo>
                <a:lnTo>
                  <a:pt x="13538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7820560" y="2579835"/>
            <a:ext cx="173893" cy="173893"/>
          </a:xfrm>
          <a:custGeom>
            <a:avLst/>
            <a:gdLst/>
            <a:ahLst/>
            <a:cxnLst/>
            <a:rect l="l" t="t" r="r" b="b"/>
            <a:pathLst>
              <a:path w="271145" h="271145">
                <a:moveTo>
                  <a:pt x="135331" y="0"/>
                </a:moveTo>
                <a:lnTo>
                  <a:pt x="92551" y="6900"/>
                </a:lnTo>
                <a:lnTo>
                  <a:pt x="55401" y="26116"/>
                </a:lnTo>
                <a:lnTo>
                  <a:pt x="26107" y="55415"/>
                </a:lnTo>
                <a:lnTo>
                  <a:pt x="6898" y="92568"/>
                </a:lnTo>
                <a:lnTo>
                  <a:pt x="0" y="135343"/>
                </a:lnTo>
                <a:lnTo>
                  <a:pt x="6898" y="178119"/>
                </a:lnTo>
                <a:lnTo>
                  <a:pt x="26107" y="215272"/>
                </a:lnTo>
                <a:lnTo>
                  <a:pt x="55401" y="244571"/>
                </a:lnTo>
                <a:lnTo>
                  <a:pt x="92551" y="263787"/>
                </a:lnTo>
                <a:lnTo>
                  <a:pt x="135331" y="270687"/>
                </a:lnTo>
                <a:lnTo>
                  <a:pt x="178111" y="263787"/>
                </a:lnTo>
                <a:lnTo>
                  <a:pt x="215265" y="244571"/>
                </a:lnTo>
                <a:lnTo>
                  <a:pt x="244562" y="215272"/>
                </a:lnTo>
                <a:lnTo>
                  <a:pt x="263775" y="178119"/>
                </a:lnTo>
                <a:lnTo>
                  <a:pt x="270675" y="135343"/>
                </a:lnTo>
                <a:lnTo>
                  <a:pt x="263775" y="92568"/>
                </a:lnTo>
                <a:lnTo>
                  <a:pt x="244562" y="55415"/>
                </a:lnTo>
                <a:lnTo>
                  <a:pt x="215265" y="26116"/>
                </a:lnTo>
                <a:lnTo>
                  <a:pt x="178111" y="6900"/>
                </a:lnTo>
                <a:lnTo>
                  <a:pt x="135331"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7824747" y="3743039"/>
            <a:ext cx="173893" cy="173893"/>
          </a:xfrm>
          <a:custGeom>
            <a:avLst/>
            <a:gdLst/>
            <a:ahLst/>
            <a:cxnLst/>
            <a:rect l="l" t="t" r="r" b="b"/>
            <a:pathLst>
              <a:path w="271145" h="271145">
                <a:moveTo>
                  <a:pt x="135343" y="0"/>
                </a:moveTo>
                <a:lnTo>
                  <a:pt x="92563" y="6900"/>
                </a:lnTo>
                <a:lnTo>
                  <a:pt x="55409" y="26116"/>
                </a:lnTo>
                <a:lnTo>
                  <a:pt x="26112" y="55415"/>
                </a:lnTo>
                <a:lnTo>
                  <a:pt x="6899" y="92568"/>
                </a:lnTo>
                <a:lnTo>
                  <a:pt x="0" y="135343"/>
                </a:lnTo>
                <a:lnTo>
                  <a:pt x="6899" y="178119"/>
                </a:lnTo>
                <a:lnTo>
                  <a:pt x="26112" y="215272"/>
                </a:lnTo>
                <a:lnTo>
                  <a:pt x="55409" y="244571"/>
                </a:lnTo>
                <a:lnTo>
                  <a:pt x="92563" y="263787"/>
                </a:lnTo>
                <a:lnTo>
                  <a:pt x="135343" y="270687"/>
                </a:lnTo>
                <a:lnTo>
                  <a:pt x="178124" y="263787"/>
                </a:lnTo>
                <a:lnTo>
                  <a:pt x="215277" y="244571"/>
                </a:lnTo>
                <a:lnTo>
                  <a:pt x="244575" y="215272"/>
                </a:lnTo>
                <a:lnTo>
                  <a:pt x="263788" y="178119"/>
                </a:lnTo>
                <a:lnTo>
                  <a:pt x="270687" y="135343"/>
                </a:lnTo>
                <a:lnTo>
                  <a:pt x="263788" y="92568"/>
                </a:lnTo>
                <a:lnTo>
                  <a:pt x="244575" y="55415"/>
                </a:lnTo>
                <a:lnTo>
                  <a:pt x="215277" y="26116"/>
                </a:lnTo>
                <a:lnTo>
                  <a:pt x="178124" y="6900"/>
                </a:lnTo>
                <a:lnTo>
                  <a:pt x="135343"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7820560" y="2167723"/>
            <a:ext cx="173893" cy="173893"/>
          </a:xfrm>
          <a:custGeom>
            <a:avLst/>
            <a:gdLst/>
            <a:ahLst/>
            <a:cxnLst/>
            <a:rect l="l" t="t" r="r" b="b"/>
            <a:pathLst>
              <a:path w="271145" h="271145">
                <a:moveTo>
                  <a:pt x="135331" y="0"/>
                </a:moveTo>
                <a:lnTo>
                  <a:pt x="92551" y="6900"/>
                </a:lnTo>
                <a:lnTo>
                  <a:pt x="55401" y="26116"/>
                </a:lnTo>
                <a:lnTo>
                  <a:pt x="26107" y="55415"/>
                </a:lnTo>
                <a:lnTo>
                  <a:pt x="6898" y="92568"/>
                </a:lnTo>
                <a:lnTo>
                  <a:pt x="0" y="135343"/>
                </a:lnTo>
                <a:lnTo>
                  <a:pt x="6898" y="178119"/>
                </a:lnTo>
                <a:lnTo>
                  <a:pt x="26107" y="215272"/>
                </a:lnTo>
                <a:lnTo>
                  <a:pt x="55401" y="244571"/>
                </a:lnTo>
                <a:lnTo>
                  <a:pt x="92551" y="263787"/>
                </a:lnTo>
                <a:lnTo>
                  <a:pt x="135331" y="270687"/>
                </a:lnTo>
                <a:lnTo>
                  <a:pt x="178111" y="263787"/>
                </a:lnTo>
                <a:lnTo>
                  <a:pt x="215265" y="244571"/>
                </a:lnTo>
                <a:lnTo>
                  <a:pt x="244562" y="215272"/>
                </a:lnTo>
                <a:lnTo>
                  <a:pt x="263775" y="178119"/>
                </a:lnTo>
                <a:lnTo>
                  <a:pt x="270675" y="135343"/>
                </a:lnTo>
                <a:lnTo>
                  <a:pt x="263775" y="92568"/>
                </a:lnTo>
                <a:lnTo>
                  <a:pt x="244562" y="55415"/>
                </a:lnTo>
                <a:lnTo>
                  <a:pt x="215265" y="26116"/>
                </a:lnTo>
                <a:lnTo>
                  <a:pt x="178111" y="6900"/>
                </a:lnTo>
                <a:lnTo>
                  <a:pt x="135331"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29" name="object 29"/>
          <p:cNvSpPr/>
          <p:nvPr/>
        </p:nvSpPr>
        <p:spPr>
          <a:xfrm>
            <a:off x="8193720" y="3740767"/>
            <a:ext cx="210953" cy="210953"/>
          </a:xfrm>
          <a:custGeom>
            <a:avLst/>
            <a:gdLst/>
            <a:ahLst/>
            <a:cxnLst/>
            <a:rect l="l" t="t" r="r" b="b"/>
            <a:pathLst>
              <a:path w="328929" h="328929">
                <a:moveTo>
                  <a:pt x="328841" y="164414"/>
                </a:moveTo>
                <a:lnTo>
                  <a:pt x="322968" y="208122"/>
                </a:lnTo>
                <a:lnTo>
                  <a:pt x="306394" y="247397"/>
                </a:lnTo>
                <a:lnTo>
                  <a:pt x="280685" y="280673"/>
                </a:lnTo>
                <a:lnTo>
                  <a:pt x="247410" y="306381"/>
                </a:lnTo>
                <a:lnTo>
                  <a:pt x="208135" y="322955"/>
                </a:lnTo>
                <a:lnTo>
                  <a:pt x="164426" y="328828"/>
                </a:lnTo>
                <a:lnTo>
                  <a:pt x="120717" y="322955"/>
                </a:lnTo>
                <a:lnTo>
                  <a:pt x="81439" y="306381"/>
                </a:lnTo>
                <a:lnTo>
                  <a:pt x="48161" y="280673"/>
                </a:lnTo>
                <a:lnTo>
                  <a:pt x="22450" y="247397"/>
                </a:lnTo>
                <a:lnTo>
                  <a:pt x="5873" y="208122"/>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4D4D4D"/>
            </a:solidFill>
          </a:ln>
        </p:spPr>
        <p:txBody>
          <a:bodyPr wrap="square" lIns="0" tIns="0" rIns="0" bIns="0" rtlCol="0"/>
          <a:lstStyle/>
          <a:p>
            <a:pPr defTabSz="586405"/>
            <a:endParaRPr sz="1154">
              <a:solidFill>
                <a:prstClr val="black"/>
              </a:solidFill>
              <a:latin typeface="Calibri"/>
            </a:endParaRPr>
          </a:p>
        </p:txBody>
      </p:sp>
      <p:sp>
        <p:nvSpPr>
          <p:cNvPr id="30" name="object 30"/>
          <p:cNvSpPr/>
          <p:nvPr/>
        </p:nvSpPr>
        <p:spPr>
          <a:xfrm>
            <a:off x="8212107" y="3759831"/>
            <a:ext cx="173893" cy="173893"/>
          </a:xfrm>
          <a:custGeom>
            <a:avLst/>
            <a:gdLst/>
            <a:ahLst/>
            <a:cxnLst/>
            <a:rect l="l" t="t" r="r" b="b"/>
            <a:pathLst>
              <a:path w="271145" h="271145">
                <a:moveTo>
                  <a:pt x="135343" y="0"/>
                </a:moveTo>
                <a:lnTo>
                  <a:pt x="92563" y="6900"/>
                </a:lnTo>
                <a:lnTo>
                  <a:pt x="55409" y="26116"/>
                </a:lnTo>
                <a:lnTo>
                  <a:pt x="26112" y="55415"/>
                </a:lnTo>
                <a:lnTo>
                  <a:pt x="6899" y="92568"/>
                </a:lnTo>
                <a:lnTo>
                  <a:pt x="0" y="135343"/>
                </a:lnTo>
                <a:lnTo>
                  <a:pt x="6899" y="178119"/>
                </a:lnTo>
                <a:lnTo>
                  <a:pt x="26112" y="215272"/>
                </a:lnTo>
                <a:lnTo>
                  <a:pt x="55409" y="244571"/>
                </a:lnTo>
                <a:lnTo>
                  <a:pt x="92563" y="263787"/>
                </a:lnTo>
                <a:lnTo>
                  <a:pt x="135343" y="270687"/>
                </a:lnTo>
                <a:lnTo>
                  <a:pt x="178124" y="263787"/>
                </a:lnTo>
                <a:lnTo>
                  <a:pt x="215277" y="244571"/>
                </a:lnTo>
                <a:lnTo>
                  <a:pt x="244575" y="215272"/>
                </a:lnTo>
                <a:lnTo>
                  <a:pt x="263788" y="178119"/>
                </a:lnTo>
                <a:lnTo>
                  <a:pt x="270687" y="135343"/>
                </a:lnTo>
                <a:lnTo>
                  <a:pt x="263788" y="92568"/>
                </a:lnTo>
                <a:lnTo>
                  <a:pt x="244575" y="55415"/>
                </a:lnTo>
                <a:lnTo>
                  <a:pt x="215277" y="26116"/>
                </a:lnTo>
                <a:lnTo>
                  <a:pt x="178124" y="6900"/>
                </a:lnTo>
                <a:lnTo>
                  <a:pt x="135343"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31" name="object 31"/>
          <p:cNvSpPr/>
          <p:nvPr/>
        </p:nvSpPr>
        <p:spPr>
          <a:xfrm>
            <a:off x="8265818" y="3791306"/>
            <a:ext cx="66182" cy="110878"/>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2" name="object 32"/>
          <p:cNvSpPr/>
          <p:nvPr/>
        </p:nvSpPr>
        <p:spPr>
          <a:xfrm>
            <a:off x="6232143" y="2554188"/>
            <a:ext cx="210953" cy="210953"/>
          </a:xfrm>
          <a:custGeom>
            <a:avLst/>
            <a:gdLst/>
            <a:ahLst/>
            <a:cxnLst/>
            <a:rect l="l" t="t" r="r" b="b"/>
            <a:pathLst>
              <a:path w="328929" h="328929">
                <a:moveTo>
                  <a:pt x="328841" y="164414"/>
                </a:moveTo>
                <a:lnTo>
                  <a:pt x="322968" y="208122"/>
                </a:lnTo>
                <a:lnTo>
                  <a:pt x="306394" y="247397"/>
                </a:lnTo>
                <a:lnTo>
                  <a:pt x="280685" y="280673"/>
                </a:lnTo>
                <a:lnTo>
                  <a:pt x="247410" y="306381"/>
                </a:lnTo>
                <a:lnTo>
                  <a:pt x="208135" y="322955"/>
                </a:lnTo>
                <a:lnTo>
                  <a:pt x="164426" y="328828"/>
                </a:lnTo>
                <a:lnTo>
                  <a:pt x="120717" y="322955"/>
                </a:lnTo>
                <a:lnTo>
                  <a:pt x="81439" y="306381"/>
                </a:lnTo>
                <a:lnTo>
                  <a:pt x="48161" y="280673"/>
                </a:lnTo>
                <a:lnTo>
                  <a:pt x="22450" y="247397"/>
                </a:lnTo>
                <a:lnTo>
                  <a:pt x="5873" y="208122"/>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4D4D4D"/>
            </a:solidFill>
          </a:ln>
        </p:spPr>
        <p:txBody>
          <a:bodyPr wrap="square" lIns="0" tIns="0" rIns="0" bIns="0" rtlCol="0"/>
          <a:lstStyle/>
          <a:p>
            <a:pPr defTabSz="586405"/>
            <a:endParaRPr sz="1154">
              <a:solidFill>
                <a:prstClr val="black"/>
              </a:solidFill>
              <a:latin typeface="Calibri"/>
            </a:endParaRPr>
          </a:p>
        </p:txBody>
      </p:sp>
      <p:sp>
        <p:nvSpPr>
          <p:cNvPr id="33" name="object 33"/>
          <p:cNvSpPr/>
          <p:nvPr/>
        </p:nvSpPr>
        <p:spPr>
          <a:xfrm>
            <a:off x="6250523" y="2573247"/>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34" name="object 34"/>
          <p:cNvSpPr/>
          <p:nvPr/>
        </p:nvSpPr>
        <p:spPr>
          <a:xfrm>
            <a:off x="6304244" y="2604724"/>
            <a:ext cx="66179" cy="110880"/>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5" name="object 35"/>
          <p:cNvSpPr/>
          <p:nvPr/>
        </p:nvSpPr>
        <p:spPr>
          <a:xfrm>
            <a:off x="6217239" y="4498154"/>
            <a:ext cx="210953" cy="210953"/>
          </a:xfrm>
          <a:custGeom>
            <a:avLst/>
            <a:gdLst/>
            <a:ahLst/>
            <a:cxnLst/>
            <a:rect l="l" t="t" r="r" b="b"/>
            <a:pathLst>
              <a:path w="328929" h="328929">
                <a:moveTo>
                  <a:pt x="328841" y="164414"/>
                </a:moveTo>
                <a:lnTo>
                  <a:pt x="322968" y="208122"/>
                </a:lnTo>
                <a:lnTo>
                  <a:pt x="306394" y="247397"/>
                </a:lnTo>
                <a:lnTo>
                  <a:pt x="280685" y="280673"/>
                </a:lnTo>
                <a:lnTo>
                  <a:pt x="247410" y="306381"/>
                </a:lnTo>
                <a:lnTo>
                  <a:pt x="208135" y="322955"/>
                </a:lnTo>
                <a:lnTo>
                  <a:pt x="164426" y="328828"/>
                </a:lnTo>
                <a:lnTo>
                  <a:pt x="120717" y="322955"/>
                </a:lnTo>
                <a:lnTo>
                  <a:pt x="81439" y="306381"/>
                </a:lnTo>
                <a:lnTo>
                  <a:pt x="48161" y="280673"/>
                </a:lnTo>
                <a:lnTo>
                  <a:pt x="22450" y="247397"/>
                </a:lnTo>
                <a:lnTo>
                  <a:pt x="5873" y="208122"/>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36" name="object 36"/>
          <p:cNvSpPr/>
          <p:nvPr/>
        </p:nvSpPr>
        <p:spPr>
          <a:xfrm>
            <a:off x="6235617" y="4517219"/>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37" name="object 37"/>
          <p:cNvSpPr/>
          <p:nvPr/>
        </p:nvSpPr>
        <p:spPr>
          <a:xfrm>
            <a:off x="6289336" y="4548693"/>
            <a:ext cx="66182" cy="110878"/>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8" name="object 38"/>
          <p:cNvSpPr/>
          <p:nvPr/>
        </p:nvSpPr>
        <p:spPr>
          <a:xfrm>
            <a:off x="7806099" y="3327509"/>
            <a:ext cx="210953" cy="210953"/>
          </a:xfrm>
          <a:custGeom>
            <a:avLst/>
            <a:gdLst/>
            <a:ahLst/>
            <a:cxnLst/>
            <a:rect l="l" t="t" r="r" b="b"/>
            <a:pathLst>
              <a:path w="328929" h="328929">
                <a:moveTo>
                  <a:pt x="328841" y="164414"/>
                </a:moveTo>
                <a:lnTo>
                  <a:pt x="322968" y="208123"/>
                </a:lnTo>
                <a:lnTo>
                  <a:pt x="306394" y="247401"/>
                </a:lnTo>
                <a:lnTo>
                  <a:pt x="280685" y="280679"/>
                </a:lnTo>
                <a:lnTo>
                  <a:pt x="247410" y="306390"/>
                </a:lnTo>
                <a:lnTo>
                  <a:pt x="208135" y="322967"/>
                </a:lnTo>
                <a:lnTo>
                  <a:pt x="164426" y="328841"/>
                </a:lnTo>
                <a:lnTo>
                  <a:pt x="120717" y="322967"/>
                </a:lnTo>
                <a:lnTo>
                  <a:pt x="81439" y="306390"/>
                </a:lnTo>
                <a:lnTo>
                  <a:pt x="48161" y="280679"/>
                </a:lnTo>
                <a:lnTo>
                  <a:pt x="22450" y="247401"/>
                </a:lnTo>
                <a:lnTo>
                  <a:pt x="5873" y="208123"/>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4D4D4D"/>
            </a:solidFill>
          </a:ln>
        </p:spPr>
        <p:txBody>
          <a:bodyPr wrap="square" lIns="0" tIns="0" rIns="0" bIns="0" rtlCol="0"/>
          <a:lstStyle/>
          <a:p>
            <a:pPr defTabSz="586405"/>
            <a:endParaRPr sz="1154">
              <a:solidFill>
                <a:prstClr val="black"/>
              </a:solidFill>
              <a:latin typeface="Calibri"/>
            </a:endParaRPr>
          </a:p>
        </p:txBody>
      </p:sp>
      <p:sp>
        <p:nvSpPr>
          <p:cNvPr id="39" name="object 39"/>
          <p:cNvSpPr/>
          <p:nvPr/>
        </p:nvSpPr>
        <p:spPr>
          <a:xfrm>
            <a:off x="7824478" y="3346572"/>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40" name="object 40"/>
          <p:cNvSpPr/>
          <p:nvPr/>
        </p:nvSpPr>
        <p:spPr>
          <a:xfrm>
            <a:off x="7042054" y="2948629"/>
            <a:ext cx="210953" cy="210953"/>
          </a:xfrm>
          <a:custGeom>
            <a:avLst/>
            <a:gdLst/>
            <a:ahLst/>
            <a:cxnLst/>
            <a:rect l="l" t="t" r="r" b="b"/>
            <a:pathLst>
              <a:path w="328929" h="328929">
                <a:moveTo>
                  <a:pt x="328841" y="164414"/>
                </a:moveTo>
                <a:lnTo>
                  <a:pt x="322968" y="208123"/>
                </a:lnTo>
                <a:lnTo>
                  <a:pt x="306394" y="247401"/>
                </a:lnTo>
                <a:lnTo>
                  <a:pt x="280685" y="280679"/>
                </a:lnTo>
                <a:lnTo>
                  <a:pt x="247410" y="306390"/>
                </a:lnTo>
                <a:lnTo>
                  <a:pt x="208135" y="322967"/>
                </a:lnTo>
                <a:lnTo>
                  <a:pt x="164426" y="328841"/>
                </a:lnTo>
                <a:lnTo>
                  <a:pt x="120717" y="322967"/>
                </a:lnTo>
                <a:lnTo>
                  <a:pt x="81439" y="306390"/>
                </a:lnTo>
                <a:lnTo>
                  <a:pt x="48161" y="280679"/>
                </a:lnTo>
                <a:lnTo>
                  <a:pt x="22450" y="247401"/>
                </a:lnTo>
                <a:lnTo>
                  <a:pt x="5873" y="208123"/>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4D4D4D"/>
            </a:solidFill>
          </a:ln>
        </p:spPr>
        <p:txBody>
          <a:bodyPr wrap="square" lIns="0" tIns="0" rIns="0" bIns="0" rtlCol="0"/>
          <a:lstStyle/>
          <a:p>
            <a:pPr defTabSz="586405"/>
            <a:endParaRPr sz="1154">
              <a:solidFill>
                <a:prstClr val="black"/>
              </a:solidFill>
              <a:latin typeface="Calibri"/>
            </a:endParaRPr>
          </a:p>
        </p:txBody>
      </p:sp>
      <p:sp>
        <p:nvSpPr>
          <p:cNvPr id="41" name="object 41"/>
          <p:cNvSpPr txBox="1"/>
          <p:nvPr/>
        </p:nvSpPr>
        <p:spPr>
          <a:xfrm>
            <a:off x="7844007" y="3388624"/>
            <a:ext cx="317244" cy="82630"/>
          </a:xfrm>
          <a:prstGeom prst="rect">
            <a:avLst/>
          </a:prstGeom>
        </p:spPr>
        <p:txBody>
          <a:bodyPr vert="horz" wrap="square" lIns="0" tIns="8552" rIns="0" bIns="0" rtlCol="0">
            <a:spAutoFit/>
          </a:bodyPr>
          <a:lstStyle/>
          <a:p>
            <a:pPr marL="8145" defTabSz="586405">
              <a:spcBef>
                <a:spcPts val="67"/>
              </a:spcBef>
              <a:tabLst>
                <a:tab pos="308677" algn="l"/>
              </a:tabLst>
            </a:pPr>
            <a:r>
              <a:rPr sz="481" b="1" spc="6" dirty="0">
                <a:solidFill>
                  <a:srgbClr val="FFFFFF"/>
                </a:solidFill>
                <a:latin typeface="Calibri" panose="020F0502020204030204"/>
                <a:cs typeface="Calibri" panose="020F0502020204030204"/>
              </a:rPr>
              <a:t>I.O.T     </a:t>
            </a:r>
            <a:r>
              <a:rPr sz="481" b="1" spc="-45" dirty="0">
                <a:solidFill>
                  <a:srgbClr val="FFFFFF"/>
                </a:solidFill>
                <a:latin typeface="Calibri" panose="020F0502020204030204"/>
                <a:cs typeface="Calibri" panose="020F0502020204030204"/>
              </a:rPr>
              <a:t> </a:t>
            </a:r>
            <a:r>
              <a:rPr sz="481" dirty="0">
                <a:solidFill>
                  <a:srgbClr val="FFFFFF"/>
                </a:solidFill>
                <a:latin typeface="Times New Roman" panose="02020603050405020304"/>
                <a:cs typeface="Times New Roman" panose="02020603050405020304"/>
              </a:rPr>
              <a:t> 	</a:t>
            </a:r>
            <a:endParaRPr sz="481">
              <a:solidFill>
                <a:prstClr val="black"/>
              </a:solidFill>
              <a:latin typeface="Times New Roman" panose="02020603050405020304"/>
              <a:cs typeface="Times New Roman" panose="02020603050405020304"/>
            </a:endParaRPr>
          </a:p>
        </p:txBody>
      </p:sp>
      <p:sp>
        <p:nvSpPr>
          <p:cNvPr id="42" name="object 42"/>
          <p:cNvSpPr txBox="1"/>
          <p:nvPr/>
        </p:nvSpPr>
        <p:spPr>
          <a:xfrm>
            <a:off x="8470574" y="3388624"/>
            <a:ext cx="59050" cy="82630"/>
          </a:xfrm>
          <a:prstGeom prst="rect">
            <a:avLst/>
          </a:prstGeom>
        </p:spPr>
        <p:txBody>
          <a:bodyPr vert="horz" wrap="square" lIns="0" tIns="8552" rIns="0" bIns="0" rtlCol="0">
            <a:spAutoFit/>
          </a:bodyPr>
          <a:lstStyle/>
          <a:p>
            <a:pPr marL="8145" defTabSz="586405">
              <a:spcBef>
                <a:spcPts val="67"/>
              </a:spcBef>
            </a:pPr>
            <a:r>
              <a:rPr sz="481" dirty="0">
                <a:solidFill>
                  <a:srgbClr val="FFFFFF"/>
                </a:solidFill>
                <a:latin typeface="Times New Roman" panose="02020603050405020304"/>
                <a:cs typeface="Times New Roman" panose="02020603050405020304"/>
              </a:rPr>
              <a:t>  </a:t>
            </a:r>
            <a:r>
              <a:rPr sz="481" spc="-29" dirty="0">
                <a:solidFill>
                  <a:srgbClr val="FFFFFF"/>
                </a:solidFill>
                <a:latin typeface="Times New Roman" panose="02020603050405020304"/>
                <a:cs typeface="Times New Roman" panose="02020603050405020304"/>
              </a:rPr>
              <a:t> </a:t>
            </a:r>
            <a:endParaRPr sz="481">
              <a:solidFill>
                <a:prstClr val="black"/>
              </a:solidFill>
              <a:latin typeface="Times New Roman" panose="02020603050405020304"/>
              <a:cs typeface="Times New Roman" panose="02020603050405020304"/>
            </a:endParaRPr>
          </a:p>
        </p:txBody>
      </p:sp>
      <p:sp>
        <p:nvSpPr>
          <p:cNvPr id="43" name="object 43"/>
          <p:cNvSpPr/>
          <p:nvPr/>
        </p:nvSpPr>
        <p:spPr>
          <a:xfrm>
            <a:off x="7060432" y="2967690"/>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44" name="object 44"/>
          <p:cNvSpPr/>
          <p:nvPr/>
        </p:nvSpPr>
        <p:spPr>
          <a:xfrm>
            <a:off x="7094836" y="3009060"/>
            <a:ext cx="108262" cy="85526"/>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5" name="object 45"/>
          <p:cNvSpPr/>
          <p:nvPr/>
        </p:nvSpPr>
        <p:spPr>
          <a:xfrm>
            <a:off x="7809973" y="4143772"/>
            <a:ext cx="210953" cy="210953"/>
          </a:xfrm>
          <a:custGeom>
            <a:avLst/>
            <a:gdLst/>
            <a:ahLst/>
            <a:cxnLst/>
            <a:rect l="l" t="t" r="r" b="b"/>
            <a:pathLst>
              <a:path w="328929" h="328929">
                <a:moveTo>
                  <a:pt x="328841" y="164414"/>
                </a:moveTo>
                <a:lnTo>
                  <a:pt x="322968" y="208123"/>
                </a:lnTo>
                <a:lnTo>
                  <a:pt x="306394" y="247401"/>
                </a:lnTo>
                <a:lnTo>
                  <a:pt x="280685" y="280679"/>
                </a:lnTo>
                <a:lnTo>
                  <a:pt x="247410" y="306390"/>
                </a:lnTo>
                <a:lnTo>
                  <a:pt x="208135" y="322967"/>
                </a:lnTo>
                <a:lnTo>
                  <a:pt x="164426" y="328841"/>
                </a:lnTo>
                <a:lnTo>
                  <a:pt x="120717" y="322967"/>
                </a:lnTo>
                <a:lnTo>
                  <a:pt x="81439" y="306390"/>
                </a:lnTo>
                <a:lnTo>
                  <a:pt x="48161" y="280679"/>
                </a:lnTo>
                <a:lnTo>
                  <a:pt x="22450" y="247401"/>
                </a:lnTo>
                <a:lnTo>
                  <a:pt x="5873" y="208123"/>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4D4D4D"/>
            </a:solidFill>
          </a:ln>
        </p:spPr>
        <p:txBody>
          <a:bodyPr wrap="square" lIns="0" tIns="0" rIns="0" bIns="0" rtlCol="0"/>
          <a:lstStyle/>
          <a:p>
            <a:pPr defTabSz="586405"/>
            <a:endParaRPr sz="1154">
              <a:solidFill>
                <a:prstClr val="black"/>
              </a:solidFill>
              <a:latin typeface="Calibri"/>
            </a:endParaRPr>
          </a:p>
        </p:txBody>
      </p:sp>
      <p:sp>
        <p:nvSpPr>
          <p:cNvPr id="46" name="object 46"/>
          <p:cNvSpPr/>
          <p:nvPr/>
        </p:nvSpPr>
        <p:spPr>
          <a:xfrm>
            <a:off x="7828352" y="4162836"/>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47" name="object 47"/>
          <p:cNvSpPr/>
          <p:nvPr/>
        </p:nvSpPr>
        <p:spPr>
          <a:xfrm>
            <a:off x="7862756" y="4204208"/>
            <a:ext cx="108263" cy="85522"/>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8" name="object 48"/>
          <p:cNvSpPr/>
          <p:nvPr/>
        </p:nvSpPr>
        <p:spPr>
          <a:xfrm>
            <a:off x="7435071" y="4163837"/>
            <a:ext cx="173893" cy="173893"/>
          </a:xfrm>
          <a:custGeom>
            <a:avLst/>
            <a:gdLst/>
            <a:ahLst/>
            <a:cxnLst/>
            <a:rect l="l" t="t" r="r" b="b"/>
            <a:pathLst>
              <a:path w="271145" h="271145">
                <a:moveTo>
                  <a:pt x="135343" y="0"/>
                </a:moveTo>
                <a:lnTo>
                  <a:pt x="92563" y="6900"/>
                </a:lnTo>
                <a:lnTo>
                  <a:pt x="55409" y="26116"/>
                </a:lnTo>
                <a:lnTo>
                  <a:pt x="26112" y="55415"/>
                </a:lnTo>
                <a:lnTo>
                  <a:pt x="6899" y="92568"/>
                </a:lnTo>
                <a:lnTo>
                  <a:pt x="0" y="135343"/>
                </a:lnTo>
                <a:lnTo>
                  <a:pt x="6899" y="178119"/>
                </a:lnTo>
                <a:lnTo>
                  <a:pt x="26112" y="215272"/>
                </a:lnTo>
                <a:lnTo>
                  <a:pt x="55409" y="244571"/>
                </a:lnTo>
                <a:lnTo>
                  <a:pt x="92563" y="263787"/>
                </a:lnTo>
                <a:lnTo>
                  <a:pt x="135343" y="270687"/>
                </a:lnTo>
                <a:lnTo>
                  <a:pt x="178124" y="263787"/>
                </a:lnTo>
                <a:lnTo>
                  <a:pt x="215277" y="244571"/>
                </a:lnTo>
                <a:lnTo>
                  <a:pt x="244575" y="215272"/>
                </a:lnTo>
                <a:lnTo>
                  <a:pt x="263788" y="178119"/>
                </a:lnTo>
                <a:lnTo>
                  <a:pt x="270687" y="135343"/>
                </a:lnTo>
                <a:lnTo>
                  <a:pt x="263788" y="92568"/>
                </a:lnTo>
                <a:lnTo>
                  <a:pt x="244575" y="55415"/>
                </a:lnTo>
                <a:lnTo>
                  <a:pt x="215277" y="26116"/>
                </a:lnTo>
                <a:lnTo>
                  <a:pt x="178124" y="6900"/>
                </a:lnTo>
                <a:lnTo>
                  <a:pt x="135343"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49" name="object 49"/>
          <p:cNvSpPr/>
          <p:nvPr/>
        </p:nvSpPr>
        <p:spPr>
          <a:xfrm>
            <a:off x="7439533" y="3348804"/>
            <a:ext cx="173893" cy="173893"/>
          </a:xfrm>
          <a:custGeom>
            <a:avLst/>
            <a:gdLst/>
            <a:ahLst/>
            <a:cxnLst/>
            <a:rect l="l" t="t" r="r" b="b"/>
            <a:pathLst>
              <a:path w="271145" h="271145">
                <a:moveTo>
                  <a:pt x="135343" y="0"/>
                </a:moveTo>
                <a:lnTo>
                  <a:pt x="92563" y="6900"/>
                </a:lnTo>
                <a:lnTo>
                  <a:pt x="55409" y="26116"/>
                </a:lnTo>
                <a:lnTo>
                  <a:pt x="26112" y="55415"/>
                </a:lnTo>
                <a:lnTo>
                  <a:pt x="6899" y="92568"/>
                </a:lnTo>
                <a:lnTo>
                  <a:pt x="0" y="135343"/>
                </a:lnTo>
                <a:lnTo>
                  <a:pt x="6899" y="178119"/>
                </a:lnTo>
                <a:lnTo>
                  <a:pt x="26112" y="215272"/>
                </a:lnTo>
                <a:lnTo>
                  <a:pt x="55409" y="244571"/>
                </a:lnTo>
                <a:lnTo>
                  <a:pt x="92563" y="263787"/>
                </a:lnTo>
                <a:lnTo>
                  <a:pt x="135343" y="270687"/>
                </a:lnTo>
                <a:lnTo>
                  <a:pt x="178124" y="263787"/>
                </a:lnTo>
                <a:lnTo>
                  <a:pt x="215277" y="244571"/>
                </a:lnTo>
                <a:lnTo>
                  <a:pt x="244575" y="215272"/>
                </a:lnTo>
                <a:lnTo>
                  <a:pt x="263788" y="178119"/>
                </a:lnTo>
                <a:lnTo>
                  <a:pt x="270687" y="135343"/>
                </a:lnTo>
                <a:lnTo>
                  <a:pt x="263788" y="92568"/>
                </a:lnTo>
                <a:lnTo>
                  <a:pt x="244575" y="55415"/>
                </a:lnTo>
                <a:lnTo>
                  <a:pt x="215277" y="26116"/>
                </a:lnTo>
                <a:lnTo>
                  <a:pt x="178124" y="6900"/>
                </a:lnTo>
                <a:lnTo>
                  <a:pt x="135343"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50" name="object 50"/>
          <p:cNvSpPr/>
          <p:nvPr/>
        </p:nvSpPr>
        <p:spPr>
          <a:xfrm>
            <a:off x="6627727" y="2534379"/>
            <a:ext cx="258600" cy="258193"/>
          </a:xfrm>
          <a:custGeom>
            <a:avLst/>
            <a:gdLst/>
            <a:ahLst/>
            <a:cxnLst/>
            <a:rect l="l" t="t" r="r" b="b"/>
            <a:pathLst>
              <a:path w="403225" h="402589">
                <a:moveTo>
                  <a:pt x="127807" y="355600"/>
                </a:moveTo>
                <a:lnTo>
                  <a:pt x="123311" y="355600"/>
                </a:lnTo>
                <a:lnTo>
                  <a:pt x="121406" y="356870"/>
                </a:lnTo>
                <a:lnTo>
                  <a:pt x="119780" y="359410"/>
                </a:lnTo>
                <a:lnTo>
                  <a:pt x="119653" y="360680"/>
                </a:lnTo>
                <a:lnTo>
                  <a:pt x="120542" y="363220"/>
                </a:lnTo>
                <a:lnTo>
                  <a:pt x="121698" y="364490"/>
                </a:lnTo>
                <a:lnTo>
                  <a:pt x="123197" y="365760"/>
                </a:lnTo>
                <a:lnTo>
                  <a:pt x="125483" y="367030"/>
                </a:lnTo>
                <a:lnTo>
                  <a:pt x="127870" y="367030"/>
                </a:lnTo>
                <a:lnTo>
                  <a:pt x="130474" y="368300"/>
                </a:lnTo>
                <a:lnTo>
                  <a:pt x="135884" y="370840"/>
                </a:lnTo>
                <a:lnTo>
                  <a:pt x="129877" y="373380"/>
                </a:lnTo>
                <a:lnTo>
                  <a:pt x="127972" y="374650"/>
                </a:lnTo>
                <a:lnTo>
                  <a:pt x="146641" y="374650"/>
                </a:lnTo>
                <a:lnTo>
                  <a:pt x="152394" y="375920"/>
                </a:lnTo>
                <a:lnTo>
                  <a:pt x="156420" y="377190"/>
                </a:lnTo>
                <a:lnTo>
                  <a:pt x="162211" y="378460"/>
                </a:lnTo>
                <a:lnTo>
                  <a:pt x="179559" y="402590"/>
                </a:lnTo>
                <a:lnTo>
                  <a:pt x="223044" y="402590"/>
                </a:lnTo>
                <a:lnTo>
                  <a:pt x="230728" y="398780"/>
                </a:lnTo>
                <a:lnTo>
                  <a:pt x="235452" y="392430"/>
                </a:lnTo>
                <a:lnTo>
                  <a:pt x="188424" y="392430"/>
                </a:lnTo>
                <a:lnTo>
                  <a:pt x="183903" y="391160"/>
                </a:lnTo>
                <a:lnTo>
                  <a:pt x="179978" y="389890"/>
                </a:lnTo>
                <a:lnTo>
                  <a:pt x="177400" y="386080"/>
                </a:lnTo>
                <a:lnTo>
                  <a:pt x="176892" y="386080"/>
                </a:lnTo>
                <a:lnTo>
                  <a:pt x="173247" y="381000"/>
                </a:lnTo>
                <a:lnTo>
                  <a:pt x="193339" y="381000"/>
                </a:lnTo>
                <a:lnTo>
                  <a:pt x="194583" y="379730"/>
                </a:lnTo>
                <a:lnTo>
                  <a:pt x="194672" y="374650"/>
                </a:lnTo>
                <a:lnTo>
                  <a:pt x="192361" y="372110"/>
                </a:lnTo>
                <a:lnTo>
                  <a:pt x="186303" y="372110"/>
                </a:lnTo>
                <a:lnTo>
                  <a:pt x="183141" y="370840"/>
                </a:lnTo>
                <a:lnTo>
                  <a:pt x="174784" y="370840"/>
                </a:lnTo>
                <a:lnTo>
                  <a:pt x="177223" y="368300"/>
                </a:lnTo>
                <a:lnTo>
                  <a:pt x="164561" y="368300"/>
                </a:lnTo>
                <a:lnTo>
                  <a:pt x="159062" y="367030"/>
                </a:lnTo>
                <a:lnTo>
                  <a:pt x="155391" y="365760"/>
                </a:lnTo>
                <a:lnTo>
                  <a:pt x="149854" y="364490"/>
                </a:lnTo>
                <a:lnTo>
                  <a:pt x="149945" y="360680"/>
                </a:lnTo>
                <a:lnTo>
                  <a:pt x="139999" y="360680"/>
                </a:lnTo>
                <a:lnTo>
                  <a:pt x="132709" y="358140"/>
                </a:lnTo>
                <a:lnTo>
                  <a:pt x="127807" y="355600"/>
                </a:lnTo>
                <a:close/>
              </a:path>
              <a:path w="403225" h="402589">
                <a:moveTo>
                  <a:pt x="240176" y="381000"/>
                </a:moveTo>
                <a:lnTo>
                  <a:pt x="229166" y="381000"/>
                </a:lnTo>
                <a:lnTo>
                  <a:pt x="225546" y="386080"/>
                </a:lnTo>
                <a:lnTo>
                  <a:pt x="222625" y="389890"/>
                </a:lnTo>
                <a:lnTo>
                  <a:pt x="218688" y="391160"/>
                </a:lnTo>
                <a:lnTo>
                  <a:pt x="214218" y="392430"/>
                </a:lnTo>
                <a:lnTo>
                  <a:pt x="235452" y="392430"/>
                </a:lnTo>
                <a:lnTo>
                  <a:pt x="238170" y="388620"/>
                </a:lnTo>
                <a:lnTo>
                  <a:pt x="239834" y="384810"/>
                </a:lnTo>
                <a:lnTo>
                  <a:pt x="240176" y="381000"/>
                </a:lnTo>
                <a:close/>
              </a:path>
              <a:path w="403225" h="402589">
                <a:moveTo>
                  <a:pt x="82125" y="323850"/>
                </a:moveTo>
                <a:lnTo>
                  <a:pt x="67558" y="323850"/>
                </a:lnTo>
                <a:lnTo>
                  <a:pt x="71673" y="328930"/>
                </a:lnTo>
                <a:lnTo>
                  <a:pt x="74619" y="331470"/>
                </a:lnTo>
                <a:lnTo>
                  <a:pt x="78937" y="335280"/>
                </a:lnTo>
                <a:lnTo>
                  <a:pt x="76359" y="341630"/>
                </a:lnTo>
                <a:lnTo>
                  <a:pt x="75762" y="345440"/>
                </a:lnTo>
                <a:lnTo>
                  <a:pt x="76423" y="350520"/>
                </a:lnTo>
                <a:lnTo>
                  <a:pt x="100629" y="375920"/>
                </a:lnTo>
                <a:lnTo>
                  <a:pt x="104540" y="378460"/>
                </a:lnTo>
                <a:lnTo>
                  <a:pt x="112580" y="382270"/>
                </a:lnTo>
                <a:lnTo>
                  <a:pt x="116847" y="384810"/>
                </a:lnTo>
                <a:lnTo>
                  <a:pt x="121482" y="386080"/>
                </a:lnTo>
                <a:lnTo>
                  <a:pt x="129407" y="386080"/>
                </a:lnTo>
                <a:lnTo>
                  <a:pt x="132595" y="384810"/>
                </a:lnTo>
                <a:lnTo>
                  <a:pt x="139631" y="382270"/>
                </a:lnTo>
                <a:lnTo>
                  <a:pt x="143098" y="379730"/>
                </a:lnTo>
                <a:lnTo>
                  <a:pt x="146641" y="374650"/>
                </a:lnTo>
                <a:lnTo>
                  <a:pt x="119526" y="374650"/>
                </a:lnTo>
                <a:lnTo>
                  <a:pt x="117202" y="373380"/>
                </a:lnTo>
                <a:lnTo>
                  <a:pt x="109633" y="369570"/>
                </a:lnTo>
                <a:lnTo>
                  <a:pt x="106026" y="367030"/>
                </a:lnTo>
                <a:lnTo>
                  <a:pt x="103207" y="365760"/>
                </a:lnTo>
                <a:lnTo>
                  <a:pt x="95003" y="360680"/>
                </a:lnTo>
                <a:lnTo>
                  <a:pt x="91434" y="358140"/>
                </a:lnTo>
                <a:lnTo>
                  <a:pt x="88958" y="354330"/>
                </a:lnTo>
                <a:lnTo>
                  <a:pt x="88170" y="349250"/>
                </a:lnTo>
                <a:lnTo>
                  <a:pt x="87395" y="342900"/>
                </a:lnTo>
                <a:lnTo>
                  <a:pt x="105880" y="342900"/>
                </a:lnTo>
                <a:lnTo>
                  <a:pt x="103372" y="341630"/>
                </a:lnTo>
                <a:lnTo>
                  <a:pt x="100781" y="339090"/>
                </a:lnTo>
                <a:lnTo>
                  <a:pt x="94038" y="334010"/>
                </a:lnTo>
                <a:lnTo>
                  <a:pt x="99702" y="332740"/>
                </a:lnTo>
                <a:lnTo>
                  <a:pt x="129013" y="332740"/>
                </a:lnTo>
                <a:lnTo>
                  <a:pt x="126524" y="331470"/>
                </a:lnTo>
                <a:lnTo>
                  <a:pt x="124429" y="330200"/>
                </a:lnTo>
                <a:lnTo>
                  <a:pt x="120018" y="327660"/>
                </a:lnTo>
                <a:lnTo>
                  <a:pt x="86240" y="327660"/>
                </a:lnTo>
                <a:lnTo>
                  <a:pt x="82125" y="323850"/>
                </a:lnTo>
                <a:close/>
              </a:path>
              <a:path w="403225" h="402589">
                <a:moveTo>
                  <a:pt x="326469" y="342900"/>
                </a:moveTo>
                <a:lnTo>
                  <a:pt x="315526" y="342900"/>
                </a:lnTo>
                <a:lnTo>
                  <a:pt x="313646" y="354330"/>
                </a:lnTo>
                <a:lnTo>
                  <a:pt x="311169" y="358140"/>
                </a:lnTo>
                <a:lnTo>
                  <a:pt x="307499" y="360680"/>
                </a:lnTo>
                <a:lnTo>
                  <a:pt x="299384" y="365760"/>
                </a:lnTo>
                <a:lnTo>
                  <a:pt x="296653" y="367030"/>
                </a:lnTo>
                <a:lnTo>
                  <a:pt x="293097" y="369570"/>
                </a:lnTo>
                <a:lnTo>
                  <a:pt x="285287" y="373380"/>
                </a:lnTo>
                <a:lnTo>
                  <a:pt x="283064" y="374650"/>
                </a:lnTo>
                <a:lnTo>
                  <a:pt x="255963" y="374650"/>
                </a:lnTo>
                <a:lnTo>
                  <a:pt x="259506" y="379730"/>
                </a:lnTo>
                <a:lnTo>
                  <a:pt x="262998" y="382270"/>
                </a:lnTo>
                <a:lnTo>
                  <a:pt x="267113" y="383540"/>
                </a:lnTo>
                <a:lnTo>
                  <a:pt x="270021" y="384810"/>
                </a:lnTo>
                <a:lnTo>
                  <a:pt x="273222" y="386080"/>
                </a:lnTo>
                <a:lnTo>
                  <a:pt x="281147" y="386080"/>
                </a:lnTo>
                <a:lnTo>
                  <a:pt x="285782" y="384810"/>
                </a:lnTo>
                <a:lnTo>
                  <a:pt x="289999" y="382270"/>
                </a:lnTo>
                <a:lnTo>
                  <a:pt x="298050" y="378460"/>
                </a:lnTo>
                <a:lnTo>
                  <a:pt x="302064" y="375920"/>
                </a:lnTo>
                <a:lnTo>
                  <a:pt x="305035" y="374650"/>
                </a:lnTo>
                <a:lnTo>
                  <a:pt x="310763" y="370840"/>
                </a:lnTo>
                <a:lnTo>
                  <a:pt x="313557" y="369570"/>
                </a:lnTo>
                <a:lnTo>
                  <a:pt x="320593" y="364490"/>
                </a:lnTo>
                <a:lnTo>
                  <a:pt x="325190" y="356870"/>
                </a:lnTo>
                <a:lnTo>
                  <a:pt x="326206" y="349250"/>
                </a:lnTo>
                <a:lnTo>
                  <a:pt x="326867" y="345440"/>
                </a:lnTo>
                <a:lnTo>
                  <a:pt x="326469" y="342900"/>
                </a:lnTo>
                <a:close/>
              </a:path>
              <a:path w="403225" h="402589">
                <a:moveTo>
                  <a:pt x="193339" y="381000"/>
                </a:moveTo>
                <a:lnTo>
                  <a:pt x="173247" y="381000"/>
                </a:lnTo>
                <a:lnTo>
                  <a:pt x="182379" y="382270"/>
                </a:lnTo>
                <a:lnTo>
                  <a:pt x="192094" y="382270"/>
                </a:lnTo>
                <a:lnTo>
                  <a:pt x="193339" y="381000"/>
                </a:lnTo>
                <a:close/>
              </a:path>
              <a:path w="403225" h="402589">
                <a:moveTo>
                  <a:pt x="234106" y="361950"/>
                </a:moveTo>
                <a:lnTo>
                  <a:pt x="216542" y="361950"/>
                </a:lnTo>
                <a:lnTo>
                  <a:pt x="219856" y="363220"/>
                </a:lnTo>
                <a:lnTo>
                  <a:pt x="222803" y="365760"/>
                </a:lnTo>
                <a:lnTo>
                  <a:pt x="223717" y="365760"/>
                </a:lnTo>
                <a:lnTo>
                  <a:pt x="227845" y="370840"/>
                </a:lnTo>
                <a:lnTo>
                  <a:pt x="220009" y="370840"/>
                </a:lnTo>
                <a:lnTo>
                  <a:pt x="217316" y="372110"/>
                </a:lnTo>
                <a:lnTo>
                  <a:pt x="211652" y="372110"/>
                </a:lnTo>
                <a:lnTo>
                  <a:pt x="209328" y="374650"/>
                </a:lnTo>
                <a:lnTo>
                  <a:pt x="209455" y="379730"/>
                </a:lnTo>
                <a:lnTo>
                  <a:pt x="211919" y="382270"/>
                </a:lnTo>
                <a:lnTo>
                  <a:pt x="223451" y="382270"/>
                </a:lnTo>
                <a:lnTo>
                  <a:pt x="229166" y="381000"/>
                </a:lnTo>
                <a:lnTo>
                  <a:pt x="240176" y="381000"/>
                </a:lnTo>
                <a:lnTo>
                  <a:pt x="240405" y="378460"/>
                </a:lnTo>
                <a:lnTo>
                  <a:pt x="246222" y="377190"/>
                </a:lnTo>
                <a:lnTo>
                  <a:pt x="250248" y="375920"/>
                </a:lnTo>
                <a:lnTo>
                  <a:pt x="255963" y="374650"/>
                </a:lnTo>
                <a:lnTo>
                  <a:pt x="274619" y="374650"/>
                </a:lnTo>
                <a:lnTo>
                  <a:pt x="272955" y="373380"/>
                </a:lnTo>
                <a:lnTo>
                  <a:pt x="266516" y="370840"/>
                </a:lnTo>
                <a:lnTo>
                  <a:pt x="272291" y="368300"/>
                </a:lnTo>
                <a:lnTo>
                  <a:pt x="238043" y="368300"/>
                </a:lnTo>
                <a:lnTo>
                  <a:pt x="235071" y="363220"/>
                </a:lnTo>
                <a:lnTo>
                  <a:pt x="234106" y="361950"/>
                </a:lnTo>
                <a:close/>
              </a:path>
              <a:path w="403225" h="402589">
                <a:moveTo>
                  <a:pt x="184284" y="350520"/>
                </a:moveTo>
                <a:lnTo>
                  <a:pt x="178988" y="353060"/>
                </a:lnTo>
                <a:lnTo>
                  <a:pt x="174111" y="356870"/>
                </a:lnTo>
                <a:lnTo>
                  <a:pt x="170441" y="359410"/>
                </a:lnTo>
                <a:lnTo>
                  <a:pt x="167532" y="363220"/>
                </a:lnTo>
                <a:lnTo>
                  <a:pt x="164561" y="368300"/>
                </a:lnTo>
                <a:lnTo>
                  <a:pt x="177223" y="368300"/>
                </a:lnTo>
                <a:lnTo>
                  <a:pt x="178442" y="367030"/>
                </a:lnTo>
                <a:lnTo>
                  <a:pt x="178861" y="365760"/>
                </a:lnTo>
                <a:lnTo>
                  <a:pt x="179839" y="365760"/>
                </a:lnTo>
                <a:lnTo>
                  <a:pt x="182747" y="363220"/>
                </a:lnTo>
                <a:lnTo>
                  <a:pt x="186062" y="361950"/>
                </a:lnTo>
                <a:lnTo>
                  <a:pt x="234106" y="361950"/>
                </a:lnTo>
                <a:lnTo>
                  <a:pt x="232175" y="359410"/>
                </a:lnTo>
                <a:lnTo>
                  <a:pt x="228518" y="356870"/>
                </a:lnTo>
                <a:lnTo>
                  <a:pt x="223628" y="353060"/>
                </a:lnTo>
                <a:lnTo>
                  <a:pt x="220974" y="351790"/>
                </a:lnTo>
                <a:lnTo>
                  <a:pt x="190748" y="351790"/>
                </a:lnTo>
                <a:lnTo>
                  <a:pt x="184284" y="350520"/>
                </a:lnTo>
                <a:close/>
              </a:path>
              <a:path w="403225" h="402589">
                <a:moveTo>
                  <a:pt x="306763" y="322580"/>
                </a:moveTo>
                <a:lnTo>
                  <a:pt x="293301" y="322580"/>
                </a:lnTo>
                <a:lnTo>
                  <a:pt x="288627" y="323850"/>
                </a:lnTo>
                <a:lnTo>
                  <a:pt x="284690" y="326390"/>
                </a:lnTo>
                <a:lnTo>
                  <a:pt x="283801" y="326390"/>
                </a:lnTo>
                <a:lnTo>
                  <a:pt x="278188" y="330200"/>
                </a:lnTo>
                <a:lnTo>
                  <a:pt x="276206" y="331470"/>
                </a:lnTo>
                <a:lnTo>
                  <a:pt x="273603" y="332740"/>
                </a:lnTo>
                <a:lnTo>
                  <a:pt x="270898" y="334010"/>
                </a:lnTo>
                <a:lnTo>
                  <a:pt x="267227" y="336550"/>
                </a:lnTo>
                <a:lnTo>
                  <a:pt x="262046" y="339090"/>
                </a:lnTo>
                <a:lnTo>
                  <a:pt x="257880" y="342900"/>
                </a:lnTo>
                <a:lnTo>
                  <a:pt x="255213" y="349250"/>
                </a:lnTo>
                <a:lnTo>
                  <a:pt x="253473" y="353060"/>
                </a:lnTo>
                <a:lnTo>
                  <a:pt x="252610" y="358140"/>
                </a:lnTo>
                <a:lnTo>
                  <a:pt x="252775" y="364490"/>
                </a:lnTo>
                <a:lnTo>
                  <a:pt x="247365" y="365760"/>
                </a:lnTo>
                <a:lnTo>
                  <a:pt x="243669" y="367030"/>
                </a:lnTo>
                <a:lnTo>
                  <a:pt x="238043" y="368300"/>
                </a:lnTo>
                <a:lnTo>
                  <a:pt x="272291" y="368300"/>
                </a:lnTo>
                <a:lnTo>
                  <a:pt x="278010" y="365760"/>
                </a:lnTo>
                <a:lnTo>
                  <a:pt x="280664" y="364490"/>
                </a:lnTo>
                <a:lnTo>
                  <a:pt x="282226" y="364490"/>
                </a:lnTo>
                <a:lnTo>
                  <a:pt x="283382" y="363220"/>
                </a:lnTo>
                <a:lnTo>
                  <a:pt x="284118" y="360680"/>
                </a:lnTo>
                <a:lnTo>
                  <a:pt x="262579" y="360680"/>
                </a:lnTo>
                <a:lnTo>
                  <a:pt x="263951" y="355600"/>
                </a:lnTo>
                <a:lnTo>
                  <a:pt x="264091" y="355600"/>
                </a:lnTo>
                <a:lnTo>
                  <a:pt x="264281" y="354330"/>
                </a:lnTo>
                <a:lnTo>
                  <a:pt x="265843" y="350520"/>
                </a:lnTo>
                <a:lnTo>
                  <a:pt x="268447" y="347980"/>
                </a:lnTo>
                <a:lnTo>
                  <a:pt x="271965" y="345440"/>
                </a:lnTo>
                <a:lnTo>
                  <a:pt x="278721" y="342900"/>
                </a:lnTo>
                <a:lnTo>
                  <a:pt x="281617" y="340360"/>
                </a:lnTo>
                <a:lnTo>
                  <a:pt x="283814" y="339090"/>
                </a:lnTo>
                <a:lnTo>
                  <a:pt x="288081" y="336550"/>
                </a:lnTo>
                <a:lnTo>
                  <a:pt x="290748" y="335280"/>
                </a:lnTo>
                <a:lnTo>
                  <a:pt x="293199" y="334010"/>
                </a:lnTo>
                <a:lnTo>
                  <a:pt x="296107" y="332740"/>
                </a:lnTo>
                <a:lnTo>
                  <a:pt x="326575" y="332740"/>
                </a:lnTo>
                <a:lnTo>
                  <a:pt x="328022" y="331470"/>
                </a:lnTo>
                <a:lnTo>
                  <a:pt x="330994" y="328930"/>
                </a:lnTo>
                <a:lnTo>
                  <a:pt x="332017" y="327660"/>
                </a:lnTo>
                <a:lnTo>
                  <a:pt x="316364" y="327660"/>
                </a:lnTo>
                <a:lnTo>
                  <a:pt x="311068" y="323850"/>
                </a:lnTo>
                <a:lnTo>
                  <a:pt x="306763" y="322580"/>
                </a:lnTo>
                <a:close/>
              </a:path>
              <a:path w="403225" h="402589">
                <a:moveTo>
                  <a:pt x="129013" y="332740"/>
                </a:moveTo>
                <a:lnTo>
                  <a:pt x="106496" y="332740"/>
                </a:lnTo>
                <a:lnTo>
                  <a:pt x="109417" y="334010"/>
                </a:lnTo>
                <a:lnTo>
                  <a:pt x="111741" y="335280"/>
                </a:lnTo>
                <a:lnTo>
                  <a:pt x="112681" y="335280"/>
                </a:lnTo>
                <a:lnTo>
                  <a:pt x="118790" y="339090"/>
                </a:lnTo>
                <a:lnTo>
                  <a:pt x="121076" y="340360"/>
                </a:lnTo>
                <a:lnTo>
                  <a:pt x="123908" y="342900"/>
                </a:lnTo>
                <a:lnTo>
                  <a:pt x="129877" y="345440"/>
                </a:lnTo>
                <a:lnTo>
                  <a:pt x="134157" y="347980"/>
                </a:lnTo>
                <a:lnTo>
                  <a:pt x="136748" y="350520"/>
                </a:lnTo>
                <a:lnTo>
                  <a:pt x="138322" y="354330"/>
                </a:lnTo>
                <a:lnTo>
                  <a:pt x="138500" y="355600"/>
                </a:lnTo>
                <a:lnTo>
                  <a:pt x="139999" y="360680"/>
                </a:lnTo>
                <a:lnTo>
                  <a:pt x="149945" y="360680"/>
                </a:lnTo>
                <a:lnTo>
                  <a:pt x="150006" y="358140"/>
                </a:lnTo>
                <a:lnTo>
                  <a:pt x="149143" y="353060"/>
                </a:lnTo>
                <a:lnTo>
                  <a:pt x="147416" y="349250"/>
                </a:lnTo>
                <a:lnTo>
                  <a:pt x="144723" y="342900"/>
                </a:lnTo>
                <a:lnTo>
                  <a:pt x="140570" y="339090"/>
                </a:lnTo>
                <a:lnTo>
                  <a:pt x="135325" y="336550"/>
                </a:lnTo>
                <a:lnTo>
                  <a:pt x="129013" y="332740"/>
                </a:lnTo>
                <a:close/>
              </a:path>
              <a:path w="403225" h="402589">
                <a:moveTo>
                  <a:pt x="280499" y="354330"/>
                </a:moveTo>
                <a:lnTo>
                  <a:pt x="276778" y="354330"/>
                </a:lnTo>
                <a:lnTo>
                  <a:pt x="273336" y="356870"/>
                </a:lnTo>
                <a:lnTo>
                  <a:pt x="270529" y="358140"/>
                </a:lnTo>
                <a:lnTo>
                  <a:pt x="262579" y="360680"/>
                </a:lnTo>
                <a:lnTo>
                  <a:pt x="284118" y="360680"/>
                </a:lnTo>
                <a:lnTo>
                  <a:pt x="284271" y="359410"/>
                </a:lnTo>
                <a:lnTo>
                  <a:pt x="282455" y="355600"/>
                </a:lnTo>
                <a:lnTo>
                  <a:pt x="280499" y="354330"/>
                </a:lnTo>
                <a:close/>
              </a:path>
              <a:path w="403225" h="402589">
                <a:moveTo>
                  <a:pt x="105880" y="342900"/>
                </a:moveTo>
                <a:lnTo>
                  <a:pt x="87395" y="342900"/>
                </a:lnTo>
                <a:lnTo>
                  <a:pt x="94850" y="349250"/>
                </a:lnTo>
                <a:lnTo>
                  <a:pt x="97378" y="350520"/>
                </a:lnTo>
                <a:lnTo>
                  <a:pt x="99778" y="351790"/>
                </a:lnTo>
                <a:lnTo>
                  <a:pt x="100857" y="353060"/>
                </a:lnTo>
                <a:lnTo>
                  <a:pt x="105099" y="353060"/>
                </a:lnTo>
                <a:lnTo>
                  <a:pt x="106712" y="351790"/>
                </a:lnTo>
                <a:lnTo>
                  <a:pt x="109138" y="347980"/>
                </a:lnTo>
                <a:lnTo>
                  <a:pt x="108389" y="344170"/>
                </a:lnTo>
                <a:lnTo>
                  <a:pt x="105880" y="342900"/>
                </a:lnTo>
                <a:close/>
              </a:path>
              <a:path w="403225" h="402589">
                <a:moveTo>
                  <a:pt x="218320" y="350520"/>
                </a:moveTo>
                <a:lnTo>
                  <a:pt x="212325" y="350520"/>
                </a:lnTo>
                <a:lnTo>
                  <a:pt x="211538" y="351790"/>
                </a:lnTo>
                <a:lnTo>
                  <a:pt x="220974" y="351790"/>
                </a:lnTo>
                <a:lnTo>
                  <a:pt x="218320" y="350520"/>
                </a:lnTo>
                <a:close/>
              </a:path>
              <a:path w="403225" h="402589">
                <a:moveTo>
                  <a:pt x="326575" y="332740"/>
                </a:moveTo>
                <a:lnTo>
                  <a:pt x="302889" y="332740"/>
                </a:lnTo>
                <a:lnTo>
                  <a:pt x="308553" y="334010"/>
                </a:lnTo>
                <a:lnTo>
                  <a:pt x="302216" y="339090"/>
                </a:lnTo>
                <a:lnTo>
                  <a:pt x="300032" y="340360"/>
                </a:lnTo>
                <a:lnTo>
                  <a:pt x="295371" y="344170"/>
                </a:lnTo>
                <a:lnTo>
                  <a:pt x="294634" y="347980"/>
                </a:lnTo>
                <a:lnTo>
                  <a:pt x="297098" y="351790"/>
                </a:lnTo>
                <a:lnTo>
                  <a:pt x="302940" y="351790"/>
                </a:lnTo>
                <a:lnTo>
                  <a:pt x="306077" y="349250"/>
                </a:lnTo>
                <a:lnTo>
                  <a:pt x="308210" y="347980"/>
                </a:lnTo>
                <a:lnTo>
                  <a:pt x="315526" y="342900"/>
                </a:lnTo>
                <a:lnTo>
                  <a:pt x="326469" y="342900"/>
                </a:lnTo>
                <a:lnTo>
                  <a:pt x="326270" y="341630"/>
                </a:lnTo>
                <a:lnTo>
                  <a:pt x="323679" y="335280"/>
                </a:lnTo>
                <a:lnTo>
                  <a:pt x="326575" y="332740"/>
                </a:lnTo>
                <a:close/>
              </a:path>
              <a:path w="403225" h="402589">
                <a:moveTo>
                  <a:pt x="109303" y="322580"/>
                </a:moveTo>
                <a:lnTo>
                  <a:pt x="95854" y="322580"/>
                </a:lnTo>
                <a:lnTo>
                  <a:pt x="91561" y="323850"/>
                </a:lnTo>
                <a:lnTo>
                  <a:pt x="86240" y="327660"/>
                </a:lnTo>
                <a:lnTo>
                  <a:pt x="120018" y="327660"/>
                </a:lnTo>
                <a:lnTo>
                  <a:pt x="117812" y="326390"/>
                </a:lnTo>
                <a:lnTo>
                  <a:pt x="113977" y="323850"/>
                </a:lnTo>
                <a:lnTo>
                  <a:pt x="109303" y="322580"/>
                </a:lnTo>
                <a:close/>
              </a:path>
              <a:path w="403225" h="402589">
                <a:moveTo>
                  <a:pt x="332004" y="76200"/>
                </a:moveTo>
                <a:lnTo>
                  <a:pt x="316376" y="76200"/>
                </a:lnTo>
                <a:lnTo>
                  <a:pt x="320529" y="80010"/>
                </a:lnTo>
                <a:lnTo>
                  <a:pt x="323222" y="82550"/>
                </a:lnTo>
                <a:lnTo>
                  <a:pt x="327146" y="86360"/>
                </a:lnTo>
                <a:lnTo>
                  <a:pt x="323895" y="91440"/>
                </a:lnTo>
                <a:lnTo>
                  <a:pt x="322409" y="96520"/>
                </a:lnTo>
                <a:lnTo>
                  <a:pt x="321837" y="100330"/>
                </a:lnTo>
                <a:lnTo>
                  <a:pt x="321101" y="107950"/>
                </a:lnTo>
                <a:lnTo>
                  <a:pt x="322434" y="113030"/>
                </a:lnTo>
                <a:lnTo>
                  <a:pt x="325724" y="118110"/>
                </a:lnTo>
                <a:lnTo>
                  <a:pt x="329915" y="124460"/>
                </a:lnTo>
                <a:lnTo>
                  <a:pt x="330981" y="127000"/>
                </a:lnTo>
                <a:lnTo>
                  <a:pt x="332544" y="129540"/>
                </a:lnTo>
                <a:lnTo>
                  <a:pt x="333890" y="132080"/>
                </a:lnTo>
                <a:lnTo>
                  <a:pt x="335807" y="135890"/>
                </a:lnTo>
                <a:lnTo>
                  <a:pt x="338297" y="140970"/>
                </a:lnTo>
                <a:lnTo>
                  <a:pt x="342907" y="144780"/>
                </a:lnTo>
                <a:lnTo>
                  <a:pt x="349054" y="147320"/>
                </a:lnTo>
                <a:lnTo>
                  <a:pt x="352940" y="149860"/>
                </a:lnTo>
                <a:lnTo>
                  <a:pt x="363887" y="149860"/>
                </a:lnTo>
                <a:lnTo>
                  <a:pt x="366529" y="160020"/>
                </a:lnTo>
                <a:lnTo>
                  <a:pt x="367799" y="165100"/>
                </a:lnTo>
                <a:lnTo>
                  <a:pt x="362312" y="167640"/>
                </a:lnTo>
                <a:lnTo>
                  <a:pt x="358972" y="171450"/>
                </a:lnTo>
                <a:lnTo>
                  <a:pt x="356191" y="173990"/>
                </a:lnTo>
                <a:lnTo>
                  <a:pt x="352267" y="180340"/>
                </a:lnTo>
                <a:lnTo>
                  <a:pt x="350362" y="185420"/>
                </a:lnTo>
                <a:lnTo>
                  <a:pt x="350679" y="191770"/>
                </a:lnTo>
                <a:lnTo>
                  <a:pt x="350908" y="194310"/>
                </a:lnTo>
                <a:lnTo>
                  <a:pt x="351009" y="203200"/>
                </a:lnTo>
                <a:lnTo>
                  <a:pt x="350908" y="209550"/>
                </a:lnTo>
                <a:lnTo>
                  <a:pt x="350692" y="212090"/>
                </a:lnTo>
                <a:lnTo>
                  <a:pt x="350362" y="218440"/>
                </a:lnTo>
                <a:lnTo>
                  <a:pt x="352267" y="223520"/>
                </a:lnTo>
                <a:lnTo>
                  <a:pt x="356178" y="228600"/>
                </a:lnTo>
                <a:lnTo>
                  <a:pt x="358998" y="232410"/>
                </a:lnTo>
                <a:lnTo>
                  <a:pt x="362350" y="236220"/>
                </a:lnTo>
                <a:lnTo>
                  <a:pt x="366122" y="237490"/>
                </a:lnTo>
                <a:lnTo>
                  <a:pt x="367824" y="238760"/>
                </a:lnTo>
                <a:lnTo>
                  <a:pt x="366580" y="243840"/>
                </a:lnTo>
                <a:lnTo>
                  <a:pt x="365602" y="247650"/>
                </a:lnTo>
                <a:lnTo>
                  <a:pt x="363925" y="252730"/>
                </a:lnTo>
                <a:lnTo>
                  <a:pt x="357131" y="252730"/>
                </a:lnTo>
                <a:lnTo>
                  <a:pt x="352927" y="254000"/>
                </a:lnTo>
                <a:lnTo>
                  <a:pt x="349092" y="255270"/>
                </a:lnTo>
                <a:lnTo>
                  <a:pt x="342907" y="257810"/>
                </a:lnTo>
                <a:lnTo>
                  <a:pt x="338309" y="262890"/>
                </a:lnTo>
                <a:lnTo>
                  <a:pt x="335782" y="267970"/>
                </a:lnTo>
                <a:lnTo>
                  <a:pt x="332569" y="274320"/>
                </a:lnTo>
                <a:lnTo>
                  <a:pt x="331058" y="276860"/>
                </a:lnTo>
                <a:lnTo>
                  <a:pt x="329927" y="278130"/>
                </a:lnTo>
                <a:lnTo>
                  <a:pt x="325660" y="285750"/>
                </a:lnTo>
                <a:lnTo>
                  <a:pt x="322434" y="289560"/>
                </a:lnTo>
                <a:lnTo>
                  <a:pt x="321101" y="295910"/>
                </a:lnTo>
                <a:lnTo>
                  <a:pt x="322409" y="307340"/>
                </a:lnTo>
                <a:lnTo>
                  <a:pt x="323895" y="311150"/>
                </a:lnTo>
                <a:lnTo>
                  <a:pt x="327146" y="317500"/>
                </a:lnTo>
                <a:lnTo>
                  <a:pt x="323247" y="321310"/>
                </a:lnTo>
                <a:lnTo>
                  <a:pt x="320542" y="323850"/>
                </a:lnTo>
                <a:lnTo>
                  <a:pt x="316364" y="327660"/>
                </a:lnTo>
                <a:lnTo>
                  <a:pt x="332017" y="327660"/>
                </a:lnTo>
                <a:lnTo>
                  <a:pt x="335084" y="323850"/>
                </a:lnTo>
                <a:lnTo>
                  <a:pt x="359065" y="323850"/>
                </a:lnTo>
                <a:lnTo>
                  <a:pt x="363722" y="321310"/>
                </a:lnTo>
                <a:lnTo>
                  <a:pt x="366914" y="316230"/>
                </a:lnTo>
                <a:lnTo>
                  <a:pt x="342475" y="316230"/>
                </a:lnTo>
                <a:lnTo>
                  <a:pt x="348126" y="308610"/>
                </a:lnTo>
                <a:lnTo>
                  <a:pt x="333966" y="308610"/>
                </a:lnTo>
                <a:lnTo>
                  <a:pt x="332455" y="303530"/>
                </a:lnTo>
                <a:lnTo>
                  <a:pt x="332315" y="302260"/>
                </a:lnTo>
                <a:lnTo>
                  <a:pt x="331616" y="298450"/>
                </a:lnTo>
                <a:lnTo>
                  <a:pt x="332480" y="294640"/>
                </a:lnTo>
                <a:lnTo>
                  <a:pt x="334588" y="290830"/>
                </a:lnTo>
                <a:lnTo>
                  <a:pt x="339122" y="284480"/>
                </a:lnTo>
                <a:lnTo>
                  <a:pt x="340367" y="281940"/>
                </a:lnTo>
                <a:lnTo>
                  <a:pt x="342069" y="279400"/>
                </a:lnTo>
                <a:lnTo>
                  <a:pt x="345078" y="273050"/>
                </a:lnTo>
                <a:lnTo>
                  <a:pt x="347250" y="269240"/>
                </a:lnTo>
                <a:lnTo>
                  <a:pt x="350120" y="266700"/>
                </a:lnTo>
                <a:lnTo>
                  <a:pt x="354337" y="264160"/>
                </a:lnTo>
                <a:lnTo>
                  <a:pt x="354934" y="264160"/>
                </a:lnTo>
                <a:lnTo>
                  <a:pt x="360560" y="262890"/>
                </a:lnTo>
                <a:lnTo>
                  <a:pt x="381934" y="262890"/>
                </a:lnTo>
                <a:lnTo>
                  <a:pt x="379229" y="260350"/>
                </a:lnTo>
                <a:lnTo>
                  <a:pt x="374212" y="256540"/>
                </a:lnTo>
                <a:lnTo>
                  <a:pt x="375952" y="250190"/>
                </a:lnTo>
                <a:lnTo>
                  <a:pt x="377019" y="246380"/>
                </a:lnTo>
                <a:lnTo>
                  <a:pt x="378365" y="241300"/>
                </a:lnTo>
                <a:lnTo>
                  <a:pt x="384537" y="240030"/>
                </a:lnTo>
                <a:lnTo>
                  <a:pt x="388614" y="238760"/>
                </a:lnTo>
                <a:lnTo>
                  <a:pt x="392005" y="236220"/>
                </a:lnTo>
                <a:lnTo>
                  <a:pt x="397936" y="231140"/>
                </a:lnTo>
                <a:lnTo>
                  <a:pt x="398573" y="229870"/>
                </a:lnTo>
                <a:lnTo>
                  <a:pt x="380486" y="229870"/>
                </a:lnTo>
                <a:lnTo>
                  <a:pt x="380648" y="228600"/>
                </a:lnTo>
                <a:lnTo>
                  <a:pt x="369818" y="228600"/>
                </a:lnTo>
                <a:lnTo>
                  <a:pt x="365233" y="223520"/>
                </a:lnTo>
                <a:lnTo>
                  <a:pt x="362389" y="219710"/>
                </a:lnTo>
                <a:lnTo>
                  <a:pt x="361182" y="215900"/>
                </a:lnTo>
                <a:lnTo>
                  <a:pt x="361461" y="212090"/>
                </a:lnTo>
                <a:lnTo>
                  <a:pt x="361690" y="210820"/>
                </a:lnTo>
                <a:lnTo>
                  <a:pt x="361804" y="203200"/>
                </a:lnTo>
                <a:lnTo>
                  <a:pt x="361690" y="193040"/>
                </a:lnTo>
                <a:lnTo>
                  <a:pt x="361449" y="190500"/>
                </a:lnTo>
                <a:lnTo>
                  <a:pt x="361182" y="186690"/>
                </a:lnTo>
                <a:lnTo>
                  <a:pt x="362376" y="184150"/>
                </a:lnTo>
                <a:lnTo>
                  <a:pt x="365221" y="180340"/>
                </a:lnTo>
                <a:lnTo>
                  <a:pt x="369818" y="175260"/>
                </a:lnTo>
                <a:lnTo>
                  <a:pt x="380804" y="175260"/>
                </a:lnTo>
                <a:lnTo>
                  <a:pt x="380664" y="173990"/>
                </a:lnTo>
                <a:lnTo>
                  <a:pt x="398560" y="173990"/>
                </a:lnTo>
                <a:lnTo>
                  <a:pt x="397923" y="172720"/>
                </a:lnTo>
                <a:lnTo>
                  <a:pt x="391980" y="167640"/>
                </a:lnTo>
                <a:lnTo>
                  <a:pt x="388601" y="165100"/>
                </a:lnTo>
                <a:lnTo>
                  <a:pt x="384525" y="163830"/>
                </a:lnTo>
                <a:lnTo>
                  <a:pt x="378340" y="162560"/>
                </a:lnTo>
                <a:lnTo>
                  <a:pt x="376994" y="157480"/>
                </a:lnTo>
                <a:lnTo>
                  <a:pt x="375927" y="152400"/>
                </a:lnTo>
                <a:lnTo>
                  <a:pt x="374187" y="147320"/>
                </a:lnTo>
                <a:lnTo>
                  <a:pt x="379216" y="143510"/>
                </a:lnTo>
                <a:lnTo>
                  <a:pt x="381019" y="140970"/>
                </a:lnTo>
                <a:lnTo>
                  <a:pt x="360534" y="140970"/>
                </a:lnTo>
                <a:lnTo>
                  <a:pt x="355480" y="139700"/>
                </a:lnTo>
                <a:lnTo>
                  <a:pt x="354324" y="138430"/>
                </a:lnTo>
                <a:lnTo>
                  <a:pt x="350120" y="137160"/>
                </a:lnTo>
                <a:lnTo>
                  <a:pt x="347250" y="134620"/>
                </a:lnTo>
                <a:lnTo>
                  <a:pt x="342018" y="124460"/>
                </a:lnTo>
                <a:lnTo>
                  <a:pt x="340316" y="121920"/>
                </a:lnTo>
                <a:lnTo>
                  <a:pt x="339109" y="119380"/>
                </a:lnTo>
                <a:lnTo>
                  <a:pt x="334652" y="111760"/>
                </a:lnTo>
                <a:lnTo>
                  <a:pt x="332480" y="109220"/>
                </a:lnTo>
                <a:lnTo>
                  <a:pt x="331616" y="105410"/>
                </a:lnTo>
                <a:lnTo>
                  <a:pt x="332328" y="100330"/>
                </a:lnTo>
                <a:lnTo>
                  <a:pt x="332607" y="99060"/>
                </a:lnTo>
                <a:lnTo>
                  <a:pt x="333902" y="93980"/>
                </a:lnTo>
                <a:lnTo>
                  <a:pt x="346901" y="93980"/>
                </a:lnTo>
                <a:lnTo>
                  <a:pt x="342665" y="87630"/>
                </a:lnTo>
                <a:lnTo>
                  <a:pt x="366935" y="87630"/>
                </a:lnTo>
                <a:lnTo>
                  <a:pt x="363709" y="82550"/>
                </a:lnTo>
                <a:lnTo>
                  <a:pt x="360217" y="80010"/>
                </a:lnTo>
                <a:lnTo>
                  <a:pt x="335071" y="80010"/>
                </a:lnTo>
                <a:lnTo>
                  <a:pt x="332004" y="76200"/>
                </a:lnTo>
                <a:close/>
              </a:path>
              <a:path w="403225" h="402589">
                <a:moveTo>
                  <a:pt x="59887" y="76200"/>
                </a:moveTo>
                <a:lnTo>
                  <a:pt x="54426" y="76200"/>
                </a:lnTo>
                <a:lnTo>
                  <a:pt x="53245" y="77470"/>
                </a:lnTo>
                <a:lnTo>
                  <a:pt x="45892" y="77470"/>
                </a:lnTo>
                <a:lnTo>
                  <a:pt x="38894" y="82550"/>
                </a:lnTo>
                <a:lnTo>
                  <a:pt x="34119" y="88900"/>
                </a:lnTo>
                <a:lnTo>
                  <a:pt x="32354" y="92710"/>
                </a:lnTo>
                <a:lnTo>
                  <a:pt x="28582" y="97790"/>
                </a:lnTo>
                <a:lnTo>
                  <a:pt x="26880" y="101600"/>
                </a:lnTo>
                <a:lnTo>
                  <a:pt x="24518" y="105410"/>
                </a:lnTo>
                <a:lnTo>
                  <a:pt x="20479" y="113030"/>
                </a:lnTo>
                <a:lnTo>
                  <a:pt x="16834" y="120650"/>
                </a:lnTo>
                <a:lnTo>
                  <a:pt x="16314" y="129540"/>
                </a:lnTo>
                <a:lnTo>
                  <a:pt x="19082" y="135890"/>
                </a:lnTo>
                <a:lnTo>
                  <a:pt x="20695" y="139700"/>
                </a:lnTo>
                <a:lnTo>
                  <a:pt x="23400" y="143510"/>
                </a:lnTo>
                <a:lnTo>
                  <a:pt x="28417" y="147320"/>
                </a:lnTo>
                <a:lnTo>
                  <a:pt x="26664" y="152400"/>
                </a:lnTo>
                <a:lnTo>
                  <a:pt x="25585" y="157480"/>
                </a:lnTo>
                <a:lnTo>
                  <a:pt x="24264" y="162560"/>
                </a:lnTo>
                <a:lnTo>
                  <a:pt x="18092" y="163830"/>
                </a:lnTo>
                <a:lnTo>
                  <a:pt x="14015" y="165100"/>
                </a:lnTo>
                <a:lnTo>
                  <a:pt x="0" y="205740"/>
                </a:lnTo>
                <a:lnTo>
                  <a:pt x="87" y="210820"/>
                </a:lnTo>
                <a:lnTo>
                  <a:pt x="206" y="213360"/>
                </a:lnTo>
                <a:lnTo>
                  <a:pt x="400" y="215900"/>
                </a:lnTo>
                <a:lnTo>
                  <a:pt x="858" y="223520"/>
                </a:lnTo>
                <a:lnTo>
                  <a:pt x="24289" y="241300"/>
                </a:lnTo>
                <a:lnTo>
                  <a:pt x="25623" y="246380"/>
                </a:lnTo>
                <a:lnTo>
                  <a:pt x="26702" y="250190"/>
                </a:lnTo>
                <a:lnTo>
                  <a:pt x="28429" y="256540"/>
                </a:lnTo>
                <a:lnTo>
                  <a:pt x="23413" y="260350"/>
                </a:lnTo>
                <a:lnTo>
                  <a:pt x="20695" y="262890"/>
                </a:lnTo>
                <a:lnTo>
                  <a:pt x="19082" y="267970"/>
                </a:lnTo>
                <a:lnTo>
                  <a:pt x="16314" y="274320"/>
                </a:lnTo>
                <a:lnTo>
                  <a:pt x="16834" y="283210"/>
                </a:lnTo>
                <a:lnTo>
                  <a:pt x="20466" y="290830"/>
                </a:lnTo>
                <a:lnTo>
                  <a:pt x="24569" y="298450"/>
                </a:lnTo>
                <a:lnTo>
                  <a:pt x="26931" y="302260"/>
                </a:lnTo>
                <a:lnTo>
                  <a:pt x="28569" y="306070"/>
                </a:lnTo>
                <a:lnTo>
                  <a:pt x="30474" y="308610"/>
                </a:lnTo>
                <a:lnTo>
                  <a:pt x="34055" y="313690"/>
                </a:lnTo>
                <a:lnTo>
                  <a:pt x="38894" y="321310"/>
                </a:lnTo>
                <a:lnTo>
                  <a:pt x="45892" y="325120"/>
                </a:lnTo>
                <a:lnTo>
                  <a:pt x="53283" y="326390"/>
                </a:lnTo>
                <a:lnTo>
                  <a:pt x="62986" y="326390"/>
                </a:lnTo>
                <a:lnTo>
                  <a:pt x="67558" y="323850"/>
                </a:lnTo>
                <a:lnTo>
                  <a:pt x="82125" y="323850"/>
                </a:lnTo>
                <a:lnTo>
                  <a:pt x="79433" y="321310"/>
                </a:lnTo>
                <a:lnTo>
                  <a:pt x="75483" y="317500"/>
                </a:lnTo>
                <a:lnTo>
                  <a:pt x="76131" y="316230"/>
                </a:lnTo>
                <a:lnTo>
                  <a:pt x="60052" y="316230"/>
                </a:lnTo>
                <a:lnTo>
                  <a:pt x="41193" y="304800"/>
                </a:lnTo>
                <a:lnTo>
                  <a:pt x="37764" y="299720"/>
                </a:lnTo>
                <a:lnTo>
                  <a:pt x="36253" y="297180"/>
                </a:lnTo>
                <a:lnTo>
                  <a:pt x="34106" y="293370"/>
                </a:lnTo>
                <a:lnTo>
                  <a:pt x="30385" y="285750"/>
                </a:lnTo>
                <a:lnTo>
                  <a:pt x="28264" y="281940"/>
                </a:lnTo>
                <a:lnTo>
                  <a:pt x="27934" y="278130"/>
                </a:lnTo>
                <a:lnTo>
                  <a:pt x="29369" y="273050"/>
                </a:lnTo>
                <a:lnTo>
                  <a:pt x="29560" y="273050"/>
                </a:lnTo>
                <a:lnTo>
                  <a:pt x="31985" y="266700"/>
                </a:lnTo>
                <a:lnTo>
                  <a:pt x="43746" y="266700"/>
                </a:lnTo>
                <a:lnTo>
                  <a:pt x="42069" y="262890"/>
                </a:lnTo>
                <a:lnTo>
                  <a:pt x="64294" y="262890"/>
                </a:lnTo>
                <a:lnTo>
                  <a:pt x="59709" y="257810"/>
                </a:lnTo>
                <a:lnTo>
                  <a:pt x="53550" y="255270"/>
                </a:lnTo>
                <a:lnTo>
                  <a:pt x="49689" y="254000"/>
                </a:lnTo>
                <a:lnTo>
                  <a:pt x="45485" y="252730"/>
                </a:lnTo>
                <a:lnTo>
                  <a:pt x="38716" y="252730"/>
                </a:lnTo>
                <a:lnTo>
                  <a:pt x="37091" y="247650"/>
                </a:lnTo>
                <a:lnTo>
                  <a:pt x="34792" y="238760"/>
                </a:lnTo>
                <a:lnTo>
                  <a:pt x="40278" y="234950"/>
                </a:lnTo>
                <a:lnTo>
                  <a:pt x="43619" y="232410"/>
                </a:lnTo>
                <a:lnTo>
                  <a:pt x="45490" y="229870"/>
                </a:lnTo>
                <a:lnTo>
                  <a:pt x="21978" y="229870"/>
                </a:lnTo>
                <a:lnTo>
                  <a:pt x="17190" y="226060"/>
                </a:lnTo>
                <a:lnTo>
                  <a:pt x="16974" y="226060"/>
                </a:lnTo>
                <a:lnTo>
                  <a:pt x="13431" y="223520"/>
                </a:lnTo>
                <a:lnTo>
                  <a:pt x="11488" y="219710"/>
                </a:lnTo>
                <a:lnTo>
                  <a:pt x="11145" y="214630"/>
                </a:lnTo>
                <a:lnTo>
                  <a:pt x="10878" y="212090"/>
                </a:lnTo>
                <a:lnTo>
                  <a:pt x="10769" y="205740"/>
                </a:lnTo>
                <a:lnTo>
                  <a:pt x="10878" y="191770"/>
                </a:lnTo>
                <a:lnTo>
                  <a:pt x="11145" y="189230"/>
                </a:lnTo>
                <a:lnTo>
                  <a:pt x="11488" y="184150"/>
                </a:lnTo>
                <a:lnTo>
                  <a:pt x="13431" y="180340"/>
                </a:lnTo>
                <a:lnTo>
                  <a:pt x="16580" y="177800"/>
                </a:lnTo>
                <a:lnTo>
                  <a:pt x="17139" y="177800"/>
                </a:lnTo>
                <a:lnTo>
                  <a:pt x="22117" y="173990"/>
                </a:lnTo>
                <a:lnTo>
                  <a:pt x="46438" y="173990"/>
                </a:lnTo>
                <a:lnTo>
                  <a:pt x="43606" y="171450"/>
                </a:lnTo>
                <a:lnTo>
                  <a:pt x="40278" y="167640"/>
                </a:lnTo>
                <a:lnTo>
                  <a:pt x="34767" y="165100"/>
                </a:lnTo>
                <a:lnTo>
                  <a:pt x="38691" y="149860"/>
                </a:lnTo>
                <a:lnTo>
                  <a:pt x="49676" y="149860"/>
                </a:lnTo>
                <a:lnTo>
                  <a:pt x="53525" y="147320"/>
                </a:lnTo>
                <a:lnTo>
                  <a:pt x="59709" y="144780"/>
                </a:lnTo>
                <a:lnTo>
                  <a:pt x="64294" y="140970"/>
                </a:lnTo>
                <a:lnTo>
                  <a:pt x="42018" y="140970"/>
                </a:lnTo>
                <a:lnTo>
                  <a:pt x="44076" y="135890"/>
                </a:lnTo>
                <a:lnTo>
                  <a:pt x="31896" y="135890"/>
                </a:lnTo>
                <a:lnTo>
                  <a:pt x="29369" y="130810"/>
                </a:lnTo>
                <a:lnTo>
                  <a:pt x="27947" y="125730"/>
                </a:lnTo>
                <a:lnTo>
                  <a:pt x="28264" y="121920"/>
                </a:lnTo>
                <a:lnTo>
                  <a:pt x="34030" y="110490"/>
                </a:lnTo>
                <a:lnTo>
                  <a:pt x="36202" y="106680"/>
                </a:lnTo>
                <a:lnTo>
                  <a:pt x="37764" y="104140"/>
                </a:lnTo>
                <a:lnTo>
                  <a:pt x="43047" y="95250"/>
                </a:lnTo>
                <a:lnTo>
                  <a:pt x="45524" y="91440"/>
                </a:lnTo>
                <a:lnTo>
                  <a:pt x="49232" y="88900"/>
                </a:lnTo>
                <a:lnTo>
                  <a:pt x="53309" y="88900"/>
                </a:lnTo>
                <a:lnTo>
                  <a:pt x="60129" y="87630"/>
                </a:lnTo>
                <a:lnTo>
                  <a:pt x="76283" y="87630"/>
                </a:lnTo>
                <a:lnTo>
                  <a:pt x="75470" y="86360"/>
                </a:lnTo>
                <a:lnTo>
                  <a:pt x="79318" y="82550"/>
                </a:lnTo>
                <a:lnTo>
                  <a:pt x="82023" y="80010"/>
                </a:lnTo>
                <a:lnTo>
                  <a:pt x="67545" y="80010"/>
                </a:lnTo>
                <a:lnTo>
                  <a:pt x="62973" y="77470"/>
                </a:lnTo>
                <a:lnTo>
                  <a:pt x="59887" y="76200"/>
                </a:lnTo>
                <a:close/>
              </a:path>
              <a:path w="403225" h="402589">
                <a:moveTo>
                  <a:pt x="359065" y="323850"/>
                </a:moveTo>
                <a:lnTo>
                  <a:pt x="335084" y="323850"/>
                </a:lnTo>
                <a:lnTo>
                  <a:pt x="339656" y="326390"/>
                </a:lnTo>
                <a:lnTo>
                  <a:pt x="349371" y="326390"/>
                </a:lnTo>
                <a:lnTo>
                  <a:pt x="356737" y="325120"/>
                </a:lnTo>
                <a:lnTo>
                  <a:pt x="359065" y="323850"/>
                </a:lnTo>
                <a:close/>
              </a:path>
              <a:path w="403225" h="402589">
                <a:moveTo>
                  <a:pt x="57931" y="295910"/>
                </a:moveTo>
                <a:lnTo>
                  <a:pt x="54020" y="295910"/>
                </a:lnTo>
                <a:lnTo>
                  <a:pt x="52001" y="297180"/>
                </a:lnTo>
                <a:lnTo>
                  <a:pt x="51213" y="298450"/>
                </a:lnTo>
                <a:lnTo>
                  <a:pt x="50578" y="300990"/>
                </a:lnTo>
                <a:lnTo>
                  <a:pt x="50921" y="303530"/>
                </a:lnTo>
                <a:lnTo>
                  <a:pt x="53347" y="306070"/>
                </a:lnTo>
                <a:lnTo>
                  <a:pt x="54922" y="308610"/>
                </a:lnTo>
                <a:lnTo>
                  <a:pt x="56560" y="311150"/>
                </a:lnTo>
                <a:lnTo>
                  <a:pt x="60052" y="316230"/>
                </a:lnTo>
                <a:lnTo>
                  <a:pt x="76131" y="316230"/>
                </a:lnTo>
                <a:lnTo>
                  <a:pt x="78721" y="311150"/>
                </a:lnTo>
                <a:lnTo>
                  <a:pt x="79712" y="308610"/>
                </a:lnTo>
                <a:lnTo>
                  <a:pt x="68650" y="308610"/>
                </a:lnTo>
                <a:lnTo>
                  <a:pt x="63900" y="302260"/>
                </a:lnTo>
                <a:lnTo>
                  <a:pt x="62313" y="300990"/>
                </a:lnTo>
                <a:lnTo>
                  <a:pt x="59697" y="297180"/>
                </a:lnTo>
                <a:lnTo>
                  <a:pt x="57931" y="295910"/>
                </a:lnTo>
                <a:close/>
              </a:path>
              <a:path w="403225" h="402589">
                <a:moveTo>
                  <a:pt x="383134" y="266700"/>
                </a:moveTo>
                <a:lnTo>
                  <a:pt x="370796" y="266700"/>
                </a:lnTo>
                <a:lnTo>
                  <a:pt x="373234" y="273050"/>
                </a:lnTo>
                <a:lnTo>
                  <a:pt x="374657" y="278130"/>
                </a:lnTo>
                <a:lnTo>
                  <a:pt x="374352" y="281940"/>
                </a:lnTo>
                <a:lnTo>
                  <a:pt x="368573" y="293370"/>
                </a:lnTo>
                <a:lnTo>
                  <a:pt x="366402" y="297180"/>
                </a:lnTo>
                <a:lnTo>
                  <a:pt x="364852" y="299720"/>
                </a:lnTo>
                <a:lnTo>
                  <a:pt x="359569" y="308610"/>
                </a:lnTo>
                <a:lnTo>
                  <a:pt x="357080" y="311150"/>
                </a:lnTo>
                <a:lnTo>
                  <a:pt x="353346" y="313690"/>
                </a:lnTo>
                <a:lnTo>
                  <a:pt x="349054" y="314960"/>
                </a:lnTo>
                <a:lnTo>
                  <a:pt x="342475" y="316230"/>
                </a:lnTo>
                <a:lnTo>
                  <a:pt x="366914" y="316230"/>
                </a:lnTo>
                <a:lnTo>
                  <a:pt x="368510" y="313690"/>
                </a:lnTo>
                <a:lnTo>
                  <a:pt x="374034" y="306070"/>
                </a:lnTo>
                <a:lnTo>
                  <a:pt x="375736" y="302260"/>
                </a:lnTo>
                <a:lnTo>
                  <a:pt x="378086" y="298450"/>
                </a:lnTo>
                <a:lnTo>
                  <a:pt x="382150" y="290830"/>
                </a:lnTo>
                <a:lnTo>
                  <a:pt x="385782" y="283210"/>
                </a:lnTo>
                <a:lnTo>
                  <a:pt x="386315" y="274320"/>
                </a:lnTo>
                <a:lnTo>
                  <a:pt x="383534" y="267970"/>
                </a:lnTo>
                <a:lnTo>
                  <a:pt x="383134" y="266700"/>
                </a:lnTo>
                <a:close/>
              </a:path>
              <a:path w="403225" h="402589">
                <a:moveTo>
                  <a:pt x="64294" y="262890"/>
                </a:moveTo>
                <a:lnTo>
                  <a:pt x="42069" y="262890"/>
                </a:lnTo>
                <a:lnTo>
                  <a:pt x="47136" y="264160"/>
                </a:lnTo>
                <a:lnTo>
                  <a:pt x="48279" y="265430"/>
                </a:lnTo>
                <a:lnTo>
                  <a:pt x="52432" y="266700"/>
                </a:lnTo>
                <a:lnTo>
                  <a:pt x="55379" y="269240"/>
                </a:lnTo>
                <a:lnTo>
                  <a:pt x="57119" y="273050"/>
                </a:lnTo>
                <a:lnTo>
                  <a:pt x="60560" y="279400"/>
                </a:lnTo>
                <a:lnTo>
                  <a:pt x="62300" y="281940"/>
                </a:lnTo>
                <a:lnTo>
                  <a:pt x="63494" y="284480"/>
                </a:lnTo>
                <a:lnTo>
                  <a:pt x="66263" y="288290"/>
                </a:lnTo>
                <a:lnTo>
                  <a:pt x="67952" y="290830"/>
                </a:lnTo>
                <a:lnTo>
                  <a:pt x="70136" y="294640"/>
                </a:lnTo>
                <a:lnTo>
                  <a:pt x="71000" y="298450"/>
                </a:lnTo>
                <a:lnTo>
                  <a:pt x="70365" y="302260"/>
                </a:lnTo>
                <a:lnTo>
                  <a:pt x="70149" y="303530"/>
                </a:lnTo>
                <a:lnTo>
                  <a:pt x="68650" y="308610"/>
                </a:lnTo>
                <a:lnTo>
                  <a:pt x="79712" y="308610"/>
                </a:lnTo>
                <a:lnTo>
                  <a:pt x="80207" y="307340"/>
                </a:lnTo>
                <a:lnTo>
                  <a:pt x="81490" y="295910"/>
                </a:lnTo>
                <a:lnTo>
                  <a:pt x="80182" y="289560"/>
                </a:lnTo>
                <a:lnTo>
                  <a:pt x="76880" y="285750"/>
                </a:lnTo>
                <a:lnTo>
                  <a:pt x="75775" y="283210"/>
                </a:lnTo>
                <a:lnTo>
                  <a:pt x="75191" y="281940"/>
                </a:lnTo>
                <a:lnTo>
                  <a:pt x="72689" y="278130"/>
                </a:lnTo>
                <a:lnTo>
                  <a:pt x="71635" y="276860"/>
                </a:lnTo>
                <a:lnTo>
                  <a:pt x="70073" y="274320"/>
                </a:lnTo>
                <a:lnTo>
                  <a:pt x="66809" y="267970"/>
                </a:lnTo>
                <a:lnTo>
                  <a:pt x="64294" y="262890"/>
                </a:lnTo>
                <a:close/>
              </a:path>
              <a:path w="403225" h="402589">
                <a:moveTo>
                  <a:pt x="349371" y="294640"/>
                </a:moveTo>
                <a:lnTo>
                  <a:pt x="345409" y="294640"/>
                </a:lnTo>
                <a:lnTo>
                  <a:pt x="343681" y="295910"/>
                </a:lnTo>
                <a:lnTo>
                  <a:pt x="342640" y="297180"/>
                </a:lnTo>
                <a:lnTo>
                  <a:pt x="340964" y="299720"/>
                </a:lnTo>
                <a:lnTo>
                  <a:pt x="339148" y="302260"/>
                </a:lnTo>
                <a:lnTo>
                  <a:pt x="333966" y="308610"/>
                </a:lnTo>
                <a:lnTo>
                  <a:pt x="348126" y="308610"/>
                </a:lnTo>
                <a:lnTo>
                  <a:pt x="349930" y="306070"/>
                </a:lnTo>
                <a:lnTo>
                  <a:pt x="351555" y="303530"/>
                </a:lnTo>
                <a:lnTo>
                  <a:pt x="352483" y="302260"/>
                </a:lnTo>
                <a:lnTo>
                  <a:pt x="352825" y="299720"/>
                </a:lnTo>
                <a:lnTo>
                  <a:pt x="352152" y="297180"/>
                </a:lnTo>
                <a:lnTo>
                  <a:pt x="351378" y="295910"/>
                </a:lnTo>
                <a:lnTo>
                  <a:pt x="349371" y="294640"/>
                </a:lnTo>
                <a:close/>
              </a:path>
              <a:path w="403225" h="402589">
                <a:moveTo>
                  <a:pt x="43746" y="266700"/>
                </a:moveTo>
                <a:lnTo>
                  <a:pt x="31985" y="266700"/>
                </a:lnTo>
                <a:lnTo>
                  <a:pt x="35681" y="275590"/>
                </a:lnTo>
                <a:lnTo>
                  <a:pt x="38259" y="280670"/>
                </a:lnTo>
                <a:lnTo>
                  <a:pt x="39339" y="283210"/>
                </a:lnTo>
                <a:lnTo>
                  <a:pt x="41282" y="284480"/>
                </a:lnTo>
                <a:lnTo>
                  <a:pt x="44952" y="284480"/>
                </a:lnTo>
                <a:lnTo>
                  <a:pt x="48267" y="281940"/>
                </a:lnTo>
                <a:lnTo>
                  <a:pt x="49334" y="279400"/>
                </a:lnTo>
                <a:lnTo>
                  <a:pt x="47987" y="276860"/>
                </a:lnTo>
                <a:lnTo>
                  <a:pt x="46679" y="274320"/>
                </a:lnTo>
                <a:lnTo>
                  <a:pt x="45422" y="270510"/>
                </a:lnTo>
                <a:lnTo>
                  <a:pt x="43746" y="266700"/>
                </a:lnTo>
                <a:close/>
              </a:path>
              <a:path w="403225" h="402589">
                <a:moveTo>
                  <a:pt x="381934" y="262890"/>
                </a:moveTo>
                <a:lnTo>
                  <a:pt x="360560" y="262890"/>
                </a:lnTo>
                <a:lnTo>
                  <a:pt x="357486" y="270510"/>
                </a:lnTo>
                <a:lnTo>
                  <a:pt x="356369" y="273050"/>
                </a:lnTo>
                <a:lnTo>
                  <a:pt x="355213" y="275590"/>
                </a:lnTo>
                <a:lnTo>
                  <a:pt x="353905" y="278130"/>
                </a:lnTo>
                <a:lnTo>
                  <a:pt x="354959" y="280670"/>
                </a:lnTo>
                <a:lnTo>
                  <a:pt x="358286" y="283210"/>
                </a:lnTo>
                <a:lnTo>
                  <a:pt x="361957" y="283210"/>
                </a:lnTo>
                <a:lnTo>
                  <a:pt x="363963" y="281940"/>
                </a:lnTo>
                <a:lnTo>
                  <a:pt x="366084" y="278130"/>
                </a:lnTo>
                <a:lnTo>
                  <a:pt x="368256" y="273050"/>
                </a:lnTo>
                <a:lnTo>
                  <a:pt x="370796" y="266700"/>
                </a:lnTo>
                <a:lnTo>
                  <a:pt x="383134" y="266700"/>
                </a:lnTo>
                <a:lnTo>
                  <a:pt x="381934" y="262890"/>
                </a:lnTo>
                <a:close/>
              </a:path>
              <a:path w="403225" h="402589">
                <a:moveTo>
                  <a:pt x="28645" y="209550"/>
                </a:moveTo>
                <a:lnTo>
                  <a:pt x="24213" y="209550"/>
                </a:lnTo>
                <a:lnTo>
                  <a:pt x="22930" y="210820"/>
                </a:lnTo>
                <a:lnTo>
                  <a:pt x="20936" y="213360"/>
                </a:lnTo>
                <a:lnTo>
                  <a:pt x="20441" y="214630"/>
                </a:lnTo>
                <a:lnTo>
                  <a:pt x="20593" y="215900"/>
                </a:lnTo>
                <a:lnTo>
                  <a:pt x="20797" y="218440"/>
                </a:lnTo>
                <a:lnTo>
                  <a:pt x="21063" y="220980"/>
                </a:lnTo>
                <a:lnTo>
                  <a:pt x="21381" y="223520"/>
                </a:lnTo>
                <a:lnTo>
                  <a:pt x="21978" y="229870"/>
                </a:lnTo>
                <a:lnTo>
                  <a:pt x="45490" y="229870"/>
                </a:lnTo>
                <a:lnTo>
                  <a:pt x="46425" y="228600"/>
                </a:lnTo>
                <a:lnTo>
                  <a:pt x="32811" y="228600"/>
                </a:lnTo>
                <a:lnTo>
                  <a:pt x="31833" y="220980"/>
                </a:lnTo>
                <a:lnTo>
                  <a:pt x="31566" y="218440"/>
                </a:lnTo>
                <a:lnTo>
                  <a:pt x="31363" y="214630"/>
                </a:lnTo>
                <a:lnTo>
                  <a:pt x="31071" y="212090"/>
                </a:lnTo>
                <a:lnTo>
                  <a:pt x="28645" y="209550"/>
                </a:lnTo>
                <a:close/>
              </a:path>
              <a:path w="403225" h="402589">
                <a:moveTo>
                  <a:pt x="398560" y="173990"/>
                </a:moveTo>
                <a:lnTo>
                  <a:pt x="380664" y="173990"/>
                </a:lnTo>
                <a:lnTo>
                  <a:pt x="385642" y="177800"/>
                </a:lnTo>
                <a:lnTo>
                  <a:pt x="389186" y="180340"/>
                </a:lnTo>
                <a:lnTo>
                  <a:pt x="391129" y="184150"/>
                </a:lnTo>
                <a:lnTo>
                  <a:pt x="391446" y="189230"/>
                </a:lnTo>
                <a:lnTo>
                  <a:pt x="391738" y="191770"/>
                </a:lnTo>
                <a:lnTo>
                  <a:pt x="391847" y="205740"/>
                </a:lnTo>
                <a:lnTo>
                  <a:pt x="391738" y="212090"/>
                </a:lnTo>
                <a:lnTo>
                  <a:pt x="391459" y="214630"/>
                </a:lnTo>
                <a:lnTo>
                  <a:pt x="391129" y="219710"/>
                </a:lnTo>
                <a:lnTo>
                  <a:pt x="389186" y="223520"/>
                </a:lnTo>
                <a:lnTo>
                  <a:pt x="385858" y="226060"/>
                </a:lnTo>
                <a:lnTo>
                  <a:pt x="380486" y="229870"/>
                </a:lnTo>
                <a:lnTo>
                  <a:pt x="398573" y="229870"/>
                </a:lnTo>
                <a:lnTo>
                  <a:pt x="401759" y="223520"/>
                </a:lnTo>
                <a:lnTo>
                  <a:pt x="402419" y="213360"/>
                </a:lnTo>
                <a:lnTo>
                  <a:pt x="402531" y="210820"/>
                </a:lnTo>
                <a:lnTo>
                  <a:pt x="402626" y="205740"/>
                </a:lnTo>
                <a:lnTo>
                  <a:pt x="402508" y="191770"/>
                </a:lnTo>
                <a:lnTo>
                  <a:pt x="401746" y="180340"/>
                </a:lnTo>
                <a:lnTo>
                  <a:pt x="398560" y="173990"/>
                </a:lnTo>
                <a:close/>
              </a:path>
              <a:path w="403225" h="402589">
                <a:moveTo>
                  <a:pt x="47220" y="175260"/>
                </a:moveTo>
                <a:lnTo>
                  <a:pt x="32811" y="175260"/>
                </a:lnTo>
                <a:lnTo>
                  <a:pt x="36951" y="179070"/>
                </a:lnTo>
                <a:lnTo>
                  <a:pt x="37357" y="180340"/>
                </a:lnTo>
                <a:lnTo>
                  <a:pt x="37789" y="180340"/>
                </a:lnTo>
                <a:lnTo>
                  <a:pt x="40228" y="184150"/>
                </a:lnTo>
                <a:lnTo>
                  <a:pt x="41421" y="186690"/>
                </a:lnTo>
                <a:lnTo>
                  <a:pt x="40926" y="193040"/>
                </a:lnTo>
                <a:lnTo>
                  <a:pt x="40799" y="203200"/>
                </a:lnTo>
                <a:lnTo>
                  <a:pt x="40926" y="210820"/>
                </a:lnTo>
                <a:lnTo>
                  <a:pt x="41142" y="212090"/>
                </a:lnTo>
                <a:lnTo>
                  <a:pt x="41421" y="215900"/>
                </a:lnTo>
                <a:lnTo>
                  <a:pt x="40228" y="219710"/>
                </a:lnTo>
                <a:lnTo>
                  <a:pt x="37370" y="223520"/>
                </a:lnTo>
                <a:lnTo>
                  <a:pt x="36951" y="224790"/>
                </a:lnTo>
                <a:lnTo>
                  <a:pt x="36494" y="224790"/>
                </a:lnTo>
                <a:lnTo>
                  <a:pt x="32811" y="228600"/>
                </a:lnTo>
                <a:lnTo>
                  <a:pt x="46425" y="228600"/>
                </a:lnTo>
                <a:lnTo>
                  <a:pt x="50350" y="223520"/>
                </a:lnTo>
                <a:lnTo>
                  <a:pt x="52242" y="218440"/>
                </a:lnTo>
                <a:lnTo>
                  <a:pt x="51924" y="212090"/>
                </a:lnTo>
                <a:lnTo>
                  <a:pt x="51696" y="209550"/>
                </a:lnTo>
                <a:lnTo>
                  <a:pt x="51632" y="205740"/>
                </a:lnTo>
                <a:lnTo>
                  <a:pt x="51696" y="194310"/>
                </a:lnTo>
                <a:lnTo>
                  <a:pt x="51912" y="191770"/>
                </a:lnTo>
                <a:lnTo>
                  <a:pt x="52242" y="185420"/>
                </a:lnTo>
                <a:lnTo>
                  <a:pt x="50350" y="180340"/>
                </a:lnTo>
                <a:lnTo>
                  <a:pt x="47220" y="175260"/>
                </a:lnTo>
                <a:close/>
              </a:path>
              <a:path w="403225" h="402589">
                <a:moveTo>
                  <a:pt x="378441" y="208280"/>
                </a:moveTo>
                <a:lnTo>
                  <a:pt x="374073" y="208280"/>
                </a:lnTo>
                <a:lnTo>
                  <a:pt x="371647" y="210820"/>
                </a:lnTo>
                <a:lnTo>
                  <a:pt x="371367" y="213360"/>
                </a:lnTo>
                <a:lnTo>
                  <a:pt x="371152" y="217170"/>
                </a:lnTo>
                <a:lnTo>
                  <a:pt x="370834" y="219710"/>
                </a:lnTo>
                <a:lnTo>
                  <a:pt x="369818" y="228600"/>
                </a:lnTo>
                <a:lnTo>
                  <a:pt x="380648" y="228600"/>
                </a:lnTo>
                <a:lnTo>
                  <a:pt x="381616" y="220980"/>
                </a:lnTo>
                <a:lnTo>
                  <a:pt x="382124" y="214630"/>
                </a:lnTo>
                <a:lnTo>
                  <a:pt x="382277" y="213360"/>
                </a:lnTo>
                <a:lnTo>
                  <a:pt x="381781" y="210820"/>
                </a:lnTo>
                <a:lnTo>
                  <a:pt x="379775" y="209550"/>
                </a:lnTo>
                <a:lnTo>
                  <a:pt x="378441" y="208280"/>
                </a:lnTo>
                <a:close/>
              </a:path>
              <a:path w="403225" h="402589">
                <a:moveTo>
                  <a:pt x="46438" y="173990"/>
                </a:moveTo>
                <a:lnTo>
                  <a:pt x="22117" y="173990"/>
                </a:lnTo>
                <a:lnTo>
                  <a:pt x="20695" y="185420"/>
                </a:lnTo>
                <a:lnTo>
                  <a:pt x="20492" y="189230"/>
                </a:lnTo>
                <a:lnTo>
                  <a:pt x="20339" y="190500"/>
                </a:lnTo>
                <a:lnTo>
                  <a:pt x="20822" y="191770"/>
                </a:lnTo>
                <a:lnTo>
                  <a:pt x="22841" y="194310"/>
                </a:lnTo>
                <a:lnTo>
                  <a:pt x="24175" y="195580"/>
                </a:lnTo>
                <a:lnTo>
                  <a:pt x="28582" y="195580"/>
                </a:lnTo>
                <a:lnTo>
                  <a:pt x="30944" y="193040"/>
                </a:lnTo>
                <a:lnTo>
                  <a:pt x="31465" y="186690"/>
                </a:lnTo>
                <a:lnTo>
                  <a:pt x="32811" y="175260"/>
                </a:lnTo>
                <a:lnTo>
                  <a:pt x="47220" y="175260"/>
                </a:lnTo>
                <a:lnTo>
                  <a:pt x="46438" y="173990"/>
                </a:lnTo>
                <a:close/>
              </a:path>
              <a:path w="403225" h="402589">
                <a:moveTo>
                  <a:pt x="380804" y="175260"/>
                </a:moveTo>
                <a:lnTo>
                  <a:pt x="369818" y="175260"/>
                </a:lnTo>
                <a:lnTo>
                  <a:pt x="370796" y="182880"/>
                </a:lnTo>
                <a:lnTo>
                  <a:pt x="371063" y="185420"/>
                </a:lnTo>
                <a:lnTo>
                  <a:pt x="371520" y="191770"/>
                </a:lnTo>
                <a:lnTo>
                  <a:pt x="373946" y="194310"/>
                </a:lnTo>
                <a:lnTo>
                  <a:pt x="378403" y="194310"/>
                </a:lnTo>
                <a:lnTo>
                  <a:pt x="379673" y="193040"/>
                </a:lnTo>
                <a:lnTo>
                  <a:pt x="381680" y="190500"/>
                </a:lnTo>
                <a:lnTo>
                  <a:pt x="382162" y="189230"/>
                </a:lnTo>
                <a:lnTo>
                  <a:pt x="382010" y="187960"/>
                </a:lnTo>
                <a:lnTo>
                  <a:pt x="381820" y="185420"/>
                </a:lnTo>
                <a:lnTo>
                  <a:pt x="381223" y="179070"/>
                </a:lnTo>
                <a:lnTo>
                  <a:pt x="380804" y="175260"/>
                </a:lnTo>
                <a:close/>
              </a:path>
              <a:path w="403225" h="402589">
                <a:moveTo>
                  <a:pt x="79458" y="93980"/>
                </a:moveTo>
                <a:lnTo>
                  <a:pt x="68650" y="93980"/>
                </a:lnTo>
                <a:lnTo>
                  <a:pt x="70162" y="100330"/>
                </a:lnTo>
                <a:lnTo>
                  <a:pt x="70301" y="100330"/>
                </a:lnTo>
                <a:lnTo>
                  <a:pt x="70365" y="101600"/>
                </a:lnTo>
                <a:lnTo>
                  <a:pt x="71000" y="105410"/>
                </a:lnTo>
                <a:lnTo>
                  <a:pt x="70136" y="109220"/>
                </a:lnTo>
                <a:lnTo>
                  <a:pt x="68015" y="111760"/>
                </a:lnTo>
                <a:lnTo>
                  <a:pt x="67444" y="113030"/>
                </a:lnTo>
                <a:lnTo>
                  <a:pt x="63494" y="119380"/>
                </a:lnTo>
                <a:lnTo>
                  <a:pt x="62249" y="121920"/>
                </a:lnTo>
                <a:lnTo>
                  <a:pt x="60586" y="124460"/>
                </a:lnTo>
                <a:lnTo>
                  <a:pt x="57119" y="130810"/>
                </a:lnTo>
                <a:lnTo>
                  <a:pt x="55353" y="134620"/>
                </a:lnTo>
                <a:lnTo>
                  <a:pt x="52483" y="137160"/>
                </a:lnTo>
                <a:lnTo>
                  <a:pt x="48267" y="138430"/>
                </a:lnTo>
                <a:lnTo>
                  <a:pt x="47683" y="138430"/>
                </a:lnTo>
                <a:lnTo>
                  <a:pt x="42018" y="140970"/>
                </a:lnTo>
                <a:lnTo>
                  <a:pt x="64294" y="140970"/>
                </a:lnTo>
                <a:lnTo>
                  <a:pt x="66821" y="135890"/>
                </a:lnTo>
                <a:lnTo>
                  <a:pt x="70047" y="129540"/>
                </a:lnTo>
                <a:lnTo>
                  <a:pt x="71559" y="127000"/>
                </a:lnTo>
                <a:lnTo>
                  <a:pt x="72689" y="124460"/>
                </a:lnTo>
                <a:lnTo>
                  <a:pt x="75775" y="120650"/>
                </a:lnTo>
                <a:lnTo>
                  <a:pt x="76943" y="118110"/>
                </a:lnTo>
                <a:lnTo>
                  <a:pt x="80182" y="113030"/>
                </a:lnTo>
                <a:lnTo>
                  <a:pt x="81490" y="107950"/>
                </a:lnTo>
                <a:lnTo>
                  <a:pt x="80766" y="100330"/>
                </a:lnTo>
                <a:lnTo>
                  <a:pt x="80195" y="96520"/>
                </a:lnTo>
                <a:lnTo>
                  <a:pt x="79458" y="93980"/>
                </a:lnTo>
                <a:close/>
              </a:path>
              <a:path w="403225" h="402589">
                <a:moveTo>
                  <a:pt x="361309" y="119380"/>
                </a:moveTo>
                <a:lnTo>
                  <a:pt x="357651" y="119380"/>
                </a:lnTo>
                <a:lnTo>
                  <a:pt x="354337" y="120650"/>
                </a:lnTo>
                <a:lnTo>
                  <a:pt x="353270" y="124460"/>
                </a:lnTo>
                <a:lnTo>
                  <a:pt x="354629" y="127000"/>
                </a:lnTo>
                <a:lnTo>
                  <a:pt x="355950" y="129540"/>
                </a:lnTo>
                <a:lnTo>
                  <a:pt x="357258" y="133350"/>
                </a:lnTo>
                <a:lnTo>
                  <a:pt x="360534" y="140970"/>
                </a:lnTo>
                <a:lnTo>
                  <a:pt x="381019" y="140970"/>
                </a:lnTo>
                <a:lnTo>
                  <a:pt x="381921" y="139700"/>
                </a:lnTo>
                <a:lnTo>
                  <a:pt x="382996" y="137160"/>
                </a:lnTo>
                <a:lnTo>
                  <a:pt x="370618" y="137160"/>
                </a:lnTo>
                <a:lnTo>
                  <a:pt x="366922" y="128270"/>
                </a:lnTo>
                <a:lnTo>
                  <a:pt x="365652" y="124460"/>
                </a:lnTo>
                <a:lnTo>
                  <a:pt x="364344" y="121920"/>
                </a:lnTo>
                <a:lnTo>
                  <a:pt x="363265" y="120650"/>
                </a:lnTo>
                <a:lnTo>
                  <a:pt x="361309" y="119380"/>
                </a:lnTo>
                <a:close/>
              </a:path>
              <a:path w="403225" h="402589">
                <a:moveTo>
                  <a:pt x="366935" y="87630"/>
                </a:moveTo>
                <a:lnTo>
                  <a:pt x="342665" y="87630"/>
                </a:lnTo>
                <a:lnTo>
                  <a:pt x="348850" y="88900"/>
                </a:lnTo>
                <a:lnTo>
                  <a:pt x="353346" y="88900"/>
                </a:lnTo>
                <a:lnTo>
                  <a:pt x="357080" y="91440"/>
                </a:lnTo>
                <a:lnTo>
                  <a:pt x="359620" y="95250"/>
                </a:lnTo>
                <a:lnTo>
                  <a:pt x="364840" y="104140"/>
                </a:lnTo>
                <a:lnTo>
                  <a:pt x="366351" y="106680"/>
                </a:lnTo>
                <a:lnTo>
                  <a:pt x="368510" y="110490"/>
                </a:lnTo>
                <a:lnTo>
                  <a:pt x="374352" y="121920"/>
                </a:lnTo>
                <a:lnTo>
                  <a:pt x="374657" y="125730"/>
                </a:lnTo>
                <a:lnTo>
                  <a:pt x="373209" y="130810"/>
                </a:lnTo>
                <a:lnTo>
                  <a:pt x="370618" y="137160"/>
                </a:lnTo>
                <a:lnTo>
                  <a:pt x="382996" y="137160"/>
                </a:lnTo>
                <a:lnTo>
                  <a:pt x="383534" y="135890"/>
                </a:lnTo>
                <a:lnTo>
                  <a:pt x="386315" y="129540"/>
                </a:lnTo>
                <a:lnTo>
                  <a:pt x="385782" y="120650"/>
                </a:lnTo>
                <a:lnTo>
                  <a:pt x="382162" y="113030"/>
                </a:lnTo>
                <a:lnTo>
                  <a:pt x="378086" y="105410"/>
                </a:lnTo>
                <a:lnTo>
                  <a:pt x="375685" y="101600"/>
                </a:lnTo>
                <a:lnTo>
                  <a:pt x="374047" y="97790"/>
                </a:lnTo>
                <a:lnTo>
                  <a:pt x="372180" y="95250"/>
                </a:lnTo>
                <a:lnTo>
                  <a:pt x="368548" y="90170"/>
                </a:lnTo>
                <a:lnTo>
                  <a:pt x="366935" y="87630"/>
                </a:lnTo>
                <a:close/>
              </a:path>
              <a:path w="403225" h="402589">
                <a:moveTo>
                  <a:pt x="44304" y="120650"/>
                </a:moveTo>
                <a:lnTo>
                  <a:pt x="40659" y="120650"/>
                </a:lnTo>
                <a:lnTo>
                  <a:pt x="38653" y="121920"/>
                </a:lnTo>
                <a:lnTo>
                  <a:pt x="37637" y="123190"/>
                </a:lnTo>
                <a:lnTo>
                  <a:pt x="35503" y="128270"/>
                </a:lnTo>
                <a:lnTo>
                  <a:pt x="34348" y="130810"/>
                </a:lnTo>
                <a:lnTo>
                  <a:pt x="31896" y="135890"/>
                </a:lnTo>
                <a:lnTo>
                  <a:pt x="44076" y="135890"/>
                </a:lnTo>
                <a:lnTo>
                  <a:pt x="45104" y="133350"/>
                </a:lnTo>
                <a:lnTo>
                  <a:pt x="46222" y="130810"/>
                </a:lnTo>
                <a:lnTo>
                  <a:pt x="47403" y="128270"/>
                </a:lnTo>
                <a:lnTo>
                  <a:pt x="48711" y="125730"/>
                </a:lnTo>
                <a:lnTo>
                  <a:pt x="47644" y="121920"/>
                </a:lnTo>
                <a:lnTo>
                  <a:pt x="44304" y="120650"/>
                </a:lnTo>
                <a:close/>
              </a:path>
              <a:path w="403225" h="402589">
                <a:moveTo>
                  <a:pt x="76283" y="87630"/>
                </a:moveTo>
                <a:lnTo>
                  <a:pt x="60129" y="87630"/>
                </a:lnTo>
                <a:lnTo>
                  <a:pt x="52712" y="97790"/>
                </a:lnTo>
                <a:lnTo>
                  <a:pt x="51061" y="100330"/>
                </a:lnTo>
                <a:lnTo>
                  <a:pt x="50121" y="101600"/>
                </a:lnTo>
                <a:lnTo>
                  <a:pt x="49778" y="102870"/>
                </a:lnTo>
                <a:lnTo>
                  <a:pt x="50464" y="106680"/>
                </a:lnTo>
                <a:lnTo>
                  <a:pt x="51239" y="107950"/>
                </a:lnTo>
                <a:lnTo>
                  <a:pt x="53232" y="109220"/>
                </a:lnTo>
                <a:lnTo>
                  <a:pt x="57195" y="109220"/>
                </a:lnTo>
                <a:lnTo>
                  <a:pt x="58935" y="107950"/>
                </a:lnTo>
                <a:lnTo>
                  <a:pt x="59976" y="106680"/>
                </a:lnTo>
                <a:lnTo>
                  <a:pt x="61653" y="104140"/>
                </a:lnTo>
                <a:lnTo>
                  <a:pt x="63456" y="101600"/>
                </a:lnTo>
                <a:lnTo>
                  <a:pt x="68650" y="93980"/>
                </a:lnTo>
                <a:lnTo>
                  <a:pt x="79458" y="93980"/>
                </a:lnTo>
                <a:lnTo>
                  <a:pt x="78721" y="91440"/>
                </a:lnTo>
                <a:lnTo>
                  <a:pt x="76283" y="87630"/>
                </a:lnTo>
                <a:close/>
              </a:path>
              <a:path w="403225" h="402589">
                <a:moveTo>
                  <a:pt x="346901" y="93980"/>
                </a:moveTo>
                <a:lnTo>
                  <a:pt x="333902" y="93980"/>
                </a:lnTo>
                <a:lnTo>
                  <a:pt x="338703" y="100330"/>
                </a:lnTo>
                <a:lnTo>
                  <a:pt x="340291" y="102870"/>
                </a:lnTo>
                <a:lnTo>
                  <a:pt x="342907" y="106680"/>
                </a:lnTo>
                <a:lnTo>
                  <a:pt x="344659" y="107950"/>
                </a:lnTo>
                <a:lnTo>
                  <a:pt x="348571" y="107950"/>
                </a:lnTo>
                <a:lnTo>
                  <a:pt x="350603" y="106680"/>
                </a:lnTo>
                <a:lnTo>
                  <a:pt x="351390" y="105410"/>
                </a:lnTo>
                <a:lnTo>
                  <a:pt x="352013" y="101600"/>
                </a:lnTo>
                <a:lnTo>
                  <a:pt x="351682" y="100330"/>
                </a:lnTo>
                <a:lnTo>
                  <a:pt x="349295" y="96520"/>
                </a:lnTo>
                <a:lnTo>
                  <a:pt x="347758" y="95250"/>
                </a:lnTo>
                <a:lnTo>
                  <a:pt x="346901" y="93980"/>
                </a:lnTo>
                <a:close/>
              </a:path>
              <a:path w="403225" h="402589">
                <a:moveTo>
                  <a:pt x="118790" y="76200"/>
                </a:moveTo>
                <a:lnTo>
                  <a:pt x="86240" y="76200"/>
                </a:lnTo>
                <a:lnTo>
                  <a:pt x="91548" y="78740"/>
                </a:lnTo>
                <a:lnTo>
                  <a:pt x="95854" y="81280"/>
                </a:lnTo>
                <a:lnTo>
                  <a:pt x="109290" y="81280"/>
                </a:lnTo>
                <a:lnTo>
                  <a:pt x="113964" y="80010"/>
                </a:lnTo>
                <a:lnTo>
                  <a:pt x="117914" y="77470"/>
                </a:lnTo>
                <a:lnTo>
                  <a:pt x="118790" y="76200"/>
                </a:lnTo>
                <a:close/>
              </a:path>
              <a:path w="403225" h="402589">
                <a:moveTo>
                  <a:pt x="274746" y="35560"/>
                </a:moveTo>
                <a:lnTo>
                  <a:pt x="238056" y="35560"/>
                </a:lnTo>
                <a:lnTo>
                  <a:pt x="243580" y="36830"/>
                </a:lnTo>
                <a:lnTo>
                  <a:pt x="247276" y="38100"/>
                </a:lnTo>
                <a:lnTo>
                  <a:pt x="252775" y="39370"/>
                </a:lnTo>
                <a:lnTo>
                  <a:pt x="252610" y="45720"/>
                </a:lnTo>
                <a:lnTo>
                  <a:pt x="253473" y="49530"/>
                </a:lnTo>
                <a:lnTo>
                  <a:pt x="255201" y="54610"/>
                </a:lnTo>
                <a:lnTo>
                  <a:pt x="257880" y="59690"/>
                </a:lnTo>
                <a:lnTo>
                  <a:pt x="262046" y="64770"/>
                </a:lnTo>
                <a:lnTo>
                  <a:pt x="267278" y="67310"/>
                </a:lnTo>
                <a:lnTo>
                  <a:pt x="273666" y="71120"/>
                </a:lnTo>
                <a:lnTo>
                  <a:pt x="276092" y="72390"/>
                </a:lnTo>
                <a:lnTo>
                  <a:pt x="278188" y="73660"/>
                </a:lnTo>
                <a:lnTo>
                  <a:pt x="284792" y="77470"/>
                </a:lnTo>
                <a:lnTo>
                  <a:pt x="288627" y="80010"/>
                </a:lnTo>
                <a:lnTo>
                  <a:pt x="293313" y="81280"/>
                </a:lnTo>
                <a:lnTo>
                  <a:pt x="306737" y="81280"/>
                </a:lnTo>
                <a:lnTo>
                  <a:pt x="311055" y="78740"/>
                </a:lnTo>
                <a:lnTo>
                  <a:pt x="316376" y="76200"/>
                </a:lnTo>
                <a:lnTo>
                  <a:pt x="332004" y="76200"/>
                </a:lnTo>
                <a:lnTo>
                  <a:pt x="330981" y="74930"/>
                </a:lnTo>
                <a:lnTo>
                  <a:pt x="328022" y="72390"/>
                </a:lnTo>
                <a:lnTo>
                  <a:pt x="326575" y="71120"/>
                </a:lnTo>
                <a:lnTo>
                  <a:pt x="296107" y="71120"/>
                </a:lnTo>
                <a:lnTo>
                  <a:pt x="293186" y="69850"/>
                </a:lnTo>
                <a:lnTo>
                  <a:pt x="290837" y="68580"/>
                </a:lnTo>
                <a:lnTo>
                  <a:pt x="283814" y="63500"/>
                </a:lnTo>
                <a:lnTo>
                  <a:pt x="281515" y="62230"/>
                </a:lnTo>
                <a:lnTo>
                  <a:pt x="278708" y="60960"/>
                </a:lnTo>
                <a:lnTo>
                  <a:pt x="275698" y="59690"/>
                </a:lnTo>
                <a:lnTo>
                  <a:pt x="268485" y="55880"/>
                </a:lnTo>
                <a:lnTo>
                  <a:pt x="265818" y="53340"/>
                </a:lnTo>
                <a:lnTo>
                  <a:pt x="264497" y="49530"/>
                </a:lnTo>
                <a:lnTo>
                  <a:pt x="264268" y="48260"/>
                </a:lnTo>
                <a:lnTo>
                  <a:pt x="264091" y="48260"/>
                </a:lnTo>
                <a:lnTo>
                  <a:pt x="263938" y="46990"/>
                </a:lnTo>
                <a:lnTo>
                  <a:pt x="262554" y="41910"/>
                </a:lnTo>
                <a:lnTo>
                  <a:pt x="282487" y="41910"/>
                </a:lnTo>
                <a:lnTo>
                  <a:pt x="282048" y="40640"/>
                </a:lnTo>
                <a:lnTo>
                  <a:pt x="280893" y="39370"/>
                </a:lnTo>
                <a:lnTo>
                  <a:pt x="279394" y="38100"/>
                </a:lnTo>
                <a:lnTo>
                  <a:pt x="277121" y="36830"/>
                </a:lnTo>
                <a:lnTo>
                  <a:pt x="274746" y="35560"/>
                </a:lnTo>
                <a:close/>
              </a:path>
              <a:path w="403225" h="402589">
                <a:moveTo>
                  <a:pt x="132607" y="17780"/>
                </a:moveTo>
                <a:lnTo>
                  <a:pt x="121482" y="17780"/>
                </a:lnTo>
                <a:lnTo>
                  <a:pt x="116847" y="19050"/>
                </a:lnTo>
                <a:lnTo>
                  <a:pt x="112618" y="20320"/>
                </a:lnTo>
                <a:lnTo>
                  <a:pt x="100553" y="27940"/>
                </a:lnTo>
                <a:lnTo>
                  <a:pt x="97581" y="29210"/>
                </a:lnTo>
                <a:lnTo>
                  <a:pt x="75762" y="58420"/>
                </a:lnTo>
                <a:lnTo>
                  <a:pt x="76359" y="62230"/>
                </a:lnTo>
                <a:lnTo>
                  <a:pt x="78950" y="68580"/>
                </a:lnTo>
                <a:lnTo>
                  <a:pt x="71622" y="74930"/>
                </a:lnTo>
                <a:lnTo>
                  <a:pt x="67545" y="80010"/>
                </a:lnTo>
                <a:lnTo>
                  <a:pt x="82023" y="80010"/>
                </a:lnTo>
                <a:lnTo>
                  <a:pt x="86240" y="76200"/>
                </a:lnTo>
                <a:lnTo>
                  <a:pt x="118790" y="76200"/>
                </a:lnTo>
                <a:lnTo>
                  <a:pt x="124429" y="73660"/>
                </a:lnTo>
                <a:lnTo>
                  <a:pt x="126410" y="72390"/>
                </a:lnTo>
                <a:lnTo>
                  <a:pt x="129001" y="71120"/>
                </a:lnTo>
                <a:lnTo>
                  <a:pt x="99702" y="71120"/>
                </a:lnTo>
                <a:lnTo>
                  <a:pt x="94050" y="68580"/>
                </a:lnTo>
                <a:lnTo>
                  <a:pt x="100349" y="64770"/>
                </a:lnTo>
                <a:lnTo>
                  <a:pt x="102547" y="62230"/>
                </a:lnTo>
                <a:lnTo>
                  <a:pt x="104896" y="60960"/>
                </a:lnTo>
                <a:lnTo>
                  <a:pt x="87383" y="60960"/>
                </a:lnTo>
                <a:lnTo>
                  <a:pt x="88107" y="54610"/>
                </a:lnTo>
                <a:lnTo>
                  <a:pt x="105950" y="36830"/>
                </a:lnTo>
                <a:lnTo>
                  <a:pt x="109620" y="34290"/>
                </a:lnTo>
                <a:lnTo>
                  <a:pt x="119539" y="29210"/>
                </a:lnTo>
                <a:lnTo>
                  <a:pt x="146666" y="29210"/>
                </a:lnTo>
                <a:lnTo>
                  <a:pt x="143110" y="24130"/>
                </a:lnTo>
                <a:lnTo>
                  <a:pt x="139643" y="21590"/>
                </a:lnTo>
                <a:lnTo>
                  <a:pt x="135516" y="19050"/>
                </a:lnTo>
                <a:lnTo>
                  <a:pt x="132607" y="17780"/>
                </a:lnTo>
                <a:close/>
              </a:path>
              <a:path w="403225" h="402589">
                <a:moveTo>
                  <a:pt x="348190" y="76200"/>
                </a:moveTo>
                <a:lnTo>
                  <a:pt x="342729" y="76200"/>
                </a:lnTo>
                <a:lnTo>
                  <a:pt x="339643" y="77470"/>
                </a:lnTo>
                <a:lnTo>
                  <a:pt x="335071" y="80010"/>
                </a:lnTo>
                <a:lnTo>
                  <a:pt x="360217" y="80010"/>
                </a:lnTo>
                <a:lnTo>
                  <a:pt x="356724" y="77470"/>
                </a:lnTo>
                <a:lnTo>
                  <a:pt x="348190" y="76200"/>
                </a:lnTo>
                <a:close/>
              </a:path>
              <a:path w="403225" h="402589">
                <a:moveTo>
                  <a:pt x="149940" y="43180"/>
                </a:moveTo>
                <a:lnTo>
                  <a:pt x="140024" y="43180"/>
                </a:lnTo>
                <a:lnTo>
                  <a:pt x="138500" y="48260"/>
                </a:lnTo>
                <a:lnTo>
                  <a:pt x="138322" y="48260"/>
                </a:lnTo>
                <a:lnTo>
                  <a:pt x="136760" y="53340"/>
                </a:lnTo>
                <a:lnTo>
                  <a:pt x="134170" y="55880"/>
                </a:lnTo>
                <a:lnTo>
                  <a:pt x="130639" y="57150"/>
                </a:lnTo>
                <a:lnTo>
                  <a:pt x="123806" y="60960"/>
                </a:lnTo>
                <a:lnTo>
                  <a:pt x="120974" y="62230"/>
                </a:lnTo>
                <a:lnTo>
                  <a:pt x="118790" y="63500"/>
                </a:lnTo>
                <a:lnTo>
                  <a:pt x="114548" y="67310"/>
                </a:lnTo>
                <a:lnTo>
                  <a:pt x="111856" y="68580"/>
                </a:lnTo>
                <a:lnTo>
                  <a:pt x="109417" y="69850"/>
                </a:lnTo>
                <a:lnTo>
                  <a:pt x="106496" y="71120"/>
                </a:lnTo>
                <a:lnTo>
                  <a:pt x="129001" y="71120"/>
                </a:lnTo>
                <a:lnTo>
                  <a:pt x="135376" y="67310"/>
                </a:lnTo>
                <a:lnTo>
                  <a:pt x="140558" y="64770"/>
                </a:lnTo>
                <a:lnTo>
                  <a:pt x="144711" y="59690"/>
                </a:lnTo>
                <a:lnTo>
                  <a:pt x="149143" y="49530"/>
                </a:lnTo>
                <a:lnTo>
                  <a:pt x="150006" y="45720"/>
                </a:lnTo>
                <a:lnTo>
                  <a:pt x="149940" y="43180"/>
                </a:lnTo>
                <a:close/>
              </a:path>
              <a:path w="403225" h="402589">
                <a:moveTo>
                  <a:pt x="301746" y="50800"/>
                </a:moveTo>
                <a:lnTo>
                  <a:pt x="295879" y="50800"/>
                </a:lnTo>
                <a:lnTo>
                  <a:pt x="293453" y="55880"/>
                </a:lnTo>
                <a:lnTo>
                  <a:pt x="294202" y="58420"/>
                </a:lnTo>
                <a:lnTo>
                  <a:pt x="296717" y="60960"/>
                </a:lnTo>
                <a:lnTo>
                  <a:pt x="301708" y="63500"/>
                </a:lnTo>
                <a:lnTo>
                  <a:pt x="308566" y="68580"/>
                </a:lnTo>
                <a:lnTo>
                  <a:pt x="302889" y="71120"/>
                </a:lnTo>
                <a:lnTo>
                  <a:pt x="326575" y="71120"/>
                </a:lnTo>
                <a:lnTo>
                  <a:pt x="323679" y="68580"/>
                </a:lnTo>
                <a:lnTo>
                  <a:pt x="326270" y="62230"/>
                </a:lnTo>
                <a:lnTo>
                  <a:pt x="326469" y="60960"/>
                </a:lnTo>
                <a:lnTo>
                  <a:pt x="315348" y="60960"/>
                </a:lnTo>
                <a:lnTo>
                  <a:pt x="307880" y="54610"/>
                </a:lnTo>
                <a:lnTo>
                  <a:pt x="305277" y="53340"/>
                </a:lnTo>
                <a:lnTo>
                  <a:pt x="302813" y="52070"/>
                </a:lnTo>
                <a:lnTo>
                  <a:pt x="301746" y="50800"/>
                </a:lnTo>
                <a:close/>
              </a:path>
              <a:path w="403225" h="402589">
                <a:moveTo>
                  <a:pt x="103880" y="50800"/>
                </a:moveTo>
                <a:lnTo>
                  <a:pt x="100845" y="50800"/>
                </a:lnTo>
                <a:lnTo>
                  <a:pt x="99664" y="52070"/>
                </a:lnTo>
                <a:lnTo>
                  <a:pt x="96527" y="53340"/>
                </a:lnTo>
                <a:lnTo>
                  <a:pt x="94342" y="55880"/>
                </a:lnTo>
                <a:lnTo>
                  <a:pt x="92145" y="57150"/>
                </a:lnTo>
                <a:lnTo>
                  <a:pt x="87383" y="60960"/>
                </a:lnTo>
                <a:lnTo>
                  <a:pt x="104896" y="60960"/>
                </a:lnTo>
                <a:lnTo>
                  <a:pt x="107246" y="59690"/>
                </a:lnTo>
                <a:lnTo>
                  <a:pt x="107969" y="55880"/>
                </a:lnTo>
                <a:lnTo>
                  <a:pt x="105518" y="52070"/>
                </a:lnTo>
                <a:lnTo>
                  <a:pt x="103880" y="50800"/>
                </a:lnTo>
                <a:close/>
              </a:path>
              <a:path w="403225" h="402589">
                <a:moveTo>
                  <a:pt x="281134" y="17780"/>
                </a:moveTo>
                <a:lnTo>
                  <a:pt x="270021" y="17780"/>
                </a:lnTo>
                <a:lnTo>
                  <a:pt x="267088" y="19050"/>
                </a:lnTo>
                <a:lnTo>
                  <a:pt x="262998" y="21590"/>
                </a:lnTo>
                <a:lnTo>
                  <a:pt x="259531" y="24130"/>
                </a:lnTo>
                <a:lnTo>
                  <a:pt x="255975" y="29210"/>
                </a:lnTo>
                <a:lnTo>
                  <a:pt x="283064" y="29210"/>
                </a:lnTo>
                <a:lnTo>
                  <a:pt x="292983" y="34290"/>
                </a:lnTo>
                <a:lnTo>
                  <a:pt x="296564" y="36830"/>
                </a:lnTo>
                <a:lnTo>
                  <a:pt x="299397" y="38100"/>
                </a:lnTo>
                <a:lnTo>
                  <a:pt x="307588" y="43180"/>
                </a:lnTo>
                <a:lnTo>
                  <a:pt x="311157" y="45720"/>
                </a:lnTo>
                <a:lnTo>
                  <a:pt x="313646" y="49530"/>
                </a:lnTo>
                <a:lnTo>
                  <a:pt x="314421" y="53340"/>
                </a:lnTo>
                <a:lnTo>
                  <a:pt x="315348" y="60960"/>
                </a:lnTo>
                <a:lnTo>
                  <a:pt x="326469" y="60960"/>
                </a:lnTo>
                <a:lnTo>
                  <a:pt x="305061" y="29210"/>
                </a:lnTo>
                <a:lnTo>
                  <a:pt x="301975" y="27940"/>
                </a:lnTo>
                <a:lnTo>
                  <a:pt x="298000" y="25400"/>
                </a:lnTo>
                <a:lnTo>
                  <a:pt x="290037" y="21590"/>
                </a:lnTo>
                <a:lnTo>
                  <a:pt x="285782" y="19050"/>
                </a:lnTo>
                <a:lnTo>
                  <a:pt x="281134" y="17780"/>
                </a:lnTo>
                <a:close/>
              </a:path>
              <a:path w="403225" h="402589">
                <a:moveTo>
                  <a:pt x="177032" y="35560"/>
                </a:moveTo>
                <a:lnTo>
                  <a:pt x="164561" y="35560"/>
                </a:lnTo>
                <a:lnTo>
                  <a:pt x="167532" y="40640"/>
                </a:lnTo>
                <a:lnTo>
                  <a:pt x="170441" y="44450"/>
                </a:lnTo>
                <a:lnTo>
                  <a:pt x="174073" y="46990"/>
                </a:lnTo>
                <a:lnTo>
                  <a:pt x="178975" y="50800"/>
                </a:lnTo>
                <a:lnTo>
                  <a:pt x="184271" y="52070"/>
                </a:lnTo>
                <a:lnTo>
                  <a:pt x="218320" y="52070"/>
                </a:lnTo>
                <a:lnTo>
                  <a:pt x="223628" y="50800"/>
                </a:lnTo>
                <a:lnTo>
                  <a:pt x="228492" y="46990"/>
                </a:lnTo>
                <a:lnTo>
                  <a:pt x="232175" y="44450"/>
                </a:lnTo>
                <a:lnTo>
                  <a:pt x="234106" y="41910"/>
                </a:lnTo>
                <a:lnTo>
                  <a:pt x="186100" y="41910"/>
                </a:lnTo>
                <a:lnTo>
                  <a:pt x="182696" y="40640"/>
                </a:lnTo>
                <a:lnTo>
                  <a:pt x="179331" y="38100"/>
                </a:lnTo>
                <a:lnTo>
                  <a:pt x="177032" y="35560"/>
                </a:lnTo>
                <a:close/>
              </a:path>
              <a:path w="403225" h="402589">
                <a:moveTo>
                  <a:pt x="223057" y="1270"/>
                </a:moveTo>
                <a:lnTo>
                  <a:pt x="179559" y="1270"/>
                </a:lnTo>
                <a:lnTo>
                  <a:pt x="171889" y="5080"/>
                </a:lnTo>
                <a:lnTo>
                  <a:pt x="167177" y="11430"/>
                </a:lnTo>
                <a:lnTo>
                  <a:pt x="164434" y="13970"/>
                </a:lnTo>
                <a:lnTo>
                  <a:pt x="162783" y="19050"/>
                </a:lnTo>
                <a:lnTo>
                  <a:pt x="162211" y="25400"/>
                </a:lnTo>
                <a:lnTo>
                  <a:pt x="156407" y="26670"/>
                </a:lnTo>
                <a:lnTo>
                  <a:pt x="152381" y="26670"/>
                </a:lnTo>
                <a:lnTo>
                  <a:pt x="146666" y="29210"/>
                </a:lnTo>
                <a:lnTo>
                  <a:pt x="127985" y="29210"/>
                </a:lnTo>
                <a:lnTo>
                  <a:pt x="129877" y="30480"/>
                </a:lnTo>
                <a:lnTo>
                  <a:pt x="136087" y="33020"/>
                </a:lnTo>
                <a:lnTo>
                  <a:pt x="127413" y="35560"/>
                </a:lnTo>
                <a:lnTo>
                  <a:pt x="124594" y="36830"/>
                </a:lnTo>
                <a:lnTo>
                  <a:pt x="121927" y="39370"/>
                </a:lnTo>
                <a:lnTo>
                  <a:pt x="120377" y="39370"/>
                </a:lnTo>
                <a:lnTo>
                  <a:pt x="119222" y="40640"/>
                </a:lnTo>
                <a:lnTo>
                  <a:pt x="118498" y="43180"/>
                </a:lnTo>
                <a:lnTo>
                  <a:pt x="118345" y="44450"/>
                </a:lnTo>
                <a:lnTo>
                  <a:pt x="120136" y="48260"/>
                </a:lnTo>
                <a:lnTo>
                  <a:pt x="122117" y="49530"/>
                </a:lnTo>
                <a:lnTo>
                  <a:pt x="125826" y="49530"/>
                </a:lnTo>
                <a:lnTo>
                  <a:pt x="126613" y="48260"/>
                </a:lnTo>
                <a:lnTo>
                  <a:pt x="129318" y="46990"/>
                </a:lnTo>
                <a:lnTo>
                  <a:pt x="132201" y="45720"/>
                </a:lnTo>
                <a:lnTo>
                  <a:pt x="140024" y="43180"/>
                </a:lnTo>
                <a:lnTo>
                  <a:pt x="149940" y="43180"/>
                </a:lnTo>
                <a:lnTo>
                  <a:pt x="149841" y="39370"/>
                </a:lnTo>
                <a:lnTo>
                  <a:pt x="155302" y="38100"/>
                </a:lnTo>
                <a:lnTo>
                  <a:pt x="158985" y="36830"/>
                </a:lnTo>
                <a:lnTo>
                  <a:pt x="164561" y="35560"/>
                </a:lnTo>
                <a:lnTo>
                  <a:pt x="177032" y="35560"/>
                </a:lnTo>
                <a:lnTo>
                  <a:pt x="174733" y="33020"/>
                </a:lnTo>
                <a:lnTo>
                  <a:pt x="182582" y="31750"/>
                </a:lnTo>
                <a:lnTo>
                  <a:pt x="190951" y="31750"/>
                </a:lnTo>
                <a:lnTo>
                  <a:pt x="193275" y="29210"/>
                </a:lnTo>
                <a:lnTo>
                  <a:pt x="193148" y="22860"/>
                </a:lnTo>
                <a:lnTo>
                  <a:pt x="173413" y="22860"/>
                </a:lnTo>
                <a:lnTo>
                  <a:pt x="177057" y="17780"/>
                </a:lnTo>
                <a:lnTo>
                  <a:pt x="179978" y="13970"/>
                </a:lnTo>
                <a:lnTo>
                  <a:pt x="183903" y="11430"/>
                </a:lnTo>
                <a:lnTo>
                  <a:pt x="235427" y="11430"/>
                </a:lnTo>
                <a:lnTo>
                  <a:pt x="230728" y="5080"/>
                </a:lnTo>
                <a:lnTo>
                  <a:pt x="223057" y="1270"/>
                </a:lnTo>
                <a:close/>
              </a:path>
              <a:path w="403225" h="402589">
                <a:moveTo>
                  <a:pt x="282487" y="41910"/>
                </a:moveTo>
                <a:lnTo>
                  <a:pt x="262554" y="41910"/>
                </a:lnTo>
                <a:lnTo>
                  <a:pt x="274784" y="48260"/>
                </a:lnTo>
                <a:lnTo>
                  <a:pt x="279267" y="48260"/>
                </a:lnTo>
                <a:lnTo>
                  <a:pt x="281185" y="46990"/>
                </a:lnTo>
                <a:lnTo>
                  <a:pt x="282163" y="45720"/>
                </a:lnTo>
                <a:lnTo>
                  <a:pt x="282810" y="44450"/>
                </a:lnTo>
                <a:lnTo>
                  <a:pt x="282925" y="43180"/>
                </a:lnTo>
                <a:lnTo>
                  <a:pt x="282487" y="41910"/>
                </a:lnTo>
                <a:close/>
              </a:path>
              <a:path w="403225" h="402589">
                <a:moveTo>
                  <a:pt x="201416" y="40640"/>
                </a:moveTo>
                <a:lnTo>
                  <a:pt x="200044" y="41910"/>
                </a:lnTo>
                <a:lnTo>
                  <a:pt x="202546" y="41910"/>
                </a:lnTo>
                <a:lnTo>
                  <a:pt x="201416" y="40640"/>
                </a:lnTo>
                <a:close/>
              </a:path>
              <a:path w="403225" h="402589">
                <a:moveTo>
                  <a:pt x="210497" y="20320"/>
                </a:moveTo>
                <a:lnTo>
                  <a:pt x="208007" y="22860"/>
                </a:lnTo>
                <a:lnTo>
                  <a:pt x="207918" y="29210"/>
                </a:lnTo>
                <a:lnTo>
                  <a:pt x="210230" y="31750"/>
                </a:lnTo>
                <a:lnTo>
                  <a:pt x="219437" y="31750"/>
                </a:lnTo>
                <a:lnTo>
                  <a:pt x="227819" y="33020"/>
                </a:lnTo>
                <a:lnTo>
                  <a:pt x="223285" y="38100"/>
                </a:lnTo>
                <a:lnTo>
                  <a:pt x="219856" y="40640"/>
                </a:lnTo>
                <a:lnTo>
                  <a:pt x="216542" y="41910"/>
                </a:lnTo>
                <a:lnTo>
                  <a:pt x="234106" y="41910"/>
                </a:lnTo>
                <a:lnTo>
                  <a:pt x="235071" y="40640"/>
                </a:lnTo>
                <a:lnTo>
                  <a:pt x="238056" y="35560"/>
                </a:lnTo>
                <a:lnTo>
                  <a:pt x="274746" y="35560"/>
                </a:lnTo>
                <a:lnTo>
                  <a:pt x="272117" y="34290"/>
                </a:lnTo>
                <a:lnTo>
                  <a:pt x="266605" y="31750"/>
                </a:lnTo>
                <a:lnTo>
                  <a:pt x="272765" y="30480"/>
                </a:lnTo>
                <a:lnTo>
                  <a:pt x="274619" y="29210"/>
                </a:lnTo>
                <a:lnTo>
                  <a:pt x="255975" y="29210"/>
                </a:lnTo>
                <a:lnTo>
                  <a:pt x="250248" y="26670"/>
                </a:lnTo>
                <a:lnTo>
                  <a:pt x="246209" y="26670"/>
                </a:lnTo>
                <a:lnTo>
                  <a:pt x="240405" y="24130"/>
                </a:lnTo>
                <a:lnTo>
                  <a:pt x="240262" y="22860"/>
                </a:lnTo>
                <a:lnTo>
                  <a:pt x="229483" y="22860"/>
                </a:lnTo>
                <a:lnTo>
                  <a:pt x="220263" y="21590"/>
                </a:lnTo>
                <a:lnTo>
                  <a:pt x="213773" y="21590"/>
                </a:lnTo>
                <a:lnTo>
                  <a:pt x="210497" y="20320"/>
                </a:lnTo>
                <a:close/>
              </a:path>
              <a:path w="403225" h="402589">
                <a:moveTo>
                  <a:pt x="190685" y="21590"/>
                </a:moveTo>
                <a:lnTo>
                  <a:pt x="179166" y="21590"/>
                </a:lnTo>
                <a:lnTo>
                  <a:pt x="173413" y="22860"/>
                </a:lnTo>
                <a:lnTo>
                  <a:pt x="193148" y="22860"/>
                </a:lnTo>
                <a:lnTo>
                  <a:pt x="190685" y="21590"/>
                </a:lnTo>
                <a:close/>
              </a:path>
              <a:path w="403225" h="402589">
                <a:moveTo>
                  <a:pt x="235427" y="11430"/>
                </a:moveTo>
                <a:lnTo>
                  <a:pt x="218701" y="11430"/>
                </a:lnTo>
                <a:lnTo>
                  <a:pt x="222625" y="13970"/>
                </a:lnTo>
                <a:lnTo>
                  <a:pt x="225254" y="16510"/>
                </a:lnTo>
                <a:lnTo>
                  <a:pt x="229483" y="22860"/>
                </a:lnTo>
                <a:lnTo>
                  <a:pt x="240262" y="22860"/>
                </a:lnTo>
                <a:lnTo>
                  <a:pt x="239834" y="19050"/>
                </a:lnTo>
                <a:lnTo>
                  <a:pt x="238170" y="13970"/>
                </a:lnTo>
                <a:lnTo>
                  <a:pt x="235427" y="11430"/>
                </a:lnTo>
                <a:close/>
              </a:path>
              <a:path w="403225" h="402589">
                <a:moveTo>
                  <a:pt x="211817" y="0"/>
                </a:moveTo>
                <a:lnTo>
                  <a:pt x="190761" y="0"/>
                </a:lnTo>
                <a:lnTo>
                  <a:pt x="187713" y="1270"/>
                </a:lnTo>
                <a:lnTo>
                  <a:pt x="214815" y="1270"/>
                </a:lnTo>
                <a:lnTo>
                  <a:pt x="211817"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51" name="object 51"/>
          <p:cNvSpPr/>
          <p:nvPr/>
        </p:nvSpPr>
        <p:spPr>
          <a:xfrm>
            <a:off x="6670595" y="2575057"/>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52" name="object 52"/>
          <p:cNvSpPr/>
          <p:nvPr/>
        </p:nvSpPr>
        <p:spPr>
          <a:xfrm>
            <a:off x="6717255" y="2620336"/>
            <a:ext cx="103342" cy="86124"/>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3" name="object 53"/>
          <p:cNvSpPr/>
          <p:nvPr/>
        </p:nvSpPr>
        <p:spPr>
          <a:xfrm>
            <a:off x="8170060" y="3299451"/>
            <a:ext cx="258600" cy="258193"/>
          </a:xfrm>
          <a:custGeom>
            <a:avLst/>
            <a:gdLst/>
            <a:ahLst/>
            <a:cxnLst/>
            <a:rect l="l" t="t" r="r" b="b"/>
            <a:pathLst>
              <a:path w="403225" h="402589">
                <a:moveTo>
                  <a:pt x="127807" y="355600"/>
                </a:moveTo>
                <a:lnTo>
                  <a:pt x="123324" y="355600"/>
                </a:lnTo>
                <a:lnTo>
                  <a:pt x="121406" y="356870"/>
                </a:lnTo>
                <a:lnTo>
                  <a:pt x="119780" y="359410"/>
                </a:lnTo>
                <a:lnTo>
                  <a:pt x="119653" y="360680"/>
                </a:lnTo>
                <a:lnTo>
                  <a:pt x="120542" y="363220"/>
                </a:lnTo>
                <a:lnTo>
                  <a:pt x="121698" y="364490"/>
                </a:lnTo>
                <a:lnTo>
                  <a:pt x="123197" y="365760"/>
                </a:lnTo>
                <a:lnTo>
                  <a:pt x="125483" y="367030"/>
                </a:lnTo>
                <a:lnTo>
                  <a:pt x="127870" y="367030"/>
                </a:lnTo>
                <a:lnTo>
                  <a:pt x="130474" y="368300"/>
                </a:lnTo>
                <a:lnTo>
                  <a:pt x="135884" y="370840"/>
                </a:lnTo>
                <a:lnTo>
                  <a:pt x="129877" y="373380"/>
                </a:lnTo>
                <a:lnTo>
                  <a:pt x="127972" y="374650"/>
                </a:lnTo>
                <a:lnTo>
                  <a:pt x="146641" y="374650"/>
                </a:lnTo>
                <a:lnTo>
                  <a:pt x="152394" y="375920"/>
                </a:lnTo>
                <a:lnTo>
                  <a:pt x="156433" y="377190"/>
                </a:lnTo>
                <a:lnTo>
                  <a:pt x="162211" y="378460"/>
                </a:lnTo>
                <a:lnTo>
                  <a:pt x="179559" y="402590"/>
                </a:lnTo>
                <a:lnTo>
                  <a:pt x="223044" y="402590"/>
                </a:lnTo>
                <a:lnTo>
                  <a:pt x="230728" y="398780"/>
                </a:lnTo>
                <a:lnTo>
                  <a:pt x="235452" y="392430"/>
                </a:lnTo>
                <a:lnTo>
                  <a:pt x="188424" y="392430"/>
                </a:lnTo>
                <a:lnTo>
                  <a:pt x="183903" y="391160"/>
                </a:lnTo>
                <a:lnTo>
                  <a:pt x="179978" y="389890"/>
                </a:lnTo>
                <a:lnTo>
                  <a:pt x="177400" y="386080"/>
                </a:lnTo>
                <a:lnTo>
                  <a:pt x="176905" y="386080"/>
                </a:lnTo>
                <a:lnTo>
                  <a:pt x="173247" y="381000"/>
                </a:lnTo>
                <a:lnTo>
                  <a:pt x="193339" y="381000"/>
                </a:lnTo>
                <a:lnTo>
                  <a:pt x="194583" y="379730"/>
                </a:lnTo>
                <a:lnTo>
                  <a:pt x="194672" y="374650"/>
                </a:lnTo>
                <a:lnTo>
                  <a:pt x="192361" y="372110"/>
                </a:lnTo>
                <a:lnTo>
                  <a:pt x="186303" y="372110"/>
                </a:lnTo>
                <a:lnTo>
                  <a:pt x="183141" y="370840"/>
                </a:lnTo>
                <a:lnTo>
                  <a:pt x="174784" y="370840"/>
                </a:lnTo>
                <a:lnTo>
                  <a:pt x="177223" y="368300"/>
                </a:lnTo>
                <a:lnTo>
                  <a:pt x="164561" y="368300"/>
                </a:lnTo>
                <a:lnTo>
                  <a:pt x="159062" y="367030"/>
                </a:lnTo>
                <a:lnTo>
                  <a:pt x="155391" y="365760"/>
                </a:lnTo>
                <a:lnTo>
                  <a:pt x="149854" y="364490"/>
                </a:lnTo>
                <a:lnTo>
                  <a:pt x="149945" y="360680"/>
                </a:lnTo>
                <a:lnTo>
                  <a:pt x="139999" y="360680"/>
                </a:lnTo>
                <a:lnTo>
                  <a:pt x="132709" y="358140"/>
                </a:lnTo>
                <a:lnTo>
                  <a:pt x="127807" y="355600"/>
                </a:lnTo>
                <a:close/>
              </a:path>
              <a:path w="403225" h="402589">
                <a:moveTo>
                  <a:pt x="240253" y="381000"/>
                </a:moveTo>
                <a:lnTo>
                  <a:pt x="229166" y="381000"/>
                </a:lnTo>
                <a:lnTo>
                  <a:pt x="225546" y="386080"/>
                </a:lnTo>
                <a:lnTo>
                  <a:pt x="222625" y="389890"/>
                </a:lnTo>
                <a:lnTo>
                  <a:pt x="218688" y="391160"/>
                </a:lnTo>
                <a:lnTo>
                  <a:pt x="214230" y="392430"/>
                </a:lnTo>
                <a:lnTo>
                  <a:pt x="235452" y="392430"/>
                </a:lnTo>
                <a:lnTo>
                  <a:pt x="238170" y="388620"/>
                </a:lnTo>
                <a:lnTo>
                  <a:pt x="239834" y="384810"/>
                </a:lnTo>
                <a:lnTo>
                  <a:pt x="240253" y="381000"/>
                </a:lnTo>
                <a:close/>
              </a:path>
              <a:path w="403225" h="402589">
                <a:moveTo>
                  <a:pt x="82125" y="323850"/>
                </a:moveTo>
                <a:lnTo>
                  <a:pt x="67558" y="323850"/>
                </a:lnTo>
                <a:lnTo>
                  <a:pt x="71673" y="328930"/>
                </a:lnTo>
                <a:lnTo>
                  <a:pt x="74619" y="331470"/>
                </a:lnTo>
                <a:lnTo>
                  <a:pt x="78937" y="335280"/>
                </a:lnTo>
                <a:lnTo>
                  <a:pt x="76359" y="341630"/>
                </a:lnTo>
                <a:lnTo>
                  <a:pt x="75762" y="345440"/>
                </a:lnTo>
                <a:lnTo>
                  <a:pt x="76423" y="350520"/>
                </a:lnTo>
                <a:lnTo>
                  <a:pt x="100629" y="375920"/>
                </a:lnTo>
                <a:lnTo>
                  <a:pt x="104540" y="378460"/>
                </a:lnTo>
                <a:lnTo>
                  <a:pt x="112580" y="382270"/>
                </a:lnTo>
                <a:lnTo>
                  <a:pt x="116847" y="384810"/>
                </a:lnTo>
                <a:lnTo>
                  <a:pt x="121482" y="386080"/>
                </a:lnTo>
                <a:lnTo>
                  <a:pt x="129407" y="386080"/>
                </a:lnTo>
                <a:lnTo>
                  <a:pt x="132595" y="384810"/>
                </a:lnTo>
                <a:lnTo>
                  <a:pt x="139631" y="382270"/>
                </a:lnTo>
                <a:lnTo>
                  <a:pt x="143098" y="379730"/>
                </a:lnTo>
                <a:lnTo>
                  <a:pt x="146641" y="374650"/>
                </a:lnTo>
                <a:lnTo>
                  <a:pt x="119526" y="374650"/>
                </a:lnTo>
                <a:lnTo>
                  <a:pt x="117202" y="373380"/>
                </a:lnTo>
                <a:lnTo>
                  <a:pt x="109633" y="369570"/>
                </a:lnTo>
                <a:lnTo>
                  <a:pt x="106026" y="367030"/>
                </a:lnTo>
                <a:lnTo>
                  <a:pt x="103207" y="365760"/>
                </a:lnTo>
                <a:lnTo>
                  <a:pt x="95003" y="360680"/>
                </a:lnTo>
                <a:lnTo>
                  <a:pt x="91434" y="358140"/>
                </a:lnTo>
                <a:lnTo>
                  <a:pt x="88958" y="354330"/>
                </a:lnTo>
                <a:lnTo>
                  <a:pt x="88170" y="349250"/>
                </a:lnTo>
                <a:lnTo>
                  <a:pt x="87395" y="342900"/>
                </a:lnTo>
                <a:lnTo>
                  <a:pt x="105880" y="342900"/>
                </a:lnTo>
                <a:lnTo>
                  <a:pt x="103372" y="341630"/>
                </a:lnTo>
                <a:lnTo>
                  <a:pt x="100781" y="339090"/>
                </a:lnTo>
                <a:lnTo>
                  <a:pt x="94050" y="334010"/>
                </a:lnTo>
                <a:lnTo>
                  <a:pt x="99702" y="332740"/>
                </a:lnTo>
                <a:lnTo>
                  <a:pt x="129013" y="332740"/>
                </a:lnTo>
                <a:lnTo>
                  <a:pt x="126524" y="331470"/>
                </a:lnTo>
                <a:lnTo>
                  <a:pt x="124429" y="330200"/>
                </a:lnTo>
                <a:lnTo>
                  <a:pt x="120018" y="327660"/>
                </a:lnTo>
                <a:lnTo>
                  <a:pt x="86240" y="327660"/>
                </a:lnTo>
                <a:lnTo>
                  <a:pt x="82125" y="323850"/>
                </a:lnTo>
                <a:close/>
              </a:path>
              <a:path w="403225" h="402589">
                <a:moveTo>
                  <a:pt x="326469" y="342900"/>
                </a:moveTo>
                <a:lnTo>
                  <a:pt x="315526" y="342900"/>
                </a:lnTo>
                <a:lnTo>
                  <a:pt x="313646" y="354330"/>
                </a:lnTo>
                <a:lnTo>
                  <a:pt x="311169" y="358140"/>
                </a:lnTo>
                <a:lnTo>
                  <a:pt x="307499" y="360680"/>
                </a:lnTo>
                <a:lnTo>
                  <a:pt x="299384" y="365760"/>
                </a:lnTo>
                <a:lnTo>
                  <a:pt x="296653" y="367030"/>
                </a:lnTo>
                <a:lnTo>
                  <a:pt x="293097" y="369570"/>
                </a:lnTo>
                <a:lnTo>
                  <a:pt x="285287" y="373380"/>
                </a:lnTo>
                <a:lnTo>
                  <a:pt x="283064" y="374650"/>
                </a:lnTo>
                <a:lnTo>
                  <a:pt x="255963" y="374650"/>
                </a:lnTo>
                <a:lnTo>
                  <a:pt x="259506" y="379730"/>
                </a:lnTo>
                <a:lnTo>
                  <a:pt x="262998" y="382270"/>
                </a:lnTo>
                <a:lnTo>
                  <a:pt x="267113" y="383540"/>
                </a:lnTo>
                <a:lnTo>
                  <a:pt x="270021" y="384810"/>
                </a:lnTo>
                <a:lnTo>
                  <a:pt x="273222" y="386080"/>
                </a:lnTo>
                <a:lnTo>
                  <a:pt x="281147" y="386080"/>
                </a:lnTo>
                <a:lnTo>
                  <a:pt x="285782" y="384810"/>
                </a:lnTo>
                <a:lnTo>
                  <a:pt x="290011" y="382270"/>
                </a:lnTo>
                <a:lnTo>
                  <a:pt x="298050" y="378460"/>
                </a:lnTo>
                <a:lnTo>
                  <a:pt x="302064" y="375920"/>
                </a:lnTo>
                <a:lnTo>
                  <a:pt x="305035" y="374650"/>
                </a:lnTo>
                <a:lnTo>
                  <a:pt x="310763" y="370840"/>
                </a:lnTo>
                <a:lnTo>
                  <a:pt x="313557" y="369570"/>
                </a:lnTo>
                <a:lnTo>
                  <a:pt x="320593" y="364490"/>
                </a:lnTo>
                <a:lnTo>
                  <a:pt x="325190" y="356870"/>
                </a:lnTo>
                <a:lnTo>
                  <a:pt x="326206" y="349250"/>
                </a:lnTo>
                <a:lnTo>
                  <a:pt x="326867" y="345440"/>
                </a:lnTo>
                <a:lnTo>
                  <a:pt x="326469" y="342900"/>
                </a:lnTo>
                <a:close/>
              </a:path>
              <a:path w="403225" h="402589">
                <a:moveTo>
                  <a:pt x="193339" y="381000"/>
                </a:moveTo>
                <a:lnTo>
                  <a:pt x="173247" y="381000"/>
                </a:lnTo>
                <a:lnTo>
                  <a:pt x="182379" y="382270"/>
                </a:lnTo>
                <a:lnTo>
                  <a:pt x="192094" y="382270"/>
                </a:lnTo>
                <a:lnTo>
                  <a:pt x="193339" y="381000"/>
                </a:lnTo>
                <a:close/>
              </a:path>
              <a:path w="403225" h="402589">
                <a:moveTo>
                  <a:pt x="234106" y="361950"/>
                </a:moveTo>
                <a:lnTo>
                  <a:pt x="216554" y="361950"/>
                </a:lnTo>
                <a:lnTo>
                  <a:pt x="219856" y="363220"/>
                </a:lnTo>
                <a:lnTo>
                  <a:pt x="222803" y="365760"/>
                </a:lnTo>
                <a:lnTo>
                  <a:pt x="223717" y="365760"/>
                </a:lnTo>
                <a:lnTo>
                  <a:pt x="227845" y="370840"/>
                </a:lnTo>
                <a:lnTo>
                  <a:pt x="220009" y="370840"/>
                </a:lnTo>
                <a:lnTo>
                  <a:pt x="217316" y="372110"/>
                </a:lnTo>
                <a:lnTo>
                  <a:pt x="211652" y="372110"/>
                </a:lnTo>
                <a:lnTo>
                  <a:pt x="209328" y="374650"/>
                </a:lnTo>
                <a:lnTo>
                  <a:pt x="209455" y="379730"/>
                </a:lnTo>
                <a:lnTo>
                  <a:pt x="211919" y="382270"/>
                </a:lnTo>
                <a:lnTo>
                  <a:pt x="223451" y="382270"/>
                </a:lnTo>
                <a:lnTo>
                  <a:pt x="229166" y="381000"/>
                </a:lnTo>
                <a:lnTo>
                  <a:pt x="240253" y="381000"/>
                </a:lnTo>
                <a:lnTo>
                  <a:pt x="240405" y="378460"/>
                </a:lnTo>
                <a:lnTo>
                  <a:pt x="246222" y="377190"/>
                </a:lnTo>
                <a:lnTo>
                  <a:pt x="250248" y="375920"/>
                </a:lnTo>
                <a:lnTo>
                  <a:pt x="255963" y="374650"/>
                </a:lnTo>
                <a:lnTo>
                  <a:pt x="274619" y="374650"/>
                </a:lnTo>
                <a:lnTo>
                  <a:pt x="272955" y="373380"/>
                </a:lnTo>
                <a:lnTo>
                  <a:pt x="266516" y="370840"/>
                </a:lnTo>
                <a:lnTo>
                  <a:pt x="272291" y="368300"/>
                </a:lnTo>
                <a:lnTo>
                  <a:pt x="238043" y="368300"/>
                </a:lnTo>
                <a:lnTo>
                  <a:pt x="235071" y="363220"/>
                </a:lnTo>
                <a:lnTo>
                  <a:pt x="234106" y="361950"/>
                </a:lnTo>
                <a:close/>
              </a:path>
              <a:path w="403225" h="402589">
                <a:moveTo>
                  <a:pt x="184284" y="350520"/>
                </a:moveTo>
                <a:lnTo>
                  <a:pt x="178988" y="353060"/>
                </a:lnTo>
                <a:lnTo>
                  <a:pt x="174111" y="356870"/>
                </a:lnTo>
                <a:lnTo>
                  <a:pt x="170441" y="359410"/>
                </a:lnTo>
                <a:lnTo>
                  <a:pt x="167532" y="363220"/>
                </a:lnTo>
                <a:lnTo>
                  <a:pt x="164561" y="368300"/>
                </a:lnTo>
                <a:lnTo>
                  <a:pt x="177223" y="368300"/>
                </a:lnTo>
                <a:lnTo>
                  <a:pt x="178442" y="367030"/>
                </a:lnTo>
                <a:lnTo>
                  <a:pt x="178861" y="365760"/>
                </a:lnTo>
                <a:lnTo>
                  <a:pt x="179839" y="365760"/>
                </a:lnTo>
                <a:lnTo>
                  <a:pt x="182747" y="363220"/>
                </a:lnTo>
                <a:lnTo>
                  <a:pt x="186062" y="361950"/>
                </a:lnTo>
                <a:lnTo>
                  <a:pt x="234106" y="361950"/>
                </a:lnTo>
                <a:lnTo>
                  <a:pt x="232175" y="359410"/>
                </a:lnTo>
                <a:lnTo>
                  <a:pt x="228518" y="356870"/>
                </a:lnTo>
                <a:lnTo>
                  <a:pt x="223628" y="353060"/>
                </a:lnTo>
                <a:lnTo>
                  <a:pt x="220974" y="351790"/>
                </a:lnTo>
                <a:lnTo>
                  <a:pt x="190748" y="351790"/>
                </a:lnTo>
                <a:lnTo>
                  <a:pt x="184284" y="350520"/>
                </a:lnTo>
                <a:close/>
              </a:path>
              <a:path w="403225" h="402589">
                <a:moveTo>
                  <a:pt x="306763" y="322580"/>
                </a:moveTo>
                <a:lnTo>
                  <a:pt x="293301" y="322580"/>
                </a:lnTo>
                <a:lnTo>
                  <a:pt x="288627" y="323850"/>
                </a:lnTo>
                <a:lnTo>
                  <a:pt x="284690" y="326390"/>
                </a:lnTo>
                <a:lnTo>
                  <a:pt x="283801" y="326390"/>
                </a:lnTo>
                <a:lnTo>
                  <a:pt x="278175" y="330200"/>
                </a:lnTo>
                <a:lnTo>
                  <a:pt x="276206" y="331470"/>
                </a:lnTo>
                <a:lnTo>
                  <a:pt x="273603" y="332740"/>
                </a:lnTo>
                <a:lnTo>
                  <a:pt x="270898" y="334010"/>
                </a:lnTo>
                <a:lnTo>
                  <a:pt x="267227" y="336550"/>
                </a:lnTo>
                <a:lnTo>
                  <a:pt x="262046" y="339090"/>
                </a:lnTo>
                <a:lnTo>
                  <a:pt x="257880" y="342900"/>
                </a:lnTo>
                <a:lnTo>
                  <a:pt x="255213" y="349250"/>
                </a:lnTo>
                <a:lnTo>
                  <a:pt x="253473" y="353060"/>
                </a:lnTo>
                <a:lnTo>
                  <a:pt x="252610" y="358140"/>
                </a:lnTo>
                <a:lnTo>
                  <a:pt x="252775" y="364490"/>
                </a:lnTo>
                <a:lnTo>
                  <a:pt x="247352" y="365760"/>
                </a:lnTo>
                <a:lnTo>
                  <a:pt x="243669" y="367030"/>
                </a:lnTo>
                <a:lnTo>
                  <a:pt x="238043" y="368300"/>
                </a:lnTo>
                <a:lnTo>
                  <a:pt x="272291" y="368300"/>
                </a:lnTo>
                <a:lnTo>
                  <a:pt x="278010" y="365760"/>
                </a:lnTo>
                <a:lnTo>
                  <a:pt x="280664" y="364490"/>
                </a:lnTo>
                <a:lnTo>
                  <a:pt x="282226" y="364490"/>
                </a:lnTo>
                <a:lnTo>
                  <a:pt x="283382" y="363220"/>
                </a:lnTo>
                <a:lnTo>
                  <a:pt x="284118" y="360680"/>
                </a:lnTo>
                <a:lnTo>
                  <a:pt x="262579" y="360680"/>
                </a:lnTo>
                <a:lnTo>
                  <a:pt x="263951" y="355600"/>
                </a:lnTo>
                <a:lnTo>
                  <a:pt x="264091" y="355600"/>
                </a:lnTo>
                <a:lnTo>
                  <a:pt x="264281" y="354330"/>
                </a:lnTo>
                <a:lnTo>
                  <a:pt x="265843" y="350520"/>
                </a:lnTo>
                <a:lnTo>
                  <a:pt x="268447" y="347980"/>
                </a:lnTo>
                <a:lnTo>
                  <a:pt x="271977" y="345440"/>
                </a:lnTo>
                <a:lnTo>
                  <a:pt x="278721" y="342900"/>
                </a:lnTo>
                <a:lnTo>
                  <a:pt x="281617" y="340360"/>
                </a:lnTo>
                <a:lnTo>
                  <a:pt x="283814" y="339090"/>
                </a:lnTo>
                <a:lnTo>
                  <a:pt x="288081" y="336550"/>
                </a:lnTo>
                <a:lnTo>
                  <a:pt x="290748" y="335280"/>
                </a:lnTo>
                <a:lnTo>
                  <a:pt x="293199" y="334010"/>
                </a:lnTo>
                <a:lnTo>
                  <a:pt x="296107" y="332740"/>
                </a:lnTo>
                <a:lnTo>
                  <a:pt x="326575" y="332740"/>
                </a:lnTo>
                <a:lnTo>
                  <a:pt x="328022" y="331470"/>
                </a:lnTo>
                <a:lnTo>
                  <a:pt x="330994" y="328930"/>
                </a:lnTo>
                <a:lnTo>
                  <a:pt x="332017" y="327660"/>
                </a:lnTo>
                <a:lnTo>
                  <a:pt x="316364" y="327660"/>
                </a:lnTo>
                <a:lnTo>
                  <a:pt x="311068" y="323850"/>
                </a:lnTo>
                <a:lnTo>
                  <a:pt x="306763" y="322580"/>
                </a:lnTo>
                <a:close/>
              </a:path>
              <a:path w="403225" h="402589">
                <a:moveTo>
                  <a:pt x="129013" y="332740"/>
                </a:moveTo>
                <a:lnTo>
                  <a:pt x="106496" y="332740"/>
                </a:lnTo>
                <a:lnTo>
                  <a:pt x="109417" y="334010"/>
                </a:lnTo>
                <a:lnTo>
                  <a:pt x="111741" y="335280"/>
                </a:lnTo>
                <a:lnTo>
                  <a:pt x="112681" y="335280"/>
                </a:lnTo>
                <a:lnTo>
                  <a:pt x="118790" y="339090"/>
                </a:lnTo>
                <a:lnTo>
                  <a:pt x="121076" y="340360"/>
                </a:lnTo>
                <a:lnTo>
                  <a:pt x="123908" y="342900"/>
                </a:lnTo>
                <a:lnTo>
                  <a:pt x="129877" y="345440"/>
                </a:lnTo>
                <a:lnTo>
                  <a:pt x="134157" y="347980"/>
                </a:lnTo>
                <a:lnTo>
                  <a:pt x="136748" y="350520"/>
                </a:lnTo>
                <a:lnTo>
                  <a:pt x="138335" y="354330"/>
                </a:lnTo>
                <a:lnTo>
                  <a:pt x="139999" y="360680"/>
                </a:lnTo>
                <a:lnTo>
                  <a:pt x="149945" y="360680"/>
                </a:lnTo>
                <a:lnTo>
                  <a:pt x="150006" y="358140"/>
                </a:lnTo>
                <a:lnTo>
                  <a:pt x="149143" y="353060"/>
                </a:lnTo>
                <a:lnTo>
                  <a:pt x="147416" y="349250"/>
                </a:lnTo>
                <a:lnTo>
                  <a:pt x="144723" y="342900"/>
                </a:lnTo>
                <a:lnTo>
                  <a:pt x="140570" y="339090"/>
                </a:lnTo>
                <a:lnTo>
                  <a:pt x="135325" y="336550"/>
                </a:lnTo>
                <a:lnTo>
                  <a:pt x="129013" y="332740"/>
                </a:lnTo>
                <a:close/>
              </a:path>
              <a:path w="403225" h="402589">
                <a:moveTo>
                  <a:pt x="280499" y="354330"/>
                </a:moveTo>
                <a:lnTo>
                  <a:pt x="276778" y="354330"/>
                </a:lnTo>
                <a:lnTo>
                  <a:pt x="273349" y="356870"/>
                </a:lnTo>
                <a:lnTo>
                  <a:pt x="270529" y="358140"/>
                </a:lnTo>
                <a:lnTo>
                  <a:pt x="262579" y="360680"/>
                </a:lnTo>
                <a:lnTo>
                  <a:pt x="284118" y="360680"/>
                </a:lnTo>
                <a:lnTo>
                  <a:pt x="284271" y="359410"/>
                </a:lnTo>
                <a:lnTo>
                  <a:pt x="282455" y="355600"/>
                </a:lnTo>
                <a:lnTo>
                  <a:pt x="280499" y="354330"/>
                </a:lnTo>
                <a:close/>
              </a:path>
              <a:path w="403225" h="402589">
                <a:moveTo>
                  <a:pt x="105880" y="342900"/>
                </a:moveTo>
                <a:lnTo>
                  <a:pt x="87395" y="342900"/>
                </a:lnTo>
                <a:lnTo>
                  <a:pt x="94850" y="349250"/>
                </a:lnTo>
                <a:lnTo>
                  <a:pt x="97378" y="350520"/>
                </a:lnTo>
                <a:lnTo>
                  <a:pt x="99778" y="351790"/>
                </a:lnTo>
                <a:lnTo>
                  <a:pt x="100857" y="353060"/>
                </a:lnTo>
                <a:lnTo>
                  <a:pt x="105099" y="353060"/>
                </a:lnTo>
                <a:lnTo>
                  <a:pt x="106712" y="351790"/>
                </a:lnTo>
                <a:lnTo>
                  <a:pt x="109138" y="347980"/>
                </a:lnTo>
                <a:lnTo>
                  <a:pt x="108389" y="344170"/>
                </a:lnTo>
                <a:lnTo>
                  <a:pt x="105880" y="342900"/>
                </a:lnTo>
                <a:close/>
              </a:path>
              <a:path w="403225" h="402589">
                <a:moveTo>
                  <a:pt x="218320" y="350520"/>
                </a:moveTo>
                <a:lnTo>
                  <a:pt x="212325" y="350520"/>
                </a:lnTo>
                <a:lnTo>
                  <a:pt x="211538" y="351790"/>
                </a:lnTo>
                <a:lnTo>
                  <a:pt x="220974" y="351790"/>
                </a:lnTo>
                <a:lnTo>
                  <a:pt x="218320" y="350520"/>
                </a:lnTo>
                <a:close/>
              </a:path>
              <a:path w="403225" h="402589">
                <a:moveTo>
                  <a:pt x="326575" y="332740"/>
                </a:moveTo>
                <a:lnTo>
                  <a:pt x="302889" y="332740"/>
                </a:lnTo>
                <a:lnTo>
                  <a:pt x="308553" y="334010"/>
                </a:lnTo>
                <a:lnTo>
                  <a:pt x="302216" y="339090"/>
                </a:lnTo>
                <a:lnTo>
                  <a:pt x="300032" y="340360"/>
                </a:lnTo>
                <a:lnTo>
                  <a:pt x="295371" y="344170"/>
                </a:lnTo>
                <a:lnTo>
                  <a:pt x="294634" y="347980"/>
                </a:lnTo>
                <a:lnTo>
                  <a:pt x="297098" y="351790"/>
                </a:lnTo>
                <a:lnTo>
                  <a:pt x="302940" y="351790"/>
                </a:lnTo>
                <a:lnTo>
                  <a:pt x="306077" y="349250"/>
                </a:lnTo>
                <a:lnTo>
                  <a:pt x="308198" y="347980"/>
                </a:lnTo>
                <a:lnTo>
                  <a:pt x="315526" y="342900"/>
                </a:lnTo>
                <a:lnTo>
                  <a:pt x="326469" y="342900"/>
                </a:lnTo>
                <a:lnTo>
                  <a:pt x="326270" y="341630"/>
                </a:lnTo>
                <a:lnTo>
                  <a:pt x="323679" y="335280"/>
                </a:lnTo>
                <a:lnTo>
                  <a:pt x="326575" y="332740"/>
                </a:lnTo>
                <a:close/>
              </a:path>
              <a:path w="403225" h="402589">
                <a:moveTo>
                  <a:pt x="109303" y="322580"/>
                </a:moveTo>
                <a:lnTo>
                  <a:pt x="95854" y="322580"/>
                </a:lnTo>
                <a:lnTo>
                  <a:pt x="91561" y="323850"/>
                </a:lnTo>
                <a:lnTo>
                  <a:pt x="86240" y="327660"/>
                </a:lnTo>
                <a:lnTo>
                  <a:pt x="120018" y="327660"/>
                </a:lnTo>
                <a:lnTo>
                  <a:pt x="117812" y="326390"/>
                </a:lnTo>
                <a:lnTo>
                  <a:pt x="113977" y="323850"/>
                </a:lnTo>
                <a:lnTo>
                  <a:pt x="109303" y="322580"/>
                </a:lnTo>
                <a:close/>
              </a:path>
              <a:path w="403225" h="402589">
                <a:moveTo>
                  <a:pt x="332004" y="76200"/>
                </a:moveTo>
                <a:lnTo>
                  <a:pt x="316376" y="76200"/>
                </a:lnTo>
                <a:lnTo>
                  <a:pt x="320529" y="80010"/>
                </a:lnTo>
                <a:lnTo>
                  <a:pt x="323209" y="82550"/>
                </a:lnTo>
                <a:lnTo>
                  <a:pt x="327146" y="86360"/>
                </a:lnTo>
                <a:lnTo>
                  <a:pt x="323895" y="91440"/>
                </a:lnTo>
                <a:lnTo>
                  <a:pt x="322409" y="96520"/>
                </a:lnTo>
                <a:lnTo>
                  <a:pt x="321837" y="100330"/>
                </a:lnTo>
                <a:lnTo>
                  <a:pt x="321101" y="107950"/>
                </a:lnTo>
                <a:lnTo>
                  <a:pt x="322434" y="113030"/>
                </a:lnTo>
                <a:lnTo>
                  <a:pt x="325724" y="118110"/>
                </a:lnTo>
                <a:lnTo>
                  <a:pt x="329915" y="124460"/>
                </a:lnTo>
                <a:lnTo>
                  <a:pt x="330981" y="127000"/>
                </a:lnTo>
                <a:lnTo>
                  <a:pt x="332544" y="129540"/>
                </a:lnTo>
                <a:lnTo>
                  <a:pt x="333890" y="132080"/>
                </a:lnTo>
                <a:lnTo>
                  <a:pt x="335807" y="135890"/>
                </a:lnTo>
                <a:lnTo>
                  <a:pt x="338297" y="140970"/>
                </a:lnTo>
                <a:lnTo>
                  <a:pt x="342907" y="144780"/>
                </a:lnTo>
                <a:lnTo>
                  <a:pt x="349054" y="147320"/>
                </a:lnTo>
                <a:lnTo>
                  <a:pt x="352940" y="149860"/>
                </a:lnTo>
                <a:lnTo>
                  <a:pt x="363887" y="149860"/>
                </a:lnTo>
                <a:lnTo>
                  <a:pt x="366529" y="160020"/>
                </a:lnTo>
                <a:lnTo>
                  <a:pt x="367799" y="165100"/>
                </a:lnTo>
                <a:lnTo>
                  <a:pt x="362312" y="167640"/>
                </a:lnTo>
                <a:lnTo>
                  <a:pt x="358972" y="171450"/>
                </a:lnTo>
                <a:lnTo>
                  <a:pt x="356191" y="173990"/>
                </a:lnTo>
                <a:lnTo>
                  <a:pt x="352267" y="180340"/>
                </a:lnTo>
                <a:lnTo>
                  <a:pt x="350362" y="185420"/>
                </a:lnTo>
                <a:lnTo>
                  <a:pt x="350679" y="191770"/>
                </a:lnTo>
                <a:lnTo>
                  <a:pt x="350908" y="194310"/>
                </a:lnTo>
                <a:lnTo>
                  <a:pt x="351009" y="203200"/>
                </a:lnTo>
                <a:lnTo>
                  <a:pt x="350908" y="209550"/>
                </a:lnTo>
                <a:lnTo>
                  <a:pt x="350692" y="212090"/>
                </a:lnTo>
                <a:lnTo>
                  <a:pt x="350362" y="218440"/>
                </a:lnTo>
                <a:lnTo>
                  <a:pt x="352267" y="223520"/>
                </a:lnTo>
                <a:lnTo>
                  <a:pt x="356178" y="228600"/>
                </a:lnTo>
                <a:lnTo>
                  <a:pt x="358998" y="232410"/>
                </a:lnTo>
                <a:lnTo>
                  <a:pt x="362350" y="236220"/>
                </a:lnTo>
                <a:lnTo>
                  <a:pt x="366122" y="237490"/>
                </a:lnTo>
                <a:lnTo>
                  <a:pt x="367824" y="238760"/>
                </a:lnTo>
                <a:lnTo>
                  <a:pt x="366580" y="243840"/>
                </a:lnTo>
                <a:lnTo>
                  <a:pt x="365602" y="247650"/>
                </a:lnTo>
                <a:lnTo>
                  <a:pt x="363925" y="252730"/>
                </a:lnTo>
                <a:lnTo>
                  <a:pt x="357131" y="252730"/>
                </a:lnTo>
                <a:lnTo>
                  <a:pt x="352927" y="254000"/>
                </a:lnTo>
                <a:lnTo>
                  <a:pt x="349092" y="255270"/>
                </a:lnTo>
                <a:lnTo>
                  <a:pt x="342907" y="257810"/>
                </a:lnTo>
                <a:lnTo>
                  <a:pt x="338309" y="262890"/>
                </a:lnTo>
                <a:lnTo>
                  <a:pt x="335782" y="267970"/>
                </a:lnTo>
                <a:lnTo>
                  <a:pt x="332569" y="274320"/>
                </a:lnTo>
                <a:lnTo>
                  <a:pt x="331058" y="276860"/>
                </a:lnTo>
                <a:lnTo>
                  <a:pt x="329927" y="278130"/>
                </a:lnTo>
                <a:lnTo>
                  <a:pt x="325660" y="285750"/>
                </a:lnTo>
                <a:lnTo>
                  <a:pt x="322434" y="289560"/>
                </a:lnTo>
                <a:lnTo>
                  <a:pt x="321101" y="295910"/>
                </a:lnTo>
                <a:lnTo>
                  <a:pt x="322409" y="307340"/>
                </a:lnTo>
                <a:lnTo>
                  <a:pt x="323895" y="311150"/>
                </a:lnTo>
                <a:lnTo>
                  <a:pt x="327146" y="317500"/>
                </a:lnTo>
                <a:lnTo>
                  <a:pt x="323247" y="321310"/>
                </a:lnTo>
                <a:lnTo>
                  <a:pt x="320542" y="323850"/>
                </a:lnTo>
                <a:lnTo>
                  <a:pt x="316364" y="327660"/>
                </a:lnTo>
                <a:lnTo>
                  <a:pt x="332017" y="327660"/>
                </a:lnTo>
                <a:lnTo>
                  <a:pt x="335084" y="323850"/>
                </a:lnTo>
                <a:lnTo>
                  <a:pt x="359065" y="323850"/>
                </a:lnTo>
                <a:lnTo>
                  <a:pt x="363722" y="321310"/>
                </a:lnTo>
                <a:lnTo>
                  <a:pt x="366914" y="316230"/>
                </a:lnTo>
                <a:lnTo>
                  <a:pt x="342475" y="316230"/>
                </a:lnTo>
                <a:lnTo>
                  <a:pt x="348126" y="308610"/>
                </a:lnTo>
                <a:lnTo>
                  <a:pt x="333966" y="308610"/>
                </a:lnTo>
                <a:lnTo>
                  <a:pt x="332455" y="303530"/>
                </a:lnTo>
                <a:lnTo>
                  <a:pt x="332315" y="302260"/>
                </a:lnTo>
                <a:lnTo>
                  <a:pt x="331616" y="298450"/>
                </a:lnTo>
                <a:lnTo>
                  <a:pt x="332480" y="294640"/>
                </a:lnTo>
                <a:lnTo>
                  <a:pt x="334588" y="290830"/>
                </a:lnTo>
                <a:lnTo>
                  <a:pt x="339122" y="284480"/>
                </a:lnTo>
                <a:lnTo>
                  <a:pt x="340367" y="281940"/>
                </a:lnTo>
                <a:lnTo>
                  <a:pt x="342069" y="279400"/>
                </a:lnTo>
                <a:lnTo>
                  <a:pt x="345078" y="273050"/>
                </a:lnTo>
                <a:lnTo>
                  <a:pt x="347250" y="269240"/>
                </a:lnTo>
                <a:lnTo>
                  <a:pt x="350133" y="266700"/>
                </a:lnTo>
                <a:lnTo>
                  <a:pt x="354337" y="264160"/>
                </a:lnTo>
                <a:lnTo>
                  <a:pt x="354934" y="264160"/>
                </a:lnTo>
                <a:lnTo>
                  <a:pt x="360560" y="262890"/>
                </a:lnTo>
                <a:lnTo>
                  <a:pt x="381934" y="262890"/>
                </a:lnTo>
                <a:lnTo>
                  <a:pt x="379229" y="260350"/>
                </a:lnTo>
                <a:lnTo>
                  <a:pt x="374212" y="256540"/>
                </a:lnTo>
                <a:lnTo>
                  <a:pt x="375952" y="250190"/>
                </a:lnTo>
                <a:lnTo>
                  <a:pt x="377019" y="246380"/>
                </a:lnTo>
                <a:lnTo>
                  <a:pt x="378365" y="241300"/>
                </a:lnTo>
                <a:lnTo>
                  <a:pt x="384537" y="240030"/>
                </a:lnTo>
                <a:lnTo>
                  <a:pt x="388614" y="238760"/>
                </a:lnTo>
                <a:lnTo>
                  <a:pt x="392005" y="236220"/>
                </a:lnTo>
                <a:lnTo>
                  <a:pt x="397936" y="231140"/>
                </a:lnTo>
                <a:lnTo>
                  <a:pt x="398573" y="229870"/>
                </a:lnTo>
                <a:lnTo>
                  <a:pt x="380486" y="229870"/>
                </a:lnTo>
                <a:lnTo>
                  <a:pt x="380648" y="228600"/>
                </a:lnTo>
                <a:lnTo>
                  <a:pt x="369818" y="228600"/>
                </a:lnTo>
                <a:lnTo>
                  <a:pt x="365233" y="223520"/>
                </a:lnTo>
                <a:lnTo>
                  <a:pt x="362389" y="219710"/>
                </a:lnTo>
                <a:lnTo>
                  <a:pt x="361182" y="215900"/>
                </a:lnTo>
                <a:lnTo>
                  <a:pt x="361461" y="212090"/>
                </a:lnTo>
                <a:lnTo>
                  <a:pt x="361690" y="210820"/>
                </a:lnTo>
                <a:lnTo>
                  <a:pt x="361804" y="203200"/>
                </a:lnTo>
                <a:lnTo>
                  <a:pt x="361690" y="193040"/>
                </a:lnTo>
                <a:lnTo>
                  <a:pt x="361449" y="190500"/>
                </a:lnTo>
                <a:lnTo>
                  <a:pt x="361182" y="186690"/>
                </a:lnTo>
                <a:lnTo>
                  <a:pt x="362376" y="184150"/>
                </a:lnTo>
                <a:lnTo>
                  <a:pt x="365221" y="180340"/>
                </a:lnTo>
                <a:lnTo>
                  <a:pt x="369818" y="175260"/>
                </a:lnTo>
                <a:lnTo>
                  <a:pt x="380804" y="175260"/>
                </a:lnTo>
                <a:lnTo>
                  <a:pt x="380664" y="173990"/>
                </a:lnTo>
                <a:lnTo>
                  <a:pt x="398560" y="173990"/>
                </a:lnTo>
                <a:lnTo>
                  <a:pt x="397923" y="172720"/>
                </a:lnTo>
                <a:lnTo>
                  <a:pt x="391980" y="167640"/>
                </a:lnTo>
                <a:lnTo>
                  <a:pt x="388601" y="165100"/>
                </a:lnTo>
                <a:lnTo>
                  <a:pt x="384525" y="163830"/>
                </a:lnTo>
                <a:lnTo>
                  <a:pt x="378340" y="162560"/>
                </a:lnTo>
                <a:lnTo>
                  <a:pt x="376994" y="157480"/>
                </a:lnTo>
                <a:lnTo>
                  <a:pt x="375927" y="152400"/>
                </a:lnTo>
                <a:lnTo>
                  <a:pt x="374187" y="147320"/>
                </a:lnTo>
                <a:lnTo>
                  <a:pt x="379216" y="143510"/>
                </a:lnTo>
                <a:lnTo>
                  <a:pt x="381019" y="140970"/>
                </a:lnTo>
                <a:lnTo>
                  <a:pt x="360534" y="140970"/>
                </a:lnTo>
                <a:lnTo>
                  <a:pt x="355480" y="139700"/>
                </a:lnTo>
                <a:lnTo>
                  <a:pt x="354324" y="138430"/>
                </a:lnTo>
                <a:lnTo>
                  <a:pt x="350133" y="137160"/>
                </a:lnTo>
                <a:lnTo>
                  <a:pt x="347250" y="134620"/>
                </a:lnTo>
                <a:lnTo>
                  <a:pt x="342018" y="124460"/>
                </a:lnTo>
                <a:lnTo>
                  <a:pt x="340316" y="121920"/>
                </a:lnTo>
                <a:lnTo>
                  <a:pt x="339109" y="119380"/>
                </a:lnTo>
                <a:lnTo>
                  <a:pt x="334652" y="111760"/>
                </a:lnTo>
                <a:lnTo>
                  <a:pt x="332480" y="109220"/>
                </a:lnTo>
                <a:lnTo>
                  <a:pt x="331616" y="105410"/>
                </a:lnTo>
                <a:lnTo>
                  <a:pt x="332328" y="100330"/>
                </a:lnTo>
                <a:lnTo>
                  <a:pt x="332607" y="99060"/>
                </a:lnTo>
                <a:lnTo>
                  <a:pt x="333902" y="93980"/>
                </a:lnTo>
                <a:lnTo>
                  <a:pt x="346901" y="93980"/>
                </a:lnTo>
                <a:lnTo>
                  <a:pt x="342665" y="87630"/>
                </a:lnTo>
                <a:lnTo>
                  <a:pt x="366939" y="87630"/>
                </a:lnTo>
                <a:lnTo>
                  <a:pt x="363722" y="82550"/>
                </a:lnTo>
                <a:lnTo>
                  <a:pt x="360223" y="80010"/>
                </a:lnTo>
                <a:lnTo>
                  <a:pt x="335071" y="80010"/>
                </a:lnTo>
                <a:lnTo>
                  <a:pt x="332004" y="76200"/>
                </a:lnTo>
                <a:close/>
              </a:path>
              <a:path w="403225" h="402589">
                <a:moveTo>
                  <a:pt x="59887" y="76200"/>
                </a:moveTo>
                <a:lnTo>
                  <a:pt x="54426" y="76200"/>
                </a:lnTo>
                <a:lnTo>
                  <a:pt x="53245" y="77470"/>
                </a:lnTo>
                <a:lnTo>
                  <a:pt x="45892" y="77470"/>
                </a:lnTo>
                <a:lnTo>
                  <a:pt x="38894" y="82550"/>
                </a:lnTo>
                <a:lnTo>
                  <a:pt x="34119" y="88900"/>
                </a:lnTo>
                <a:lnTo>
                  <a:pt x="32354" y="92710"/>
                </a:lnTo>
                <a:lnTo>
                  <a:pt x="28582" y="97790"/>
                </a:lnTo>
                <a:lnTo>
                  <a:pt x="26880" y="101600"/>
                </a:lnTo>
                <a:lnTo>
                  <a:pt x="24518" y="105410"/>
                </a:lnTo>
                <a:lnTo>
                  <a:pt x="20479" y="113030"/>
                </a:lnTo>
                <a:lnTo>
                  <a:pt x="16834" y="120650"/>
                </a:lnTo>
                <a:lnTo>
                  <a:pt x="16314" y="129540"/>
                </a:lnTo>
                <a:lnTo>
                  <a:pt x="19082" y="135890"/>
                </a:lnTo>
                <a:lnTo>
                  <a:pt x="20695" y="139700"/>
                </a:lnTo>
                <a:lnTo>
                  <a:pt x="23400" y="143510"/>
                </a:lnTo>
                <a:lnTo>
                  <a:pt x="28417" y="147320"/>
                </a:lnTo>
                <a:lnTo>
                  <a:pt x="26664" y="152400"/>
                </a:lnTo>
                <a:lnTo>
                  <a:pt x="25585" y="157480"/>
                </a:lnTo>
                <a:lnTo>
                  <a:pt x="24264" y="162560"/>
                </a:lnTo>
                <a:lnTo>
                  <a:pt x="18092" y="163830"/>
                </a:lnTo>
                <a:lnTo>
                  <a:pt x="14015" y="165100"/>
                </a:lnTo>
                <a:lnTo>
                  <a:pt x="0" y="205740"/>
                </a:lnTo>
                <a:lnTo>
                  <a:pt x="87" y="210820"/>
                </a:lnTo>
                <a:lnTo>
                  <a:pt x="206" y="213360"/>
                </a:lnTo>
                <a:lnTo>
                  <a:pt x="400" y="215900"/>
                </a:lnTo>
                <a:lnTo>
                  <a:pt x="858" y="223520"/>
                </a:lnTo>
                <a:lnTo>
                  <a:pt x="24289" y="241300"/>
                </a:lnTo>
                <a:lnTo>
                  <a:pt x="25623" y="246380"/>
                </a:lnTo>
                <a:lnTo>
                  <a:pt x="26702" y="250190"/>
                </a:lnTo>
                <a:lnTo>
                  <a:pt x="28442" y="256540"/>
                </a:lnTo>
                <a:lnTo>
                  <a:pt x="23413" y="260350"/>
                </a:lnTo>
                <a:lnTo>
                  <a:pt x="20695" y="262890"/>
                </a:lnTo>
                <a:lnTo>
                  <a:pt x="19082" y="267970"/>
                </a:lnTo>
                <a:lnTo>
                  <a:pt x="16314" y="274320"/>
                </a:lnTo>
                <a:lnTo>
                  <a:pt x="16834" y="283210"/>
                </a:lnTo>
                <a:lnTo>
                  <a:pt x="20466" y="290830"/>
                </a:lnTo>
                <a:lnTo>
                  <a:pt x="24569" y="298450"/>
                </a:lnTo>
                <a:lnTo>
                  <a:pt x="26931" y="302260"/>
                </a:lnTo>
                <a:lnTo>
                  <a:pt x="28569" y="306070"/>
                </a:lnTo>
                <a:lnTo>
                  <a:pt x="30474" y="308610"/>
                </a:lnTo>
                <a:lnTo>
                  <a:pt x="34055" y="313690"/>
                </a:lnTo>
                <a:lnTo>
                  <a:pt x="38894" y="321310"/>
                </a:lnTo>
                <a:lnTo>
                  <a:pt x="45892" y="325120"/>
                </a:lnTo>
                <a:lnTo>
                  <a:pt x="53283" y="326390"/>
                </a:lnTo>
                <a:lnTo>
                  <a:pt x="62986" y="326390"/>
                </a:lnTo>
                <a:lnTo>
                  <a:pt x="67558" y="323850"/>
                </a:lnTo>
                <a:lnTo>
                  <a:pt x="82125" y="323850"/>
                </a:lnTo>
                <a:lnTo>
                  <a:pt x="79433" y="321310"/>
                </a:lnTo>
                <a:lnTo>
                  <a:pt x="75483" y="317500"/>
                </a:lnTo>
                <a:lnTo>
                  <a:pt x="76131" y="316230"/>
                </a:lnTo>
                <a:lnTo>
                  <a:pt x="60065" y="316230"/>
                </a:lnTo>
                <a:lnTo>
                  <a:pt x="41193" y="304800"/>
                </a:lnTo>
                <a:lnTo>
                  <a:pt x="37764" y="299720"/>
                </a:lnTo>
                <a:lnTo>
                  <a:pt x="36253" y="297180"/>
                </a:lnTo>
                <a:lnTo>
                  <a:pt x="34106" y="293370"/>
                </a:lnTo>
                <a:lnTo>
                  <a:pt x="30385" y="285750"/>
                </a:lnTo>
                <a:lnTo>
                  <a:pt x="28264" y="281940"/>
                </a:lnTo>
                <a:lnTo>
                  <a:pt x="27934" y="278130"/>
                </a:lnTo>
                <a:lnTo>
                  <a:pt x="29369" y="273050"/>
                </a:lnTo>
                <a:lnTo>
                  <a:pt x="29560" y="273050"/>
                </a:lnTo>
                <a:lnTo>
                  <a:pt x="31985" y="266700"/>
                </a:lnTo>
                <a:lnTo>
                  <a:pt x="43746" y="266700"/>
                </a:lnTo>
                <a:lnTo>
                  <a:pt x="42069" y="262890"/>
                </a:lnTo>
                <a:lnTo>
                  <a:pt x="64294" y="262890"/>
                </a:lnTo>
                <a:lnTo>
                  <a:pt x="59709" y="257810"/>
                </a:lnTo>
                <a:lnTo>
                  <a:pt x="53550" y="255270"/>
                </a:lnTo>
                <a:lnTo>
                  <a:pt x="49689" y="254000"/>
                </a:lnTo>
                <a:lnTo>
                  <a:pt x="45485" y="252730"/>
                </a:lnTo>
                <a:lnTo>
                  <a:pt x="38716" y="252730"/>
                </a:lnTo>
                <a:lnTo>
                  <a:pt x="37091" y="247650"/>
                </a:lnTo>
                <a:lnTo>
                  <a:pt x="34792" y="238760"/>
                </a:lnTo>
                <a:lnTo>
                  <a:pt x="40278" y="234950"/>
                </a:lnTo>
                <a:lnTo>
                  <a:pt x="43619" y="232410"/>
                </a:lnTo>
                <a:lnTo>
                  <a:pt x="45490" y="229870"/>
                </a:lnTo>
                <a:lnTo>
                  <a:pt x="21978" y="229870"/>
                </a:lnTo>
                <a:lnTo>
                  <a:pt x="17190" y="226060"/>
                </a:lnTo>
                <a:lnTo>
                  <a:pt x="16974" y="226060"/>
                </a:lnTo>
                <a:lnTo>
                  <a:pt x="13431" y="223520"/>
                </a:lnTo>
                <a:lnTo>
                  <a:pt x="11488" y="219710"/>
                </a:lnTo>
                <a:lnTo>
                  <a:pt x="11145" y="214630"/>
                </a:lnTo>
                <a:lnTo>
                  <a:pt x="10878" y="212090"/>
                </a:lnTo>
                <a:lnTo>
                  <a:pt x="10769" y="205740"/>
                </a:lnTo>
                <a:lnTo>
                  <a:pt x="10878" y="191770"/>
                </a:lnTo>
                <a:lnTo>
                  <a:pt x="11145" y="189230"/>
                </a:lnTo>
                <a:lnTo>
                  <a:pt x="11488" y="184150"/>
                </a:lnTo>
                <a:lnTo>
                  <a:pt x="13431" y="180340"/>
                </a:lnTo>
                <a:lnTo>
                  <a:pt x="17139" y="177800"/>
                </a:lnTo>
                <a:lnTo>
                  <a:pt x="22117" y="173990"/>
                </a:lnTo>
                <a:lnTo>
                  <a:pt x="46438" y="173990"/>
                </a:lnTo>
                <a:lnTo>
                  <a:pt x="43606" y="171450"/>
                </a:lnTo>
                <a:lnTo>
                  <a:pt x="40278" y="167640"/>
                </a:lnTo>
                <a:lnTo>
                  <a:pt x="34767" y="165100"/>
                </a:lnTo>
                <a:lnTo>
                  <a:pt x="38691" y="149860"/>
                </a:lnTo>
                <a:lnTo>
                  <a:pt x="49676" y="149860"/>
                </a:lnTo>
                <a:lnTo>
                  <a:pt x="53525" y="147320"/>
                </a:lnTo>
                <a:lnTo>
                  <a:pt x="59709" y="144780"/>
                </a:lnTo>
                <a:lnTo>
                  <a:pt x="64294" y="140970"/>
                </a:lnTo>
                <a:lnTo>
                  <a:pt x="42018" y="140970"/>
                </a:lnTo>
                <a:lnTo>
                  <a:pt x="44076" y="135890"/>
                </a:lnTo>
                <a:lnTo>
                  <a:pt x="31896" y="135890"/>
                </a:lnTo>
                <a:lnTo>
                  <a:pt x="29369" y="130810"/>
                </a:lnTo>
                <a:lnTo>
                  <a:pt x="27947" y="125730"/>
                </a:lnTo>
                <a:lnTo>
                  <a:pt x="28264" y="121920"/>
                </a:lnTo>
                <a:lnTo>
                  <a:pt x="34030" y="110490"/>
                </a:lnTo>
                <a:lnTo>
                  <a:pt x="36202" y="106680"/>
                </a:lnTo>
                <a:lnTo>
                  <a:pt x="37764" y="104140"/>
                </a:lnTo>
                <a:lnTo>
                  <a:pt x="43047" y="95250"/>
                </a:lnTo>
                <a:lnTo>
                  <a:pt x="45524" y="91440"/>
                </a:lnTo>
                <a:lnTo>
                  <a:pt x="49232" y="88900"/>
                </a:lnTo>
                <a:lnTo>
                  <a:pt x="53309" y="88900"/>
                </a:lnTo>
                <a:lnTo>
                  <a:pt x="60129" y="87630"/>
                </a:lnTo>
                <a:lnTo>
                  <a:pt x="76283" y="87630"/>
                </a:lnTo>
                <a:lnTo>
                  <a:pt x="75470" y="86360"/>
                </a:lnTo>
                <a:lnTo>
                  <a:pt x="79318" y="82550"/>
                </a:lnTo>
                <a:lnTo>
                  <a:pt x="82023" y="80010"/>
                </a:lnTo>
                <a:lnTo>
                  <a:pt x="67545" y="80010"/>
                </a:lnTo>
                <a:lnTo>
                  <a:pt x="62973" y="77470"/>
                </a:lnTo>
                <a:lnTo>
                  <a:pt x="59887" y="76200"/>
                </a:lnTo>
                <a:close/>
              </a:path>
              <a:path w="403225" h="402589">
                <a:moveTo>
                  <a:pt x="359065" y="323850"/>
                </a:moveTo>
                <a:lnTo>
                  <a:pt x="335084" y="323850"/>
                </a:lnTo>
                <a:lnTo>
                  <a:pt x="336747" y="325120"/>
                </a:lnTo>
                <a:lnTo>
                  <a:pt x="339656" y="326390"/>
                </a:lnTo>
                <a:lnTo>
                  <a:pt x="349371" y="326390"/>
                </a:lnTo>
                <a:lnTo>
                  <a:pt x="356737" y="325120"/>
                </a:lnTo>
                <a:lnTo>
                  <a:pt x="359065" y="323850"/>
                </a:lnTo>
                <a:close/>
              </a:path>
              <a:path w="403225" h="402589">
                <a:moveTo>
                  <a:pt x="57931" y="295910"/>
                </a:moveTo>
                <a:lnTo>
                  <a:pt x="54020" y="295910"/>
                </a:lnTo>
                <a:lnTo>
                  <a:pt x="52001" y="297180"/>
                </a:lnTo>
                <a:lnTo>
                  <a:pt x="51213" y="298450"/>
                </a:lnTo>
                <a:lnTo>
                  <a:pt x="50578" y="300990"/>
                </a:lnTo>
                <a:lnTo>
                  <a:pt x="50921" y="303530"/>
                </a:lnTo>
                <a:lnTo>
                  <a:pt x="53347" y="306070"/>
                </a:lnTo>
                <a:lnTo>
                  <a:pt x="54922" y="308610"/>
                </a:lnTo>
                <a:lnTo>
                  <a:pt x="56560" y="311150"/>
                </a:lnTo>
                <a:lnTo>
                  <a:pt x="60065" y="316230"/>
                </a:lnTo>
                <a:lnTo>
                  <a:pt x="76131" y="316230"/>
                </a:lnTo>
                <a:lnTo>
                  <a:pt x="78721" y="311150"/>
                </a:lnTo>
                <a:lnTo>
                  <a:pt x="79712" y="308610"/>
                </a:lnTo>
                <a:lnTo>
                  <a:pt x="68650" y="308610"/>
                </a:lnTo>
                <a:lnTo>
                  <a:pt x="63900" y="302260"/>
                </a:lnTo>
                <a:lnTo>
                  <a:pt x="62313" y="300990"/>
                </a:lnTo>
                <a:lnTo>
                  <a:pt x="59697" y="297180"/>
                </a:lnTo>
                <a:lnTo>
                  <a:pt x="57931" y="295910"/>
                </a:lnTo>
                <a:close/>
              </a:path>
              <a:path w="403225" h="402589">
                <a:moveTo>
                  <a:pt x="383134" y="266700"/>
                </a:moveTo>
                <a:lnTo>
                  <a:pt x="370796" y="266700"/>
                </a:lnTo>
                <a:lnTo>
                  <a:pt x="373234" y="273050"/>
                </a:lnTo>
                <a:lnTo>
                  <a:pt x="374657" y="278130"/>
                </a:lnTo>
                <a:lnTo>
                  <a:pt x="374352" y="281940"/>
                </a:lnTo>
                <a:lnTo>
                  <a:pt x="368573" y="293370"/>
                </a:lnTo>
                <a:lnTo>
                  <a:pt x="366402" y="297180"/>
                </a:lnTo>
                <a:lnTo>
                  <a:pt x="364852" y="299720"/>
                </a:lnTo>
                <a:lnTo>
                  <a:pt x="359569" y="308610"/>
                </a:lnTo>
                <a:lnTo>
                  <a:pt x="357080" y="311150"/>
                </a:lnTo>
                <a:lnTo>
                  <a:pt x="353346" y="313690"/>
                </a:lnTo>
                <a:lnTo>
                  <a:pt x="349054" y="314960"/>
                </a:lnTo>
                <a:lnTo>
                  <a:pt x="342475" y="316230"/>
                </a:lnTo>
                <a:lnTo>
                  <a:pt x="366914" y="316230"/>
                </a:lnTo>
                <a:lnTo>
                  <a:pt x="368510" y="313690"/>
                </a:lnTo>
                <a:lnTo>
                  <a:pt x="374034" y="306070"/>
                </a:lnTo>
                <a:lnTo>
                  <a:pt x="375736" y="302260"/>
                </a:lnTo>
                <a:lnTo>
                  <a:pt x="378086" y="298450"/>
                </a:lnTo>
                <a:lnTo>
                  <a:pt x="382150" y="290830"/>
                </a:lnTo>
                <a:lnTo>
                  <a:pt x="385782" y="283210"/>
                </a:lnTo>
                <a:lnTo>
                  <a:pt x="386315" y="274320"/>
                </a:lnTo>
                <a:lnTo>
                  <a:pt x="383534" y="267970"/>
                </a:lnTo>
                <a:lnTo>
                  <a:pt x="383134" y="266700"/>
                </a:lnTo>
                <a:close/>
              </a:path>
              <a:path w="403225" h="402589">
                <a:moveTo>
                  <a:pt x="64294" y="262890"/>
                </a:moveTo>
                <a:lnTo>
                  <a:pt x="42069" y="262890"/>
                </a:lnTo>
                <a:lnTo>
                  <a:pt x="47136" y="264160"/>
                </a:lnTo>
                <a:lnTo>
                  <a:pt x="48292" y="265430"/>
                </a:lnTo>
                <a:lnTo>
                  <a:pt x="52432" y="266700"/>
                </a:lnTo>
                <a:lnTo>
                  <a:pt x="55379" y="269240"/>
                </a:lnTo>
                <a:lnTo>
                  <a:pt x="57119" y="273050"/>
                </a:lnTo>
                <a:lnTo>
                  <a:pt x="60560" y="279400"/>
                </a:lnTo>
                <a:lnTo>
                  <a:pt x="62300" y="281940"/>
                </a:lnTo>
                <a:lnTo>
                  <a:pt x="63494" y="284480"/>
                </a:lnTo>
                <a:lnTo>
                  <a:pt x="66263" y="288290"/>
                </a:lnTo>
                <a:lnTo>
                  <a:pt x="67952" y="290830"/>
                </a:lnTo>
                <a:lnTo>
                  <a:pt x="70136" y="294640"/>
                </a:lnTo>
                <a:lnTo>
                  <a:pt x="71000" y="298450"/>
                </a:lnTo>
                <a:lnTo>
                  <a:pt x="70365" y="302260"/>
                </a:lnTo>
                <a:lnTo>
                  <a:pt x="70149" y="303530"/>
                </a:lnTo>
                <a:lnTo>
                  <a:pt x="68650" y="308610"/>
                </a:lnTo>
                <a:lnTo>
                  <a:pt x="79712" y="308610"/>
                </a:lnTo>
                <a:lnTo>
                  <a:pt x="80207" y="307340"/>
                </a:lnTo>
                <a:lnTo>
                  <a:pt x="81490" y="295910"/>
                </a:lnTo>
                <a:lnTo>
                  <a:pt x="80182" y="289560"/>
                </a:lnTo>
                <a:lnTo>
                  <a:pt x="76880" y="285750"/>
                </a:lnTo>
                <a:lnTo>
                  <a:pt x="76334" y="284480"/>
                </a:lnTo>
                <a:lnTo>
                  <a:pt x="72702" y="278130"/>
                </a:lnTo>
                <a:lnTo>
                  <a:pt x="71635" y="276860"/>
                </a:lnTo>
                <a:lnTo>
                  <a:pt x="70073" y="274320"/>
                </a:lnTo>
                <a:lnTo>
                  <a:pt x="66809" y="267970"/>
                </a:lnTo>
                <a:lnTo>
                  <a:pt x="64294" y="262890"/>
                </a:lnTo>
                <a:close/>
              </a:path>
              <a:path w="403225" h="402589">
                <a:moveTo>
                  <a:pt x="349371" y="294640"/>
                </a:moveTo>
                <a:lnTo>
                  <a:pt x="345409" y="294640"/>
                </a:lnTo>
                <a:lnTo>
                  <a:pt x="343681" y="295910"/>
                </a:lnTo>
                <a:lnTo>
                  <a:pt x="342640" y="297180"/>
                </a:lnTo>
                <a:lnTo>
                  <a:pt x="340964" y="299720"/>
                </a:lnTo>
                <a:lnTo>
                  <a:pt x="339160" y="302260"/>
                </a:lnTo>
                <a:lnTo>
                  <a:pt x="333966" y="308610"/>
                </a:lnTo>
                <a:lnTo>
                  <a:pt x="348126" y="308610"/>
                </a:lnTo>
                <a:lnTo>
                  <a:pt x="349930" y="306070"/>
                </a:lnTo>
                <a:lnTo>
                  <a:pt x="351555" y="303530"/>
                </a:lnTo>
                <a:lnTo>
                  <a:pt x="352483" y="302260"/>
                </a:lnTo>
                <a:lnTo>
                  <a:pt x="352825" y="299720"/>
                </a:lnTo>
                <a:lnTo>
                  <a:pt x="352152" y="297180"/>
                </a:lnTo>
                <a:lnTo>
                  <a:pt x="351378" y="295910"/>
                </a:lnTo>
                <a:lnTo>
                  <a:pt x="349371" y="294640"/>
                </a:lnTo>
                <a:close/>
              </a:path>
              <a:path w="403225" h="402589">
                <a:moveTo>
                  <a:pt x="43746" y="266700"/>
                </a:moveTo>
                <a:lnTo>
                  <a:pt x="31985" y="266700"/>
                </a:lnTo>
                <a:lnTo>
                  <a:pt x="35681" y="275590"/>
                </a:lnTo>
                <a:lnTo>
                  <a:pt x="38259" y="280670"/>
                </a:lnTo>
                <a:lnTo>
                  <a:pt x="39339" y="283210"/>
                </a:lnTo>
                <a:lnTo>
                  <a:pt x="41282" y="284480"/>
                </a:lnTo>
                <a:lnTo>
                  <a:pt x="44952" y="284480"/>
                </a:lnTo>
                <a:lnTo>
                  <a:pt x="48267" y="281940"/>
                </a:lnTo>
                <a:lnTo>
                  <a:pt x="49334" y="279400"/>
                </a:lnTo>
                <a:lnTo>
                  <a:pt x="47987" y="276860"/>
                </a:lnTo>
                <a:lnTo>
                  <a:pt x="46692" y="274320"/>
                </a:lnTo>
                <a:lnTo>
                  <a:pt x="45422" y="270510"/>
                </a:lnTo>
                <a:lnTo>
                  <a:pt x="43746" y="266700"/>
                </a:lnTo>
                <a:close/>
              </a:path>
              <a:path w="403225" h="402589">
                <a:moveTo>
                  <a:pt x="381934" y="262890"/>
                </a:moveTo>
                <a:lnTo>
                  <a:pt x="360560" y="262890"/>
                </a:lnTo>
                <a:lnTo>
                  <a:pt x="357486" y="270510"/>
                </a:lnTo>
                <a:lnTo>
                  <a:pt x="356369" y="273050"/>
                </a:lnTo>
                <a:lnTo>
                  <a:pt x="355213" y="275590"/>
                </a:lnTo>
                <a:lnTo>
                  <a:pt x="353905" y="278130"/>
                </a:lnTo>
                <a:lnTo>
                  <a:pt x="354959" y="280670"/>
                </a:lnTo>
                <a:lnTo>
                  <a:pt x="358286" y="283210"/>
                </a:lnTo>
                <a:lnTo>
                  <a:pt x="361957" y="283210"/>
                </a:lnTo>
                <a:lnTo>
                  <a:pt x="363963" y="281940"/>
                </a:lnTo>
                <a:lnTo>
                  <a:pt x="366084" y="278130"/>
                </a:lnTo>
                <a:lnTo>
                  <a:pt x="368256" y="273050"/>
                </a:lnTo>
                <a:lnTo>
                  <a:pt x="370796" y="266700"/>
                </a:lnTo>
                <a:lnTo>
                  <a:pt x="383134" y="266700"/>
                </a:lnTo>
                <a:lnTo>
                  <a:pt x="381934" y="262890"/>
                </a:lnTo>
                <a:close/>
              </a:path>
              <a:path w="403225" h="402589">
                <a:moveTo>
                  <a:pt x="28645" y="209550"/>
                </a:moveTo>
                <a:lnTo>
                  <a:pt x="24213" y="209550"/>
                </a:lnTo>
                <a:lnTo>
                  <a:pt x="22930" y="210820"/>
                </a:lnTo>
                <a:lnTo>
                  <a:pt x="20936" y="213360"/>
                </a:lnTo>
                <a:lnTo>
                  <a:pt x="20441" y="214630"/>
                </a:lnTo>
                <a:lnTo>
                  <a:pt x="20593" y="215900"/>
                </a:lnTo>
                <a:lnTo>
                  <a:pt x="20797" y="218440"/>
                </a:lnTo>
                <a:lnTo>
                  <a:pt x="21063" y="220980"/>
                </a:lnTo>
                <a:lnTo>
                  <a:pt x="21381" y="223520"/>
                </a:lnTo>
                <a:lnTo>
                  <a:pt x="21978" y="229870"/>
                </a:lnTo>
                <a:lnTo>
                  <a:pt x="45490" y="229870"/>
                </a:lnTo>
                <a:lnTo>
                  <a:pt x="46425" y="228600"/>
                </a:lnTo>
                <a:lnTo>
                  <a:pt x="32811" y="228600"/>
                </a:lnTo>
                <a:lnTo>
                  <a:pt x="31833" y="220980"/>
                </a:lnTo>
                <a:lnTo>
                  <a:pt x="31566" y="218440"/>
                </a:lnTo>
                <a:lnTo>
                  <a:pt x="31363" y="214630"/>
                </a:lnTo>
                <a:lnTo>
                  <a:pt x="31071" y="212090"/>
                </a:lnTo>
                <a:lnTo>
                  <a:pt x="28645" y="209550"/>
                </a:lnTo>
                <a:close/>
              </a:path>
              <a:path w="403225" h="402589">
                <a:moveTo>
                  <a:pt x="398560" y="173990"/>
                </a:moveTo>
                <a:lnTo>
                  <a:pt x="380664" y="173990"/>
                </a:lnTo>
                <a:lnTo>
                  <a:pt x="385642" y="177800"/>
                </a:lnTo>
                <a:lnTo>
                  <a:pt x="389186" y="180340"/>
                </a:lnTo>
                <a:lnTo>
                  <a:pt x="391129" y="184150"/>
                </a:lnTo>
                <a:lnTo>
                  <a:pt x="391459" y="189230"/>
                </a:lnTo>
                <a:lnTo>
                  <a:pt x="391738" y="191770"/>
                </a:lnTo>
                <a:lnTo>
                  <a:pt x="391847" y="205740"/>
                </a:lnTo>
                <a:lnTo>
                  <a:pt x="391738" y="212090"/>
                </a:lnTo>
                <a:lnTo>
                  <a:pt x="391459" y="214630"/>
                </a:lnTo>
                <a:lnTo>
                  <a:pt x="391129" y="219710"/>
                </a:lnTo>
                <a:lnTo>
                  <a:pt x="389186" y="223520"/>
                </a:lnTo>
                <a:lnTo>
                  <a:pt x="385858" y="226060"/>
                </a:lnTo>
                <a:lnTo>
                  <a:pt x="380486" y="229870"/>
                </a:lnTo>
                <a:lnTo>
                  <a:pt x="398573" y="229870"/>
                </a:lnTo>
                <a:lnTo>
                  <a:pt x="401759" y="223520"/>
                </a:lnTo>
                <a:lnTo>
                  <a:pt x="402419" y="213360"/>
                </a:lnTo>
                <a:lnTo>
                  <a:pt x="402531" y="210820"/>
                </a:lnTo>
                <a:lnTo>
                  <a:pt x="402626" y="205740"/>
                </a:lnTo>
                <a:lnTo>
                  <a:pt x="402508" y="191770"/>
                </a:lnTo>
                <a:lnTo>
                  <a:pt x="401746" y="180340"/>
                </a:lnTo>
                <a:lnTo>
                  <a:pt x="398560" y="173990"/>
                </a:lnTo>
                <a:close/>
              </a:path>
              <a:path w="403225" h="402589">
                <a:moveTo>
                  <a:pt x="47220" y="175260"/>
                </a:moveTo>
                <a:lnTo>
                  <a:pt x="32811" y="175260"/>
                </a:lnTo>
                <a:lnTo>
                  <a:pt x="36951" y="179070"/>
                </a:lnTo>
                <a:lnTo>
                  <a:pt x="37357" y="180340"/>
                </a:lnTo>
                <a:lnTo>
                  <a:pt x="37789" y="180340"/>
                </a:lnTo>
                <a:lnTo>
                  <a:pt x="40228" y="184150"/>
                </a:lnTo>
                <a:lnTo>
                  <a:pt x="41421" y="186690"/>
                </a:lnTo>
                <a:lnTo>
                  <a:pt x="40926" y="193040"/>
                </a:lnTo>
                <a:lnTo>
                  <a:pt x="40799" y="203200"/>
                </a:lnTo>
                <a:lnTo>
                  <a:pt x="40926" y="210820"/>
                </a:lnTo>
                <a:lnTo>
                  <a:pt x="41142" y="212090"/>
                </a:lnTo>
                <a:lnTo>
                  <a:pt x="41421" y="215900"/>
                </a:lnTo>
                <a:lnTo>
                  <a:pt x="40228" y="219710"/>
                </a:lnTo>
                <a:lnTo>
                  <a:pt x="37370" y="223520"/>
                </a:lnTo>
                <a:lnTo>
                  <a:pt x="36951" y="224790"/>
                </a:lnTo>
                <a:lnTo>
                  <a:pt x="32811" y="228600"/>
                </a:lnTo>
                <a:lnTo>
                  <a:pt x="46425" y="228600"/>
                </a:lnTo>
                <a:lnTo>
                  <a:pt x="50350" y="223520"/>
                </a:lnTo>
                <a:lnTo>
                  <a:pt x="52242" y="218440"/>
                </a:lnTo>
                <a:lnTo>
                  <a:pt x="51924" y="212090"/>
                </a:lnTo>
                <a:lnTo>
                  <a:pt x="51696" y="209550"/>
                </a:lnTo>
                <a:lnTo>
                  <a:pt x="51632" y="205740"/>
                </a:lnTo>
                <a:lnTo>
                  <a:pt x="51696" y="194310"/>
                </a:lnTo>
                <a:lnTo>
                  <a:pt x="51912" y="191770"/>
                </a:lnTo>
                <a:lnTo>
                  <a:pt x="52242" y="185420"/>
                </a:lnTo>
                <a:lnTo>
                  <a:pt x="50350" y="180340"/>
                </a:lnTo>
                <a:lnTo>
                  <a:pt x="47220" y="175260"/>
                </a:lnTo>
                <a:close/>
              </a:path>
              <a:path w="403225" h="402589">
                <a:moveTo>
                  <a:pt x="378441" y="208280"/>
                </a:moveTo>
                <a:lnTo>
                  <a:pt x="374073" y="208280"/>
                </a:lnTo>
                <a:lnTo>
                  <a:pt x="371647" y="210820"/>
                </a:lnTo>
                <a:lnTo>
                  <a:pt x="371367" y="213360"/>
                </a:lnTo>
                <a:lnTo>
                  <a:pt x="371152" y="217170"/>
                </a:lnTo>
                <a:lnTo>
                  <a:pt x="370834" y="219710"/>
                </a:lnTo>
                <a:lnTo>
                  <a:pt x="369818" y="228600"/>
                </a:lnTo>
                <a:lnTo>
                  <a:pt x="380648" y="228600"/>
                </a:lnTo>
                <a:lnTo>
                  <a:pt x="381616" y="220980"/>
                </a:lnTo>
                <a:lnTo>
                  <a:pt x="382124" y="214630"/>
                </a:lnTo>
                <a:lnTo>
                  <a:pt x="382277" y="213360"/>
                </a:lnTo>
                <a:lnTo>
                  <a:pt x="381781" y="210820"/>
                </a:lnTo>
                <a:lnTo>
                  <a:pt x="379775" y="209550"/>
                </a:lnTo>
                <a:lnTo>
                  <a:pt x="378441" y="208280"/>
                </a:lnTo>
                <a:close/>
              </a:path>
              <a:path w="403225" h="402589">
                <a:moveTo>
                  <a:pt x="46438" y="173990"/>
                </a:moveTo>
                <a:lnTo>
                  <a:pt x="22117" y="173990"/>
                </a:lnTo>
                <a:lnTo>
                  <a:pt x="20695" y="185420"/>
                </a:lnTo>
                <a:lnTo>
                  <a:pt x="20492" y="189230"/>
                </a:lnTo>
                <a:lnTo>
                  <a:pt x="20339" y="190500"/>
                </a:lnTo>
                <a:lnTo>
                  <a:pt x="20822" y="191770"/>
                </a:lnTo>
                <a:lnTo>
                  <a:pt x="22841" y="194310"/>
                </a:lnTo>
                <a:lnTo>
                  <a:pt x="24175" y="195580"/>
                </a:lnTo>
                <a:lnTo>
                  <a:pt x="28582" y="195580"/>
                </a:lnTo>
                <a:lnTo>
                  <a:pt x="30944" y="193040"/>
                </a:lnTo>
                <a:lnTo>
                  <a:pt x="31465" y="186690"/>
                </a:lnTo>
                <a:lnTo>
                  <a:pt x="32811" y="175260"/>
                </a:lnTo>
                <a:lnTo>
                  <a:pt x="47220" y="175260"/>
                </a:lnTo>
                <a:lnTo>
                  <a:pt x="46438" y="173990"/>
                </a:lnTo>
                <a:close/>
              </a:path>
              <a:path w="403225" h="402589">
                <a:moveTo>
                  <a:pt x="380804" y="175260"/>
                </a:moveTo>
                <a:lnTo>
                  <a:pt x="369818" y="175260"/>
                </a:lnTo>
                <a:lnTo>
                  <a:pt x="370796" y="182880"/>
                </a:lnTo>
                <a:lnTo>
                  <a:pt x="371063" y="185420"/>
                </a:lnTo>
                <a:lnTo>
                  <a:pt x="371520" y="191770"/>
                </a:lnTo>
                <a:lnTo>
                  <a:pt x="373958" y="194310"/>
                </a:lnTo>
                <a:lnTo>
                  <a:pt x="378403" y="194310"/>
                </a:lnTo>
                <a:lnTo>
                  <a:pt x="379673" y="193040"/>
                </a:lnTo>
                <a:lnTo>
                  <a:pt x="381680" y="190500"/>
                </a:lnTo>
                <a:lnTo>
                  <a:pt x="382162" y="189230"/>
                </a:lnTo>
                <a:lnTo>
                  <a:pt x="382010" y="187960"/>
                </a:lnTo>
                <a:lnTo>
                  <a:pt x="381820" y="185420"/>
                </a:lnTo>
                <a:lnTo>
                  <a:pt x="381223" y="179070"/>
                </a:lnTo>
                <a:lnTo>
                  <a:pt x="380804" y="175260"/>
                </a:lnTo>
                <a:close/>
              </a:path>
              <a:path w="403225" h="402589">
                <a:moveTo>
                  <a:pt x="79458" y="93980"/>
                </a:moveTo>
                <a:lnTo>
                  <a:pt x="68650" y="93980"/>
                </a:lnTo>
                <a:lnTo>
                  <a:pt x="70162" y="100330"/>
                </a:lnTo>
                <a:lnTo>
                  <a:pt x="70301" y="100330"/>
                </a:lnTo>
                <a:lnTo>
                  <a:pt x="70365" y="101600"/>
                </a:lnTo>
                <a:lnTo>
                  <a:pt x="71000" y="105410"/>
                </a:lnTo>
                <a:lnTo>
                  <a:pt x="70136" y="109220"/>
                </a:lnTo>
                <a:lnTo>
                  <a:pt x="68015" y="111760"/>
                </a:lnTo>
                <a:lnTo>
                  <a:pt x="63494" y="119380"/>
                </a:lnTo>
                <a:lnTo>
                  <a:pt x="62249" y="121920"/>
                </a:lnTo>
                <a:lnTo>
                  <a:pt x="60586" y="124460"/>
                </a:lnTo>
                <a:lnTo>
                  <a:pt x="57119" y="130810"/>
                </a:lnTo>
                <a:lnTo>
                  <a:pt x="55353" y="134620"/>
                </a:lnTo>
                <a:lnTo>
                  <a:pt x="52483" y="137160"/>
                </a:lnTo>
                <a:lnTo>
                  <a:pt x="48267" y="138430"/>
                </a:lnTo>
                <a:lnTo>
                  <a:pt x="47683" y="138430"/>
                </a:lnTo>
                <a:lnTo>
                  <a:pt x="42018" y="140970"/>
                </a:lnTo>
                <a:lnTo>
                  <a:pt x="64294" y="140970"/>
                </a:lnTo>
                <a:lnTo>
                  <a:pt x="66821" y="135890"/>
                </a:lnTo>
                <a:lnTo>
                  <a:pt x="70047" y="129540"/>
                </a:lnTo>
                <a:lnTo>
                  <a:pt x="71559" y="127000"/>
                </a:lnTo>
                <a:lnTo>
                  <a:pt x="72689" y="124460"/>
                </a:lnTo>
                <a:lnTo>
                  <a:pt x="75775" y="120650"/>
                </a:lnTo>
                <a:lnTo>
                  <a:pt x="76943" y="118110"/>
                </a:lnTo>
                <a:lnTo>
                  <a:pt x="80182" y="113030"/>
                </a:lnTo>
                <a:lnTo>
                  <a:pt x="81490" y="107950"/>
                </a:lnTo>
                <a:lnTo>
                  <a:pt x="80766" y="100330"/>
                </a:lnTo>
                <a:lnTo>
                  <a:pt x="80195" y="96520"/>
                </a:lnTo>
                <a:lnTo>
                  <a:pt x="79458" y="93980"/>
                </a:lnTo>
                <a:close/>
              </a:path>
              <a:path w="403225" h="402589">
                <a:moveTo>
                  <a:pt x="361309" y="119380"/>
                </a:moveTo>
                <a:lnTo>
                  <a:pt x="357651" y="119380"/>
                </a:lnTo>
                <a:lnTo>
                  <a:pt x="354337" y="120650"/>
                </a:lnTo>
                <a:lnTo>
                  <a:pt x="353270" y="124460"/>
                </a:lnTo>
                <a:lnTo>
                  <a:pt x="354629" y="127000"/>
                </a:lnTo>
                <a:lnTo>
                  <a:pt x="355950" y="129540"/>
                </a:lnTo>
                <a:lnTo>
                  <a:pt x="357258" y="133350"/>
                </a:lnTo>
                <a:lnTo>
                  <a:pt x="360534" y="140970"/>
                </a:lnTo>
                <a:lnTo>
                  <a:pt x="381019" y="140970"/>
                </a:lnTo>
                <a:lnTo>
                  <a:pt x="381921" y="139700"/>
                </a:lnTo>
                <a:lnTo>
                  <a:pt x="382996" y="137160"/>
                </a:lnTo>
                <a:lnTo>
                  <a:pt x="370618" y="137160"/>
                </a:lnTo>
                <a:lnTo>
                  <a:pt x="366922" y="128270"/>
                </a:lnTo>
                <a:lnTo>
                  <a:pt x="365652" y="124460"/>
                </a:lnTo>
                <a:lnTo>
                  <a:pt x="364357" y="121920"/>
                </a:lnTo>
                <a:lnTo>
                  <a:pt x="363278" y="120650"/>
                </a:lnTo>
                <a:lnTo>
                  <a:pt x="361309" y="119380"/>
                </a:lnTo>
                <a:close/>
              </a:path>
              <a:path w="403225" h="402589">
                <a:moveTo>
                  <a:pt x="366939" y="87630"/>
                </a:moveTo>
                <a:lnTo>
                  <a:pt x="342665" y="87630"/>
                </a:lnTo>
                <a:lnTo>
                  <a:pt x="348850" y="88900"/>
                </a:lnTo>
                <a:lnTo>
                  <a:pt x="353346" y="88900"/>
                </a:lnTo>
                <a:lnTo>
                  <a:pt x="357080" y="91440"/>
                </a:lnTo>
                <a:lnTo>
                  <a:pt x="359620" y="95250"/>
                </a:lnTo>
                <a:lnTo>
                  <a:pt x="364840" y="104140"/>
                </a:lnTo>
                <a:lnTo>
                  <a:pt x="366351" y="106680"/>
                </a:lnTo>
                <a:lnTo>
                  <a:pt x="368510" y="110490"/>
                </a:lnTo>
                <a:lnTo>
                  <a:pt x="374352" y="121920"/>
                </a:lnTo>
                <a:lnTo>
                  <a:pt x="374657" y="125730"/>
                </a:lnTo>
                <a:lnTo>
                  <a:pt x="373209" y="130810"/>
                </a:lnTo>
                <a:lnTo>
                  <a:pt x="370618" y="137160"/>
                </a:lnTo>
                <a:lnTo>
                  <a:pt x="382996" y="137160"/>
                </a:lnTo>
                <a:lnTo>
                  <a:pt x="383534" y="135890"/>
                </a:lnTo>
                <a:lnTo>
                  <a:pt x="386315" y="129540"/>
                </a:lnTo>
                <a:lnTo>
                  <a:pt x="385782" y="120650"/>
                </a:lnTo>
                <a:lnTo>
                  <a:pt x="382162" y="113030"/>
                </a:lnTo>
                <a:lnTo>
                  <a:pt x="378086" y="105410"/>
                </a:lnTo>
                <a:lnTo>
                  <a:pt x="375685" y="101600"/>
                </a:lnTo>
                <a:lnTo>
                  <a:pt x="374047" y="97790"/>
                </a:lnTo>
                <a:lnTo>
                  <a:pt x="372180" y="95250"/>
                </a:lnTo>
                <a:lnTo>
                  <a:pt x="368548" y="90170"/>
                </a:lnTo>
                <a:lnTo>
                  <a:pt x="366939" y="87630"/>
                </a:lnTo>
                <a:close/>
              </a:path>
              <a:path w="403225" h="402589">
                <a:moveTo>
                  <a:pt x="44304" y="120650"/>
                </a:moveTo>
                <a:lnTo>
                  <a:pt x="40659" y="120650"/>
                </a:lnTo>
                <a:lnTo>
                  <a:pt x="38653" y="121920"/>
                </a:lnTo>
                <a:lnTo>
                  <a:pt x="37637" y="123190"/>
                </a:lnTo>
                <a:lnTo>
                  <a:pt x="35503" y="128270"/>
                </a:lnTo>
                <a:lnTo>
                  <a:pt x="34348" y="130810"/>
                </a:lnTo>
                <a:lnTo>
                  <a:pt x="31896" y="135890"/>
                </a:lnTo>
                <a:lnTo>
                  <a:pt x="44076" y="135890"/>
                </a:lnTo>
                <a:lnTo>
                  <a:pt x="45104" y="133350"/>
                </a:lnTo>
                <a:lnTo>
                  <a:pt x="46222" y="130810"/>
                </a:lnTo>
                <a:lnTo>
                  <a:pt x="47403" y="128270"/>
                </a:lnTo>
                <a:lnTo>
                  <a:pt x="48711" y="125730"/>
                </a:lnTo>
                <a:lnTo>
                  <a:pt x="47644" y="121920"/>
                </a:lnTo>
                <a:lnTo>
                  <a:pt x="44304" y="120650"/>
                </a:lnTo>
                <a:close/>
              </a:path>
              <a:path w="403225" h="402589">
                <a:moveTo>
                  <a:pt x="76283" y="87630"/>
                </a:moveTo>
                <a:lnTo>
                  <a:pt x="60129" y="87630"/>
                </a:lnTo>
                <a:lnTo>
                  <a:pt x="52712" y="97790"/>
                </a:lnTo>
                <a:lnTo>
                  <a:pt x="51061" y="100330"/>
                </a:lnTo>
                <a:lnTo>
                  <a:pt x="50121" y="101600"/>
                </a:lnTo>
                <a:lnTo>
                  <a:pt x="49791" y="102870"/>
                </a:lnTo>
                <a:lnTo>
                  <a:pt x="50464" y="106680"/>
                </a:lnTo>
                <a:lnTo>
                  <a:pt x="51239" y="107950"/>
                </a:lnTo>
                <a:lnTo>
                  <a:pt x="53232" y="109220"/>
                </a:lnTo>
                <a:lnTo>
                  <a:pt x="57195" y="109220"/>
                </a:lnTo>
                <a:lnTo>
                  <a:pt x="58935" y="107950"/>
                </a:lnTo>
                <a:lnTo>
                  <a:pt x="59976" y="106680"/>
                </a:lnTo>
                <a:lnTo>
                  <a:pt x="61653" y="104140"/>
                </a:lnTo>
                <a:lnTo>
                  <a:pt x="63456" y="101600"/>
                </a:lnTo>
                <a:lnTo>
                  <a:pt x="68650" y="93980"/>
                </a:lnTo>
                <a:lnTo>
                  <a:pt x="79458" y="93980"/>
                </a:lnTo>
                <a:lnTo>
                  <a:pt x="78721" y="91440"/>
                </a:lnTo>
                <a:lnTo>
                  <a:pt x="76283" y="87630"/>
                </a:lnTo>
                <a:close/>
              </a:path>
              <a:path w="403225" h="402589">
                <a:moveTo>
                  <a:pt x="346901" y="93980"/>
                </a:moveTo>
                <a:lnTo>
                  <a:pt x="333902" y="93980"/>
                </a:lnTo>
                <a:lnTo>
                  <a:pt x="338703" y="100330"/>
                </a:lnTo>
                <a:lnTo>
                  <a:pt x="340291" y="102870"/>
                </a:lnTo>
                <a:lnTo>
                  <a:pt x="342907" y="106680"/>
                </a:lnTo>
                <a:lnTo>
                  <a:pt x="344659" y="107950"/>
                </a:lnTo>
                <a:lnTo>
                  <a:pt x="348571" y="107950"/>
                </a:lnTo>
                <a:lnTo>
                  <a:pt x="350603" y="106680"/>
                </a:lnTo>
                <a:lnTo>
                  <a:pt x="351390" y="105410"/>
                </a:lnTo>
                <a:lnTo>
                  <a:pt x="352013" y="101600"/>
                </a:lnTo>
                <a:lnTo>
                  <a:pt x="351682" y="100330"/>
                </a:lnTo>
                <a:lnTo>
                  <a:pt x="349295" y="96520"/>
                </a:lnTo>
                <a:lnTo>
                  <a:pt x="347758" y="95250"/>
                </a:lnTo>
                <a:lnTo>
                  <a:pt x="346901" y="93980"/>
                </a:lnTo>
                <a:close/>
              </a:path>
              <a:path w="403225" h="402589">
                <a:moveTo>
                  <a:pt x="119666" y="76200"/>
                </a:moveTo>
                <a:lnTo>
                  <a:pt x="86240" y="76200"/>
                </a:lnTo>
                <a:lnTo>
                  <a:pt x="91548" y="78740"/>
                </a:lnTo>
                <a:lnTo>
                  <a:pt x="95854" y="81280"/>
                </a:lnTo>
                <a:lnTo>
                  <a:pt x="109290" y="81280"/>
                </a:lnTo>
                <a:lnTo>
                  <a:pt x="113964" y="80010"/>
                </a:lnTo>
                <a:lnTo>
                  <a:pt x="117914" y="77470"/>
                </a:lnTo>
                <a:lnTo>
                  <a:pt x="119666" y="76200"/>
                </a:lnTo>
                <a:close/>
              </a:path>
              <a:path w="403225" h="402589">
                <a:moveTo>
                  <a:pt x="274746" y="35560"/>
                </a:moveTo>
                <a:lnTo>
                  <a:pt x="238056" y="35560"/>
                </a:lnTo>
                <a:lnTo>
                  <a:pt x="243580" y="36830"/>
                </a:lnTo>
                <a:lnTo>
                  <a:pt x="247276" y="38100"/>
                </a:lnTo>
                <a:lnTo>
                  <a:pt x="252775" y="39370"/>
                </a:lnTo>
                <a:lnTo>
                  <a:pt x="252610" y="45720"/>
                </a:lnTo>
                <a:lnTo>
                  <a:pt x="253473" y="49530"/>
                </a:lnTo>
                <a:lnTo>
                  <a:pt x="255201" y="54610"/>
                </a:lnTo>
                <a:lnTo>
                  <a:pt x="257880" y="59690"/>
                </a:lnTo>
                <a:lnTo>
                  <a:pt x="262046" y="64770"/>
                </a:lnTo>
                <a:lnTo>
                  <a:pt x="267278" y="67310"/>
                </a:lnTo>
                <a:lnTo>
                  <a:pt x="273666" y="71120"/>
                </a:lnTo>
                <a:lnTo>
                  <a:pt x="276092" y="72390"/>
                </a:lnTo>
                <a:lnTo>
                  <a:pt x="278175" y="73660"/>
                </a:lnTo>
                <a:lnTo>
                  <a:pt x="284792" y="77470"/>
                </a:lnTo>
                <a:lnTo>
                  <a:pt x="288627" y="80010"/>
                </a:lnTo>
                <a:lnTo>
                  <a:pt x="293313" y="81280"/>
                </a:lnTo>
                <a:lnTo>
                  <a:pt x="306737" y="81280"/>
                </a:lnTo>
                <a:lnTo>
                  <a:pt x="311055" y="78740"/>
                </a:lnTo>
                <a:lnTo>
                  <a:pt x="316376" y="76200"/>
                </a:lnTo>
                <a:lnTo>
                  <a:pt x="332004" y="76200"/>
                </a:lnTo>
                <a:lnTo>
                  <a:pt x="330981" y="74930"/>
                </a:lnTo>
                <a:lnTo>
                  <a:pt x="328022" y="72390"/>
                </a:lnTo>
                <a:lnTo>
                  <a:pt x="326575" y="71120"/>
                </a:lnTo>
                <a:lnTo>
                  <a:pt x="296107" y="71120"/>
                </a:lnTo>
                <a:lnTo>
                  <a:pt x="293186" y="69850"/>
                </a:lnTo>
                <a:lnTo>
                  <a:pt x="290837" y="68580"/>
                </a:lnTo>
                <a:lnTo>
                  <a:pt x="283814" y="63500"/>
                </a:lnTo>
                <a:lnTo>
                  <a:pt x="281515" y="62230"/>
                </a:lnTo>
                <a:lnTo>
                  <a:pt x="278708" y="60960"/>
                </a:lnTo>
                <a:lnTo>
                  <a:pt x="275698" y="59690"/>
                </a:lnTo>
                <a:lnTo>
                  <a:pt x="268485" y="55880"/>
                </a:lnTo>
                <a:lnTo>
                  <a:pt x="265818" y="53340"/>
                </a:lnTo>
                <a:lnTo>
                  <a:pt x="264497" y="49530"/>
                </a:lnTo>
                <a:lnTo>
                  <a:pt x="264268" y="48260"/>
                </a:lnTo>
                <a:lnTo>
                  <a:pt x="264091" y="48260"/>
                </a:lnTo>
                <a:lnTo>
                  <a:pt x="263938" y="46990"/>
                </a:lnTo>
                <a:lnTo>
                  <a:pt x="262554" y="41910"/>
                </a:lnTo>
                <a:lnTo>
                  <a:pt x="282487" y="41910"/>
                </a:lnTo>
                <a:lnTo>
                  <a:pt x="282048" y="40640"/>
                </a:lnTo>
                <a:lnTo>
                  <a:pt x="280893" y="39370"/>
                </a:lnTo>
                <a:lnTo>
                  <a:pt x="279394" y="38100"/>
                </a:lnTo>
                <a:lnTo>
                  <a:pt x="277121" y="36830"/>
                </a:lnTo>
                <a:lnTo>
                  <a:pt x="274746" y="35560"/>
                </a:lnTo>
                <a:close/>
              </a:path>
              <a:path w="403225" h="402589">
                <a:moveTo>
                  <a:pt x="132607" y="17780"/>
                </a:moveTo>
                <a:lnTo>
                  <a:pt x="121482" y="17780"/>
                </a:lnTo>
                <a:lnTo>
                  <a:pt x="116847" y="19050"/>
                </a:lnTo>
                <a:lnTo>
                  <a:pt x="112618" y="20320"/>
                </a:lnTo>
                <a:lnTo>
                  <a:pt x="100553" y="27940"/>
                </a:lnTo>
                <a:lnTo>
                  <a:pt x="97581" y="29210"/>
                </a:lnTo>
                <a:lnTo>
                  <a:pt x="75762" y="58420"/>
                </a:lnTo>
                <a:lnTo>
                  <a:pt x="76359" y="62230"/>
                </a:lnTo>
                <a:lnTo>
                  <a:pt x="78950" y="68580"/>
                </a:lnTo>
                <a:lnTo>
                  <a:pt x="71622" y="74930"/>
                </a:lnTo>
                <a:lnTo>
                  <a:pt x="67545" y="80010"/>
                </a:lnTo>
                <a:lnTo>
                  <a:pt x="82023" y="80010"/>
                </a:lnTo>
                <a:lnTo>
                  <a:pt x="86240" y="76200"/>
                </a:lnTo>
                <a:lnTo>
                  <a:pt x="119666" y="76200"/>
                </a:lnTo>
                <a:lnTo>
                  <a:pt x="124429" y="73660"/>
                </a:lnTo>
                <a:lnTo>
                  <a:pt x="126410" y="72390"/>
                </a:lnTo>
                <a:lnTo>
                  <a:pt x="129001" y="71120"/>
                </a:lnTo>
                <a:lnTo>
                  <a:pt x="99702" y="71120"/>
                </a:lnTo>
                <a:lnTo>
                  <a:pt x="94050" y="68580"/>
                </a:lnTo>
                <a:lnTo>
                  <a:pt x="100349" y="64770"/>
                </a:lnTo>
                <a:lnTo>
                  <a:pt x="102547" y="62230"/>
                </a:lnTo>
                <a:lnTo>
                  <a:pt x="104896" y="60960"/>
                </a:lnTo>
                <a:lnTo>
                  <a:pt x="87383" y="60960"/>
                </a:lnTo>
                <a:lnTo>
                  <a:pt x="88107" y="54610"/>
                </a:lnTo>
                <a:lnTo>
                  <a:pt x="105950" y="36830"/>
                </a:lnTo>
                <a:lnTo>
                  <a:pt x="109620" y="34290"/>
                </a:lnTo>
                <a:lnTo>
                  <a:pt x="119539" y="29210"/>
                </a:lnTo>
                <a:lnTo>
                  <a:pt x="146666" y="29210"/>
                </a:lnTo>
                <a:lnTo>
                  <a:pt x="143110" y="24130"/>
                </a:lnTo>
                <a:lnTo>
                  <a:pt x="139643" y="21590"/>
                </a:lnTo>
                <a:lnTo>
                  <a:pt x="135516" y="19050"/>
                </a:lnTo>
                <a:lnTo>
                  <a:pt x="132607" y="17780"/>
                </a:lnTo>
                <a:close/>
              </a:path>
              <a:path w="403225" h="402589">
                <a:moveTo>
                  <a:pt x="348190" y="76200"/>
                </a:moveTo>
                <a:lnTo>
                  <a:pt x="342729" y="76200"/>
                </a:lnTo>
                <a:lnTo>
                  <a:pt x="339643" y="77470"/>
                </a:lnTo>
                <a:lnTo>
                  <a:pt x="335071" y="80010"/>
                </a:lnTo>
                <a:lnTo>
                  <a:pt x="360223" y="80010"/>
                </a:lnTo>
                <a:lnTo>
                  <a:pt x="356724" y="77470"/>
                </a:lnTo>
                <a:lnTo>
                  <a:pt x="348190" y="76200"/>
                </a:lnTo>
                <a:close/>
              </a:path>
              <a:path w="403225" h="402589">
                <a:moveTo>
                  <a:pt x="149940" y="43180"/>
                </a:moveTo>
                <a:lnTo>
                  <a:pt x="140024" y="43180"/>
                </a:lnTo>
                <a:lnTo>
                  <a:pt x="138335" y="48260"/>
                </a:lnTo>
                <a:lnTo>
                  <a:pt x="136760" y="53340"/>
                </a:lnTo>
                <a:lnTo>
                  <a:pt x="134170" y="55880"/>
                </a:lnTo>
                <a:lnTo>
                  <a:pt x="130639" y="57150"/>
                </a:lnTo>
                <a:lnTo>
                  <a:pt x="123806" y="60960"/>
                </a:lnTo>
                <a:lnTo>
                  <a:pt x="120974" y="62230"/>
                </a:lnTo>
                <a:lnTo>
                  <a:pt x="118790" y="63500"/>
                </a:lnTo>
                <a:lnTo>
                  <a:pt x="114548" y="67310"/>
                </a:lnTo>
                <a:lnTo>
                  <a:pt x="111856" y="68580"/>
                </a:lnTo>
                <a:lnTo>
                  <a:pt x="109417" y="69850"/>
                </a:lnTo>
                <a:lnTo>
                  <a:pt x="106496" y="71120"/>
                </a:lnTo>
                <a:lnTo>
                  <a:pt x="129001" y="71120"/>
                </a:lnTo>
                <a:lnTo>
                  <a:pt x="135376" y="67310"/>
                </a:lnTo>
                <a:lnTo>
                  <a:pt x="140558" y="64770"/>
                </a:lnTo>
                <a:lnTo>
                  <a:pt x="144711" y="59690"/>
                </a:lnTo>
                <a:lnTo>
                  <a:pt x="147390" y="54610"/>
                </a:lnTo>
                <a:lnTo>
                  <a:pt x="149143" y="49530"/>
                </a:lnTo>
                <a:lnTo>
                  <a:pt x="150006" y="45720"/>
                </a:lnTo>
                <a:lnTo>
                  <a:pt x="149940" y="43180"/>
                </a:lnTo>
                <a:close/>
              </a:path>
              <a:path w="403225" h="402589">
                <a:moveTo>
                  <a:pt x="301746" y="50800"/>
                </a:moveTo>
                <a:lnTo>
                  <a:pt x="295879" y="50800"/>
                </a:lnTo>
                <a:lnTo>
                  <a:pt x="293453" y="55880"/>
                </a:lnTo>
                <a:lnTo>
                  <a:pt x="294202" y="58420"/>
                </a:lnTo>
                <a:lnTo>
                  <a:pt x="296717" y="60960"/>
                </a:lnTo>
                <a:lnTo>
                  <a:pt x="301708" y="63500"/>
                </a:lnTo>
                <a:lnTo>
                  <a:pt x="308566" y="68580"/>
                </a:lnTo>
                <a:lnTo>
                  <a:pt x="302889" y="71120"/>
                </a:lnTo>
                <a:lnTo>
                  <a:pt x="326575" y="71120"/>
                </a:lnTo>
                <a:lnTo>
                  <a:pt x="323679" y="68580"/>
                </a:lnTo>
                <a:lnTo>
                  <a:pt x="326270" y="62230"/>
                </a:lnTo>
                <a:lnTo>
                  <a:pt x="326469" y="60960"/>
                </a:lnTo>
                <a:lnTo>
                  <a:pt x="315348" y="60960"/>
                </a:lnTo>
                <a:lnTo>
                  <a:pt x="307880" y="54610"/>
                </a:lnTo>
                <a:lnTo>
                  <a:pt x="305277" y="53340"/>
                </a:lnTo>
                <a:lnTo>
                  <a:pt x="302813" y="52070"/>
                </a:lnTo>
                <a:lnTo>
                  <a:pt x="301746" y="50800"/>
                </a:lnTo>
                <a:close/>
              </a:path>
              <a:path w="403225" h="402589">
                <a:moveTo>
                  <a:pt x="103880" y="50800"/>
                </a:moveTo>
                <a:lnTo>
                  <a:pt x="100845" y="50800"/>
                </a:lnTo>
                <a:lnTo>
                  <a:pt x="99664" y="52070"/>
                </a:lnTo>
                <a:lnTo>
                  <a:pt x="96527" y="53340"/>
                </a:lnTo>
                <a:lnTo>
                  <a:pt x="94342" y="55880"/>
                </a:lnTo>
                <a:lnTo>
                  <a:pt x="92145" y="57150"/>
                </a:lnTo>
                <a:lnTo>
                  <a:pt x="87383" y="60960"/>
                </a:lnTo>
                <a:lnTo>
                  <a:pt x="104896" y="60960"/>
                </a:lnTo>
                <a:lnTo>
                  <a:pt x="107246" y="59690"/>
                </a:lnTo>
                <a:lnTo>
                  <a:pt x="107969" y="55880"/>
                </a:lnTo>
                <a:lnTo>
                  <a:pt x="105518" y="52070"/>
                </a:lnTo>
                <a:lnTo>
                  <a:pt x="103880" y="50800"/>
                </a:lnTo>
                <a:close/>
              </a:path>
              <a:path w="403225" h="402589">
                <a:moveTo>
                  <a:pt x="281134" y="17780"/>
                </a:moveTo>
                <a:lnTo>
                  <a:pt x="270021" y="17780"/>
                </a:lnTo>
                <a:lnTo>
                  <a:pt x="267088" y="19050"/>
                </a:lnTo>
                <a:lnTo>
                  <a:pt x="262998" y="21590"/>
                </a:lnTo>
                <a:lnTo>
                  <a:pt x="259531" y="24130"/>
                </a:lnTo>
                <a:lnTo>
                  <a:pt x="255975" y="29210"/>
                </a:lnTo>
                <a:lnTo>
                  <a:pt x="283064" y="29210"/>
                </a:lnTo>
                <a:lnTo>
                  <a:pt x="292983" y="34290"/>
                </a:lnTo>
                <a:lnTo>
                  <a:pt x="296564" y="36830"/>
                </a:lnTo>
                <a:lnTo>
                  <a:pt x="299397" y="38100"/>
                </a:lnTo>
                <a:lnTo>
                  <a:pt x="307588" y="43180"/>
                </a:lnTo>
                <a:lnTo>
                  <a:pt x="311157" y="45720"/>
                </a:lnTo>
                <a:lnTo>
                  <a:pt x="313646" y="49530"/>
                </a:lnTo>
                <a:lnTo>
                  <a:pt x="314421" y="53340"/>
                </a:lnTo>
                <a:lnTo>
                  <a:pt x="315348" y="60960"/>
                </a:lnTo>
                <a:lnTo>
                  <a:pt x="326469" y="60960"/>
                </a:lnTo>
                <a:lnTo>
                  <a:pt x="305073" y="29210"/>
                </a:lnTo>
                <a:lnTo>
                  <a:pt x="301975" y="27940"/>
                </a:lnTo>
                <a:lnTo>
                  <a:pt x="298000" y="25400"/>
                </a:lnTo>
                <a:lnTo>
                  <a:pt x="290037" y="21590"/>
                </a:lnTo>
                <a:lnTo>
                  <a:pt x="285782" y="19050"/>
                </a:lnTo>
                <a:lnTo>
                  <a:pt x="281134" y="17780"/>
                </a:lnTo>
                <a:close/>
              </a:path>
              <a:path w="403225" h="402589">
                <a:moveTo>
                  <a:pt x="177032" y="35560"/>
                </a:moveTo>
                <a:lnTo>
                  <a:pt x="164561" y="35560"/>
                </a:lnTo>
                <a:lnTo>
                  <a:pt x="167532" y="40640"/>
                </a:lnTo>
                <a:lnTo>
                  <a:pt x="170441" y="44450"/>
                </a:lnTo>
                <a:lnTo>
                  <a:pt x="174073" y="46990"/>
                </a:lnTo>
                <a:lnTo>
                  <a:pt x="178975" y="50800"/>
                </a:lnTo>
                <a:lnTo>
                  <a:pt x="184271" y="52070"/>
                </a:lnTo>
                <a:lnTo>
                  <a:pt x="218320" y="52070"/>
                </a:lnTo>
                <a:lnTo>
                  <a:pt x="223628" y="50800"/>
                </a:lnTo>
                <a:lnTo>
                  <a:pt x="228492" y="46990"/>
                </a:lnTo>
                <a:lnTo>
                  <a:pt x="232175" y="44450"/>
                </a:lnTo>
                <a:lnTo>
                  <a:pt x="234106" y="41910"/>
                </a:lnTo>
                <a:lnTo>
                  <a:pt x="186100" y="41910"/>
                </a:lnTo>
                <a:lnTo>
                  <a:pt x="182696" y="40640"/>
                </a:lnTo>
                <a:lnTo>
                  <a:pt x="179331" y="38100"/>
                </a:lnTo>
                <a:lnTo>
                  <a:pt x="177032" y="35560"/>
                </a:lnTo>
                <a:close/>
              </a:path>
              <a:path w="403225" h="402589">
                <a:moveTo>
                  <a:pt x="223057" y="1270"/>
                </a:moveTo>
                <a:lnTo>
                  <a:pt x="179559" y="1270"/>
                </a:lnTo>
                <a:lnTo>
                  <a:pt x="171889" y="5080"/>
                </a:lnTo>
                <a:lnTo>
                  <a:pt x="167177" y="11430"/>
                </a:lnTo>
                <a:lnTo>
                  <a:pt x="164434" y="13970"/>
                </a:lnTo>
                <a:lnTo>
                  <a:pt x="162783" y="19050"/>
                </a:lnTo>
                <a:lnTo>
                  <a:pt x="162211" y="25400"/>
                </a:lnTo>
                <a:lnTo>
                  <a:pt x="156407" y="26670"/>
                </a:lnTo>
                <a:lnTo>
                  <a:pt x="152381" y="26670"/>
                </a:lnTo>
                <a:lnTo>
                  <a:pt x="146666" y="29210"/>
                </a:lnTo>
                <a:lnTo>
                  <a:pt x="127985" y="29210"/>
                </a:lnTo>
                <a:lnTo>
                  <a:pt x="129877" y="30480"/>
                </a:lnTo>
                <a:lnTo>
                  <a:pt x="136087" y="33020"/>
                </a:lnTo>
                <a:lnTo>
                  <a:pt x="127413" y="35560"/>
                </a:lnTo>
                <a:lnTo>
                  <a:pt x="124594" y="36830"/>
                </a:lnTo>
                <a:lnTo>
                  <a:pt x="121927" y="39370"/>
                </a:lnTo>
                <a:lnTo>
                  <a:pt x="120377" y="39370"/>
                </a:lnTo>
                <a:lnTo>
                  <a:pt x="119222" y="40640"/>
                </a:lnTo>
                <a:lnTo>
                  <a:pt x="118498" y="43180"/>
                </a:lnTo>
                <a:lnTo>
                  <a:pt x="118345" y="44450"/>
                </a:lnTo>
                <a:lnTo>
                  <a:pt x="120149" y="48260"/>
                </a:lnTo>
                <a:lnTo>
                  <a:pt x="122117" y="49530"/>
                </a:lnTo>
                <a:lnTo>
                  <a:pt x="125826" y="49530"/>
                </a:lnTo>
                <a:lnTo>
                  <a:pt x="126613" y="48260"/>
                </a:lnTo>
                <a:lnTo>
                  <a:pt x="129318" y="46990"/>
                </a:lnTo>
                <a:lnTo>
                  <a:pt x="132201" y="45720"/>
                </a:lnTo>
                <a:lnTo>
                  <a:pt x="140024" y="43180"/>
                </a:lnTo>
                <a:lnTo>
                  <a:pt x="149940" y="43180"/>
                </a:lnTo>
                <a:lnTo>
                  <a:pt x="149841" y="39370"/>
                </a:lnTo>
                <a:lnTo>
                  <a:pt x="155302" y="38100"/>
                </a:lnTo>
                <a:lnTo>
                  <a:pt x="158985" y="36830"/>
                </a:lnTo>
                <a:lnTo>
                  <a:pt x="164561" y="35560"/>
                </a:lnTo>
                <a:lnTo>
                  <a:pt x="177032" y="35560"/>
                </a:lnTo>
                <a:lnTo>
                  <a:pt x="174733" y="33020"/>
                </a:lnTo>
                <a:lnTo>
                  <a:pt x="182582" y="31750"/>
                </a:lnTo>
                <a:lnTo>
                  <a:pt x="190951" y="31750"/>
                </a:lnTo>
                <a:lnTo>
                  <a:pt x="193275" y="29210"/>
                </a:lnTo>
                <a:lnTo>
                  <a:pt x="193148" y="22860"/>
                </a:lnTo>
                <a:lnTo>
                  <a:pt x="173413" y="22860"/>
                </a:lnTo>
                <a:lnTo>
                  <a:pt x="177057" y="17780"/>
                </a:lnTo>
                <a:lnTo>
                  <a:pt x="179978" y="13970"/>
                </a:lnTo>
                <a:lnTo>
                  <a:pt x="183903" y="11430"/>
                </a:lnTo>
                <a:lnTo>
                  <a:pt x="235427" y="11430"/>
                </a:lnTo>
                <a:lnTo>
                  <a:pt x="230728" y="5080"/>
                </a:lnTo>
                <a:lnTo>
                  <a:pt x="223057" y="1270"/>
                </a:lnTo>
                <a:close/>
              </a:path>
              <a:path w="403225" h="402589">
                <a:moveTo>
                  <a:pt x="282487" y="41910"/>
                </a:moveTo>
                <a:lnTo>
                  <a:pt x="262554" y="41910"/>
                </a:lnTo>
                <a:lnTo>
                  <a:pt x="274784" y="48260"/>
                </a:lnTo>
                <a:lnTo>
                  <a:pt x="279267" y="48260"/>
                </a:lnTo>
                <a:lnTo>
                  <a:pt x="281185" y="46990"/>
                </a:lnTo>
                <a:lnTo>
                  <a:pt x="282163" y="45720"/>
                </a:lnTo>
                <a:lnTo>
                  <a:pt x="282810" y="44450"/>
                </a:lnTo>
                <a:lnTo>
                  <a:pt x="282925" y="43180"/>
                </a:lnTo>
                <a:lnTo>
                  <a:pt x="282487" y="41910"/>
                </a:lnTo>
                <a:close/>
              </a:path>
              <a:path w="403225" h="402589">
                <a:moveTo>
                  <a:pt x="201416" y="40640"/>
                </a:moveTo>
                <a:lnTo>
                  <a:pt x="200044" y="41910"/>
                </a:lnTo>
                <a:lnTo>
                  <a:pt x="202546" y="41910"/>
                </a:lnTo>
                <a:lnTo>
                  <a:pt x="201416" y="40640"/>
                </a:lnTo>
                <a:close/>
              </a:path>
              <a:path w="403225" h="402589">
                <a:moveTo>
                  <a:pt x="210497" y="20320"/>
                </a:moveTo>
                <a:lnTo>
                  <a:pt x="208007" y="22860"/>
                </a:lnTo>
                <a:lnTo>
                  <a:pt x="207918" y="29210"/>
                </a:lnTo>
                <a:lnTo>
                  <a:pt x="210230" y="31750"/>
                </a:lnTo>
                <a:lnTo>
                  <a:pt x="219437" y="31750"/>
                </a:lnTo>
                <a:lnTo>
                  <a:pt x="227819" y="33020"/>
                </a:lnTo>
                <a:lnTo>
                  <a:pt x="223285" y="38100"/>
                </a:lnTo>
                <a:lnTo>
                  <a:pt x="219856" y="40640"/>
                </a:lnTo>
                <a:lnTo>
                  <a:pt x="216554" y="41910"/>
                </a:lnTo>
                <a:lnTo>
                  <a:pt x="234106" y="41910"/>
                </a:lnTo>
                <a:lnTo>
                  <a:pt x="235071" y="40640"/>
                </a:lnTo>
                <a:lnTo>
                  <a:pt x="238056" y="35560"/>
                </a:lnTo>
                <a:lnTo>
                  <a:pt x="274746" y="35560"/>
                </a:lnTo>
                <a:lnTo>
                  <a:pt x="272117" y="34290"/>
                </a:lnTo>
                <a:lnTo>
                  <a:pt x="266605" y="31750"/>
                </a:lnTo>
                <a:lnTo>
                  <a:pt x="272765" y="30480"/>
                </a:lnTo>
                <a:lnTo>
                  <a:pt x="274619" y="29210"/>
                </a:lnTo>
                <a:lnTo>
                  <a:pt x="255975" y="29210"/>
                </a:lnTo>
                <a:lnTo>
                  <a:pt x="250248" y="26670"/>
                </a:lnTo>
                <a:lnTo>
                  <a:pt x="246209" y="26670"/>
                </a:lnTo>
                <a:lnTo>
                  <a:pt x="240405" y="24130"/>
                </a:lnTo>
                <a:lnTo>
                  <a:pt x="240262" y="22860"/>
                </a:lnTo>
                <a:lnTo>
                  <a:pt x="229496" y="22860"/>
                </a:lnTo>
                <a:lnTo>
                  <a:pt x="220263" y="21590"/>
                </a:lnTo>
                <a:lnTo>
                  <a:pt x="213773" y="21590"/>
                </a:lnTo>
                <a:lnTo>
                  <a:pt x="210497" y="20320"/>
                </a:lnTo>
                <a:close/>
              </a:path>
              <a:path w="403225" h="402589">
                <a:moveTo>
                  <a:pt x="190685" y="21590"/>
                </a:moveTo>
                <a:lnTo>
                  <a:pt x="179166" y="21590"/>
                </a:lnTo>
                <a:lnTo>
                  <a:pt x="173413" y="22860"/>
                </a:lnTo>
                <a:lnTo>
                  <a:pt x="193148" y="22860"/>
                </a:lnTo>
                <a:lnTo>
                  <a:pt x="190685" y="21590"/>
                </a:lnTo>
                <a:close/>
              </a:path>
              <a:path w="403225" h="402589">
                <a:moveTo>
                  <a:pt x="235427" y="11430"/>
                </a:moveTo>
                <a:lnTo>
                  <a:pt x="218701" y="11430"/>
                </a:lnTo>
                <a:lnTo>
                  <a:pt x="222625" y="13970"/>
                </a:lnTo>
                <a:lnTo>
                  <a:pt x="225394" y="17780"/>
                </a:lnTo>
                <a:lnTo>
                  <a:pt x="225521" y="17780"/>
                </a:lnTo>
                <a:lnTo>
                  <a:pt x="229496" y="22860"/>
                </a:lnTo>
                <a:lnTo>
                  <a:pt x="240262" y="22860"/>
                </a:lnTo>
                <a:lnTo>
                  <a:pt x="239834" y="19050"/>
                </a:lnTo>
                <a:lnTo>
                  <a:pt x="238170" y="13970"/>
                </a:lnTo>
                <a:lnTo>
                  <a:pt x="235427" y="11430"/>
                </a:lnTo>
                <a:close/>
              </a:path>
              <a:path w="403225" h="402589">
                <a:moveTo>
                  <a:pt x="211817" y="0"/>
                </a:moveTo>
                <a:lnTo>
                  <a:pt x="190761" y="0"/>
                </a:lnTo>
                <a:lnTo>
                  <a:pt x="187713" y="1270"/>
                </a:lnTo>
                <a:lnTo>
                  <a:pt x="214815" y="1270"/>
                </a:lnTo>
                <a:lnTo>
                  <a:pt x="211817"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54" name="object 54"/>
          <p:cNvSpPr/>
          <p:nvPr/>
        </p:nvSpPr>
        <p:spPr>
          <a:xfrm>
            <a:off x="8212933" y="3340126"/>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55" name="object 55"/>
          <p:cNvSpPr/>
          <p:nvPr/>
        </p:nvSpPr>
        <p:spPr>
          <a:xfrm>
            <a:off x="8259592" y="3385411"/>
            <a:ext cx="103342" cy="86124"/>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6" name="object 56"/>
          <p:cNvSpPr/>
          <p:nvPr/>
        </p:nvSpPr>
        <p:spPr>
          <a:xfrm>
            <a:off x="7024736" y="2543807"/>
            <a:ext cx="239186" cy="239187"/>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7" name="object 57"/>
          <p:cNvSpPr/>
          <p:nvPr/>
        </p:nvSpPr>
        <p:spPr>
          <a:xfrm>
            <a:off x="7056738" y="2576931"/>
            <a:ext cx="175930" cy="175930"/>
          </a:xfrm>
          <a:custGeom>
            <a:avLst/>
            <a:gdLst/>
            <a:ahLst/>
            <a:cxnLst/>
            <a:rect l="l" t="t" r="r" b="b"/>
            <a:pathLst>
              <a:path w="274320" h="274320">
                <a:moveTo>
                  <a:pt x="125719" y="0"/>
                </a:moveTo>
                <a:lnTo>
                  <a:pt x="84476" y="9976"/>
                </a:lnTo>
                <a:lnTo>
                  <a:pt x="48538" y="31786"/>
                </a:lnTo>
                <a:lnTo>
                  <a:pt x="20642" y="63772"/>
                </a:lnTo>
                <a:lnTo>
                  <a:pt x="3527" y="104276"/>
                </a:lnTo>
                <a:lnTo>
                  <a:pt x="0" y="148091"/>
                </a:lnTo>
                <a:lnTo>
                  <a:pt x="9966" y="189336"/>
                </a:lnTo>
                <a:lnTo>
                  <a:pt x="31766" y="225276"/>
                </a:lnTo>
                <a:lnTo>
                  <a:pt x="63740" y="253177"/>
                </a:lnTo>
                <a:lnTo>
                  <a:pt x="104225" y="270303"/>
                </a:lnTo>
                <a:lnTo>
                  <a:pt x="148052" y="273823"/>
                </a:lnTo>
                <a:lnTo>
                  <a:pt x="189304" y="263849"/>
                </a:lnTo>
                <a:lnTo>
                  <a:pt x="225246" y="242041"/>
                </a:lnTo>
                <a:lnTo>
                  <a:pt x="253144" y="210060"/>
                </a:lnTo>
                <a:lnTo>
                  <a:pt x="270265" y="169567"/>
                </a:lnTo>
                <a:lnTo>
                  <a:pt x="273781" y="125738"/>
                </a:lnTo>
                <a:lnTo>
                  <a:pt x="263809" y="84483"/>
                </a:lnTo>
                <a:lnTo>
                  <a:pt x="242005" y="48538"/>
                </a:lnTo>
                <a:lnTo>
                  <a:pt x="210026" y="20636"/>
                </a:lnTo>
                <a:lnTo>
                  <a:pt x="169529" y="3514"/>
                </a:lnTo>
                <a:lnTo>
                  <a:pt x="125719"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58" name="object 58"/>
          <p:cNvSpPr/>
          <p:nvPr/>
        </p:nvSpPr>
        <p:spPr>
          <a:xfrm>
            <a:off x="7103563" y="2610135"/>
            <a:ext cx="83216" cy="104002"/>
          </a:xfrm>
          <a:prstGeom prst="rect">
            <a:avLst/>
          </a:prstGeom>
          <a:blipFill>
            <a:blip r:embed="rId1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9" name="object 59"/>
          <p:cNvSpPr/>
          <p:nvPr/>
        </p:nvSpPr>
        <p:spPr>
          <a:xfrm>
            <a:off x="7439040" y="2963792"/>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60" name="object 60"/>
          <p:cNvSpPr/>
          <p:nvPr/>
        </p:nvSpPr>
        <p:spPr>
          <a:xfrm>
            <a:off x="7049526" y="3340238"/>
            <a:ext cx="182446" cy="182446"/>
          </a:xfrm>
          <a:custGeom>
            <a:avLst/>
            <a:gdLst/>
            <a:ahLst/>
            <a:cxnLst/>
            <a:rect l="l" t="t" r="r" b="b"/>
            <a:pathLst>
              <a:path w="284479" h="284479">
                <a:moveTo>
                  <a:pt x="141973" y="0"/>
                </a:moveTo>
                <a:lnTo>
                  <a:pt x="97098" y="7236"/>
                </a:lnTo>
                <a:lnTo>
                  <a:pt x="58125" y="27388"/>
                </a:lnTo>
                <a:lnTo>
                  <a:pt x="27392" y="58117"/>
                </a:lnTo>
                <a:lnTo>
                  <a:pt x="7237" y="97087"/>
                </a:lnTo>
                <a:lnTo>
                  <a:pt x="0" y="141960"/>
                </a:lnTo>
                <a:lnTo>
                  <a:pt x="7237" y="186833"/>
                </a:lnTo>
                <a:lnTo>
                  <a:pt x="27392" y="225803"/>
                </a:lnTo>
                <a:lnTo>
                  <a:pt x="58125" y="256533"/>
                </a:lnTo>
                <a:lnTo>
                  <a:pt x="97098" y="276684"/>
                </a:lnTo>
                <a:lnTo>
                  <a:pt x="141973" y="283921"/>
                </a:lnTo>
                <a:lnTo>
                  <a:pt x="186841" y="276684"/>
                </a:lnTo>
                <a:lnTo>
                  <a:pt x="225810" y="256533"/>
                </a:lnTo>
                <a:lnTo>
                  <a:pt x="256542" y="225803"/>
                </a:lnTo>
                <a:lnTo>
                  <a:pt x="276696" y="186833"/>
                </a:lnTo>
                <a:lnTo>
                  <a:pt x="283933" y="141960"/>
                </a:lnTo>
                <a:lnTo>
                  <a:pt x="276696" y="97087"/>
                </a:lnTo>
                <a:lnTo>
                  <a:pt x="256542" y="58117"/>
                </a:lnTo>
                <a:lnTo>
                  <a:pt x="225810" y="27388"/>
                </a:lnTo>
                <a:lnTo>
                  <a:pt x="186841" y="7236"/>
                </a:lnTo>
                <a:lnTo>
                  <a:pt x="141973"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61" name="object 61"/>
          <p:cNvSpPr/>
          <p:nvPr/>
        </p:nvSpPr>
        <p:spPr>
          <a:xfrm>
            <a:off x="7108619" y="3374778"/>
            <a:ext cx="63915" cy="109785"/>
          </a:xfrm>
          <a:prstGeom prst="rect">
            <a:avLst/>
          </a:prstGeom>
          <a:blipFill>
            <a:blip r:embed="rId1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2" name="object 62"/>
          <p:cNvSpPr/>
          <p:nvPr/>
        </p:nvSpPr>
        <p:spPr>
          <a:xfrm>
            <a:off x="7020986" y="3308988"/>
            <a:ext cx="239182" cy="239190"/>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3" name="object 63"/>
          <p:cNvSpPr/>
          <p:nvPr/>
        </p:nvSpPr>
        <p:spPr>
          <a:xfrm>
            <a:off x="8205723" y="4536583"/>
            <a:ext cx="182446" cy="182446"/>
          </a:xfrm>
          <a:custGeom>
            <a:avLst/>
            <a:gdLst/>
            <a:ahLst/>
            <a:cxnLst/>
            <a:rect l="l" t="t" r="r" b="b"/>
            <a:pathLst>
              <a:path w="284479" h="284479">
                <a:moveTo>
                  <a:pt x="141973" y="0"/>
                </a:moveTo>
                <a:lnTo>
                  <a:pt x="97098" y="7236"/>
                </a:lnTo>
                <a:lnTo>
                  <a:pt x="58125" y="27388"/>
                </a:lnTo>
                <a:lnTo>
                  <a:pt x="27392" y="58117"/>
                </a:lnTo>
                <a:lnTo>
                  <a:pt x="7237" y="97087"/>
                </a:lnTo>
                <a:lnTo>
                  <a:pt x="0" y="141960"/>
                </a:lnTo>
                <a:lnTo>
                  <a:pt x="7237" y="186833"/>
                </a:lnTo>
                <a:lnTo>
                  <a:pt x="27392" y="225803"/>
                </a:lnTo>
                <a:lnTo>
                  <a:pt x="58125" y="256533"/>
                </a:lnTo>
                <a:lnTo>
                  <a:pt x="97098" y="276684"/>
                </a:lnTo>
                <a:lnTo>
                  <a:pt x="141973" y="283921"/>
                </a:lnTo>
                <a:lnTo>
                  <a:pt x="186841" y="276684"/>
                </a:lnTo>
                <a:lnTo>
                  <a:pt x="225810" y="256533"/>
                </a:lnTo>
                <a:lnTo>
                  <a:pt x="256542" y="225803"/>
                </a:lnTo>
                <a:lnTo>
                  <a:pt x="276696" y="186833"/>
                </a:lnTo>
                <a:lnTo>
                  <a:pt x="283933" y="141960"/>
                </a:lnTo>
                <a:lnTo>
                  <a:pt x="276696" y="97087"/>
                </a:lnTo>
                <a:lnTo>
                  <a:pt x="256542" y="58117"/>
                </a:lnTo>
                <a:lnTo>
                  <a:pt x="225810" y="27388"/>
                </a:lnTo>
                <a:lnTo>
                  <a:pt x="186841" y="7236"/>
                </a:lnTo>
                <a:lnTo>
                  <a:pt x="141973"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64" name="object 64"/>
          <p:cNvSpPr/>
          <p:nvPr/>
        </p:nvSpPr>
        <p:spPr>
          <a:xfrm>
            <a:off x="8264818" y="4571125"/>
            <a:ext cx="63915" cy="109785"/>
          </a:xfrm>
          <a:prstGeom prst="rect">
            <a:avLst/>
          </a:prstGeom>
          <a:blipFill>
            <a:blip r:embed="rId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5" name="object 65"/>
          <p:cNvSpPr/>
          <p:nvPr/>
        </p:nvSpPr>
        <p:spPr>
          <a:xfrm>
            <a:off x="8177181" y="4505335"/>
            <a:ext cx="239186" cy="239189"/>
          </a:xfrm>
          <a:prstGeom prst="rect">
            <a:avLst/>
          </a:prstGeom>
          <a:blipFill>
            <a:blip r:embed="rId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6" name="object 66"/>
          <p:cNvSpPr/>
          <p:nvPr/>
        </p:nvSpPr>
        <p:spPr>
          <a:xfrm>
            <a:off x="5914691" y="2951826"/>
            <a:ext cx="182446" cy="182446"/>
          </a:xfrm>
          <a:custGeom>
            <a:avLst/>
            <a:gdLst/>
            <a:ahLst/>
            <a:cxnLst/>
            <a:rect l="l" t="t" r="r" b="b"/>
            <a:pathLst>
              <a:path w="284479" h="284479">
                <a:moveTo>
                  <a:pt x="141973" y="0"/>
                </a:moveTo>
                <a:lnTo>
                  <a:pt x="97098" y="7236"/>
                </a:lnTo>
                <a:lnTo>
                  <a:pt x="58125" y="27388"/>
                </a:lnTo>
                <a:lnTo>
                  <a:pt x="27392" y="58117"/>
                </a:lnTo>
                <a:lnTo>
                  <a:pt x="7237" y="97087"/>
                </a:lnTo>
                <a:lnTo>
                  <a:pt x="0" y="141960"/>
                </a:lnTo>
                <a:lnTo>
                  <a:pt x="7237" y="186833"/>
                </a:lnTo>
                <a:lnTo>
                  <a:pt x="27392" y="225803"/>
                </a:lnTo>
                <a:lnTo>
                  <a:pt x="58125" y="256533"/>
                </a:lnTo>
                <a:lnTo>
                  <a:pt x="97098" y="276684"/>
                </a:lnTo>
                <a:lnTo>
                  <a:pt x="141973" y="283921"/>
                </a:lnTo>
                <a:lnTo>
                  <a:pt x="186841" y="276684"/>
                </a:lnTo>
                <a:lnTo>
                  <a:pt x="225810" y="256533"/>
                </a:lnTo>
                <a:lnTo>
                  <a:pt x="256542" y="225803"/>
                </a:lnTo>
                <a:lnTo>
                  <a:pt x="276696" y="186833"/>
                </a:lnTo>
                <a:lnTo>
                  <a:pt x="283933" y="141960"/>
                </a:lnTo>
                <a:lnTo>
                  <a:pt x="276696" y="97087"/>
                </a:lnTo>
                <a:lnTo>
                  <a:pt x="256542" y="58117"/>
                </a:lnTo>
                <a:lnTo>
                  <a:pt x="225810" y="27388"/>
                </a:lnTo>
                <a:lnTo>
                  <a:pt x="186841" y="7236"/>
                </a:lnTo>
                <a:lnTo>
                  <a:pt x="141973"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67" name="object 67"/>
          <p:cNvSpPr/>
          <p:nvPr/>
        </p:nvSpPr>
        <p:spPr>
          <a:xfrm>
            <a:off x="5886146" y="2920581"/>
            <a:ext cx="239187" cy="239186"/>
          </a:xfrm>
          <a:prstGeom prst="rect">
            <a:avLst/>
          </a:prstGeom>
          <a:blipFill>
            <a:blip r:embed="rId1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8" name="object 68"/>
          <p:cNvSpPr/>
          <p:nvPr/>
        </p:nvSpPr>
        <p:spPr>
          <a:xfrm>
            <a:off x="7480533" y="3378086"/>
            <a:ext cx="84096" cy="111609"/>
          </a:xfrm>
          <a:prstGeom prst="rect">
            <a:avLst/>
          </a:prstGeom>
          <a:blipFill>
            <a:blip r:embed="rId1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9" name="object 69"/>
          <p:cNvSpPr/>
          <p:nvPr/>
        </p:nvSpPr>
        <p:spPr>
          <a:xfrm>
            <a:off x="7420340" y="3330065"/>
            <a:ext cx="210953" cy="210953"/>
          </a:xfrm>
          <a:custGeom>
            <a:avLst/>
            <a:gdLst/>
            <a:ahLst/>
            <a:cxnLst/>
            <a:rect l="l" t="t" r="r" b="b"/>
            <a:pathLst>
              <a:path w="328929" h="328929">
                <a:moveTo>
                  <a:pt x="328841" y="164414"/>
                </a:moveTo>
                <a:lnTo>
                  <a:pt x="322968" y="208122"/>
                </a:lnTo>
                <a:lnTo>
                  <a:pt x="306394" y="247397"/>
                </a:lnTo>
                <a:lnTo>
                  <a:pt x="280685" y="280673"/>
                </a:lnTo>
                <a:lnTo>
                  <a:pt x="247410" y="306381"/>
                </a:lnTo>
                <a:lnTo>
                  <a:pt x="208135" y="322955"/>
                </a:lnTo>
                <a:lnTo>
                  <a:pt x="164426" y="328828"/>
                </a:lnTo>
                <a:lnTo>
                  <a:pt x="120717" y="322955"/>
                </a:lnTo>
                <a:lnTo>
                  <a:pt x="81439" y="306381"/>
                </a:lnTo>
                <a:lnTo>
                  <a:pt x="48161" y="280673"/>
                </a:lnTo>
                <a:lnTo>
                  <a:pt x="22450" y="247397"/>
                </a:lnTo>
                <a:lnTo>
                  <a:pt x="5873" y="208122"/>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70" name="object 70"/>
          <p:cNvSpPr/>
          <p:nvPr/>
        </p:nvSpPr>
        <p:spPr>
          <a:xfrm>
            <a:off x="7420397" y="2945146"/>
            <a:ext cx="210953" cy="210953"/>
          </a:xfrm>
          <a:custGeom>
            <a:avLst/>
            <a:gdLst/>
            <a:ahLst/>
            <a:cxnLst/>
            <a:rect l="l" t="t" r="r" b="b"/>
            <a:pathLst>
              <a:path w="328929" h="328929">
                <a:moveTo>
                  <a:pt x="328853" y="164414"/>
                </a:moveTo>
                <a:lnTo>
                  <a:pt x="322980" y="208126"/>
                </a:lnTo>
                <a:lnTo>
                  <a:pt x="306406" y="247403"/>
                </a:lnTo>
                <a:lnTo>
                  <a:pt x="280698" y="280677"/>
                </a:lnTo>
                <a:lnTo>
                  <a:pt x="247423" y="306384"/>
                </a:lnTo>
                <a:lnTo>
                  <a:pt x="208147" y="322956"/>
                </a:lnTo>
                <a:lnTo>
                  <a:pt x="164439" y="328828"/>
                </a:lnTo>
                <a:lnTo>
                  <a:pt x="120729" y="322956"/>
                </a:lnTo>
                <a:lnTo>
                  <a:pt x="81449" y="306384"/>
                </a:lnTo>
                <a:lnTo>
                  <a:pt x="48167" y="280677"/>
                </a:lnTo>
                <a:lnTo>
                  <a:pt x="22453" y="247403"/>
                </a:lnTo>
                <a:lnTo>
                  <a:pt x="5874" y="208126"/>
                </a:lnTo>
                <a:lnTo>
                  <a:pt x="0" y="164414"/>
                </a:lnTo>
                <a:lnTo>
                  <a:pt x="5874" y="120705"/>
                </a:lnTo>
                <a:lnTo>
                  <a:pt x="22453" y="81430"/>
                </a:lnTo>
                <a:lnTo>
                  <a:pt x="48167" y="48155"/>
                </a:lnTo>
                <a:lnTo>
                  <a:pt x="81449" y="22447"/>
                </a:lnTo>
                <a:lnTo>
                  <a:pt x="120729" y="5872"/>
                </a:lnTo>
                <a:lnTo>
                  <a:pt x="164439" y="0"/>
                </a:lnTo>
                <a:lnTo>
                  <a:pt x="208147" y="5872"/>
                </a:lnTo>
                <a:lnTo>
                  <a:pt x="247423" y="22447"/>
                </a:lnTo>
                <a:lnTo>
                  <a:pt x="280698" y="48155"/>
                </a:lnTo>
                <a:lnTo>
                  <a:pt x="306406" y="81430"/>
                </a:lnTo>
                <a:lnTo>
                  <a:pt x="322980" y="120705"/>
                </a:lnTo>
                <a:lnTo>
                  <a:pt x="328853" y="164414"/>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71" name="object 71"/>
          <p:cNvSpPr/>
          <p:nvPr/>
        </p:nvSpPr>
        <p:spPr>
          <a:xfrm>
            <a:off x="7801619" y="2560853"/>
            <a:ext cx="210953" cy="210953"/>
          </a:xfrm>
          <a:custGeom>
            <a:avLst/>
            <a:gdLst/>
            <a:ahLst/>
            <a:cxnLst/>
            <a:rect l="l" t="t" r="r" b="b"/>
            <a:pathLst>
              <a:path w="328929" h="328929">
                <a:moveTo>
                  <a:pt x="328841" y="164414"/>
                </a:moveTo>
                <a:lnTo>
                  <a:pt x="322968" y="208122"/>
                </a:lnTo>
                <a:lnTo>
                  <a:pt x="306394" y="247397"/>
                </a:lnTo>
                <a:lnTo>
                  <a:pt x="280685" y="280673"/>
                </a:lnTo>
                <a:lnTo>
                  <a:pt x="247410" y="306381"/>
                </a:lnTo>
                <a:lnTo>
                  <a:pt x="208135" y="322955"/>
                </a:lnTo>
                <a:lnTo>
                  <a:pt x="164426" y="328828"/>
                </a:lnTo>
                <a:lnTo>
                  <a:pt x="120717" y="322955"/>
                </a:lnTo>
                <a:lnTo>
                  <a:pt x="81439" y="306381"/>
                </a:lnTo>
                <a:lnTo>
                  <a:pt x="48161" y="280673"/>
                </a:lnTo>
                <a:lnTo>
                  <a:pt x="22450" y="247397"/>
                </a:lnTo>
                <a:lnTo>
                  <a:pt x="5873" y="208122"/>
                </a:lnTo>
                <a:lnTo>
                  <a:pt x="0" y="164414"/>
                </a:lnTo>
                <a:lnTo>
                  <a:pt x="5873" y="120701"/>
                </a:lnTo>
                <a:lnTo>
                  <a:pt x="22450" y="81424"/>
                </a:lnTo>
                <a:lnTo>
                  <a:pt x="48161" y="48150"/>
                </a:lnTo>
                <a:lnTo>
                  <a:pt x="81439" y="22444"/>
                </a:lnTo>
                <a:lnTo>
                  <a:pt x="120717" y="5872"/>
                </a:lnTo>
                <a:lnTo>
                  <a:pt x="164426" y="0"/>
                </a:lnTo>
                <a:lnTo>
                  <a:pt x="208135" y="5872"/>
                </a:lnTo>
                <a:lnTo>
                  <a:pt x="247410" y="22444"/>
                </a:lnTo>
                <a:lnTo>
                  <a:pt x="280685" y="48150"/>
                </a:lnTo>
                <a:lnTo>
                  <a:pt x="306394" y="81424"/>
                </a:lnTo>
                <a:lnTo>
                  <a:pt x="322968" y="120701"/>
                </a:lnTo>
                <a:lnTo>
                  <a:pt x="328841" y="164414"/>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72" name="object 72"/>
          <p:cNvSpPr/>
          <p:nvPr/>
        </p:nvSpPr>
        <p:spPr>
          <a:xfrm>
            <a:off x="7801619" y="2148836"/>
            <a:ext cx="210953" cy="210953"/>
          </a:xfrm>
          <a:custGeom>
            <a:avLst/>
            <a:gdLst/>
            <a:ahLst/>
            <a:cxnLst/>
            <a:rect l="l" t="t" r="r" b="b"/>
            <a:pathLst>
              <a:path w="328929" h="328929">
                <a:moveTo>
                  <a:pt x="328841" y="164414"/>
                </a:moveTo>
                <a:lnTo>
                  <a:pt x="322968" y="208126"/>
                </a:lnTo>
                <a:lnTo>
                  <a:pt x="306394" y="247403"/>
                </a:lnTo>
                <a:lnTo>
                  <a:pt x="280685" y="280677"/>
                </a:lnTo>
                <a:lnTo>
                  <a:pt x="247410" y="306384"/>
                </a:lnTo>
                <a:lnTo>
                  <a:pt x="208135" y="322956"/>
                </a:lnTo>
                <a:lnTo>
                  <a:pt x="164426" y="328828"/>
                </a:lnTo>
                <a:lnTo>
                  <a:pt x="120717" y="322956"/>
                </a:lnTo>
                <a:lnTo>
                  <a:pt x="81439" y="306384"/>
                </a:lnTo>
                <a:lnTo>
                  <a:pt x="48161" y="280677"/>
                </a:lnTo>
                <a:lnTo>
                  <a:pt x="22450" y="247403"/>
                </a:lnTo>
                <a:lnTo>
                  <a:pt x="5873" y="208126"/>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73" name="object 73"/>
          <p:cNvSpPr/>
          <p:nvPr/>
        </p:nvSpPr>
        <p:spPr>
          <a:xfrm>
            <a:off x="7807075" y="3724196"/>
            <a:ext cx="210953" cy="210953"/>
          </a:xfrm>
          <a:custGeom>
            <a:avLst/>
            <a:gdLst/>
            <a:ahLst/>
            <a:cxnLst/>
            <a:rect l="l" t="t" r="r" b="b"/>
            <a:pathLst>
              <a:path w="328929" h="328929">
                <a:moveTo>
                  <a:pt x="328841" y="164414"/>
                </a:moveTo>
                <a:lnTo>
                  <a:pt x="322968" y="208126"/>
                </a:lnTo>
                <a:lnTo>
                  <a:pt x="306394" y="247403"/>
                </a:lnTo>
                <a:lnTo>
                  <a:pt x="280685" y="280677"/>
                </a:lnTo>
                <a:lnTo>
                  <a:pt x="247410" y="306384"/>
                </a:lnTo>
                <a:lnTo>
                  <a:pt x="208135" y="322956"/>
                </a:lnTo>
                <a:lnTo>
                  <a:pt x="164426" y="328828"/>
                </a:lnTo>
                <a:lnTo>
                  <a:pt x="120717" y="322956"/>
                </a:lnTo>
                <a:lnTo>
                  <a:pt x="81439" y="306384"/>
                </a:lnTo>
                <a:lnTo>
                  <a:pt x="48161" y="280677"/>
                </a:lnTo>
                <a:lnTo>
                  <a:pt x="22450" y="247403"/>
                </a:lnTo>
                <a:lnTo>
                  <a:pt x="5873" y="208126"/>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74" name="object 74"/>
          <p:cNvSpPr/>
          <p:nvPr/>
        </p:nvSpPr>
        <p:spPr>
          <a:xfrm>
            <a:off x="7436837" y="4537053"/>
            <a:ext cx="175930" cy="175930"/>
          </a:xfrm>
          <a:custGeom>
            <a:avLst/>
            <a:gdLst/>
            <a:ahLst/>
            <a:cxnLst/>
            <a:rect l="l" t="t" r="r" b="b"/>
            <a:pathLst>
              <a:path w="274320" h="274320">
                <a:moveTo>
                  <a:pt x="126412" y="0"/>
                </a:moveTo>
                <a:lnTo>
                  <a:pt x="85106" y="9803"/>
                </a:lnTo>
                <a:lnTo>
                  <a:pt x="49056" y="31468"/>
                </a:lnTo>
                <a:lnTo>
                  <a:pt x="21008" y="63348"/>
                </a:lnTo>
                <a:lnTo>
                  <a:pt x="3708" y="103795"/>
                </a:lnTo>
                <a:lnTo>
                  <a:pt x="0" y="147620"/>
                </a:lnTo>
                <a:lnTo>
                  <a:pt x="9798" y="188933"/>
                </a:lnTo>
                <a:lnTo>
                  <a:pt x="31456" y="224987"/>
                </a:lnTo>
                <a:lnTo>
                  <a:pt x="63325" y="253035"/>
                </a:lnTo>
                <a:lnTo>
                  <a:pt x="103758" y="270330"/>
                </a:lnTo>
                <a:lnTo>
                  <a:pt x="147592" y="274043"/>
                </a:lnTo>
                <a:lnTo>
                  <a:pt x="188904" y="264244"/>
                </a:lnTo>
                <a:lnTo>
                  <a:pt x="224955" y="242583"/>
                </a:lnTo>
                <a:lnTo>
                  <a:pt x="253002" y="210707"/>
                </a:lnTo>
                <a:lnTo>
                  <a:pt x="270306" y="170267"/>
                </a:lnTo>
                <a:lnTo>
                  <a:pt x="274013" y="126437"/>
                </a:lnTo>
                <a:lnTo>
                  <a:pt x="264210" y="85122"/>
                </a:lnTo>
                <a:lnTo>
                  <a:pt x="242547" y="49066"/>
                </a:lnTo>
                <a:lnTo>
                  <a:pt x="210671" y="21013"/>
                </a:lnTo>
                <a:lnTo>
                  <a:pt x="170230" y="3706"/>
                </a:lnTo>
                <a:lnTo>
                  <a:pt x="126412"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75" name="object 75"/>
          <p:cNvSpPr/>
          <p:nvPr/>
        </p:nvSpPr>
        <p:spPr>
          <a:xfrm>
            <a:off x="7479452" y="4567507"/>
            <a:ext cx="84096" cy="111609"/>
          </a:xfrm>
          <a:prstGeom prst="rect">
            <a:avLst/>
          </a:prstGeom>
          <a:blipFill>
            <a:blip r:embed="rId1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6" name="object 76"/>
          <p:cNvSpPr/>
          <p:nvPr/>
        </p:nvSpPr>
        <p:spPr>
          <a:xfrm>
            <a:off x="7419256" y="4519484"/>
            <a:ext cx="210953" cy="210953"/>
          </a:xfrm>
          <a:custGeom>
            <a:avLst/>
            <a:gdLst/>
            <a:ahLst/>
            <a:cxnLst/>
            <a:rect l="l" t="t" r="r" b="b"/>
            <a:pathLst>
              <a:path w="328929" h="328929">
                <a:moveTo>
                  <a:pt x="328841" y="164414"/>
                </a:moveTo>
                <a:lnTo>
                  <a:pt x="322968" y="208123"/>
                </a:lnTo>
                <a:lnTo>
                  <a:pt x="306394" y="247401"/>
                </a:lnTo>
                <a:lnTo>
                  <a:pt x="280685" y="280679"/>
                </a:lnTo>
                <a:lnTo>
                  <a:pt x="247410" y="306390"/>
                </a:lnTo>
                <a:lnTo>
                  <a:pt x="208135" y="322967"/>
                </a:lnTo>
                <a:lnTo>
                  <a:pt x="164426" y="328841"/>
                </a:lnTo>
                <a:lnTo>
                  <a:pt x="120717" y="322967"/>
                </a:lnTo>
                <a:lnTo>
                  <a:pt x="81439" y="306390"/>
                </a:lnTo>
                <a:lnTo>
                  <a:pt x="48161" y="280679"/>
                </a:lnTo>
                <a:lnTo>
                  <a:pt x="22450" y="247401"/>
                </a:lnTo>
                <a:lnTo>
                  <a:pt x="5873" y="208123"/>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4D4D4D"/>
            </a:solidFill>
          </a:ln>
        </p:spPr>
        <p:txBody>
          <a:bodyPr wrap="square" lIns="0" tIns="0" rIns="0" bIns="0" rtlCol="0"/>
          <a:lstStyle/>
          <a:p>
            <a:pPr defTabSz="586405"/>
            <a:endParaRPr sz="1154">
              <a:solidFill>
                <a:prstClr val="black"/>
              </a:solidFill>
              <a:latin typeface="Calibri"/>
            </a:endParaRPr>
          </a:p>
        </p:txBody>
      </p:sp>
      <p:sp>
        <p:nvSpPr>
          <p:cNvPr id="77" name="object 77"/>
          <p:cNvSpPr/>
          <p:nvPr/>
        </p:nvSpPr>
        <p:spPr>
          <a:xfrm>
            <a:off x="6668639" y="3348972"/>
            <a:ext cx="176744" cy="176744"/>
          </a:xfrm>
          <a:custGeom>
            <a:avLst/>
            <a:gdLst/>
            <a:ahLst/>
            <a:cxnLst/>
            <a:rect l="l" t="t" r="r" b="b"/>
            <a:pathLst>
              <a:path w="275589" h="275589">
                <a:moveTo>
                  <a:pt x="137515" y="0"/>
                </a:moveTo>
                <a:lnTo>
                  <a:pt x="94050" y="7010"/>
                </a:lnTo>
                <a:lnTo>
                  <a:pt x="56301" y="26533"/>
                </a:lnTo>
                <a:lnTo>
                  <a:pt x="26533" y="56301"/>
                </a:lnTo>
                <a:lnTo>
                  <a:pt x="7010" y="94050"/>
                </a:lnTo>
                <a:lnTo>
                  <a:pt x="0" y="137515"/>
                </a:lnTo>
                <a:lnTo>
                  <a:pt x="7010" y="180980"/>
                </a:lnTo>
                <a:lnTo>
                  <a:pt x="26533" y="218729"/>
                </a:lnTo>
                <a:lnTo>
                  <a:pt x="56301" y="248498"/>
                </a:lnTo>
                <a:lnTo>
                  <a:pt x="94050" y="268020"/>
                </a:lnTo>
                <a:lnTo>
                  <a:pt x="137515" y="275031"/>
                </a:lnTo>
                <a:lnTo>
                  <a:pt x="180980" y="268020"/>
                </a:lnTo>
                <a:lnTo>
                  <a:pt x="218729" y="248498"/>
                </a:lnTo>
                <a:lnTo>
                  <a:pt x="248498" y="218729"/>
                </a:lnTo>
                <a:lnTo>
                  <a:pt x="268020" y="180980"/>
                </a:lnTo>
                <a:lnTo>
                  <a:pt x="275031" y="137515"/>
                </a:lnTo>
                <a:lnTo>
                  <a:pt x="268020" y="94050"/>
                </a:lnTo>
                <a:lnTo>
                  <a:pt x="248498" y="56301"/>
                </a:lnTo>
                <a:lnTo>
                  <a:pt x="218729" y="26533"/>
                </a:lnTo>
                <a:lnTo>
                  <a:pt x="180980" y="7010"/>
                </a:lnTo>
                <a:lnTo>
                  <a:pt x="137515"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78" name="object 78"/>
          <p:cNvSpPr/>
          <p:nvPr/>
        </p:nvSpPr>
        <p:spPr>
          <a:xfrm>
            <a:off x="6702921" y="3384920"/>
            <a:ext cx="107822" cy="86796"/>
          </a:xfrm>
          <a:prstGeom prst="rect">
            <a:avLst/>
          </a:prstGeom>
          <a:blipFill>
            <a:blip r:embed="rId1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9" name="object 79"/>
          <p:cNvSpPr/>
          <p:nvPr/>
        </p:nvSpPr>
        <p:spPr>
          <a:xfrm>
            <a:off x="6627727" y="3308425"/>
            <a:ext cx="258600" cy="258193"/>
          </a:xfrm>
          <a:custGeom>
            <a:avLst/>
            <a:gdLst/>
            <a:ahLst/>
            <a:cxnLst/>
            <a:rect l="l" t="t" r="r" b="b"/>
            <a:pathLst>
              <a:path w="403225" h="402589">
                <a:moveTo>
                  <a:pt x="127807" y="355600"/>
                </a:moveTo>
                <a:lnTo>
                  <a:pt x="123311" y="355600"/>
                </a:lnTo>
                <a:lnTo>
                  <a:pt x="121406" y="356870"/>
                </a:lnTo>
                <a:lnTo>
                  <a:pt x="119780" y="359410"/>
                </a:lnTo>
                <a:lnTo>
                  <a:pt x="119653" y="360680"/>
                </a:lnTo>
                <a:lnTo>
                  <a:pt x="120542" y="363220"/>
                </a:lnTo>
                <a:lnTo>
                  <a:pt x="121698" y="364490"/>
                </a:lnTo>
                <a:lnTo>
                  <a:pt x="123197" y="365760"/>
                </a:lnTo>
                <a:lnTo>
                  <a:pt x="125483" y="367030"/>
                </a:lnTo>
                <a:lnTo>
                  <a:pt x="127870" y="367030"/>
                </a:lnTo>
                <a:lnTo>
                  <a:pt x="130474" y="368300"/>
                </a:lnTo>
                <a:lnTo>
                  <a:pt x="135884" y="370840"/>
                </a:lnTo>
                <a:lnTo>
                  <a:pt x="129877" y="373380"/>
                </a:lnTo>
                <a:lnTo>
                  <a:pt x="127972" y="374650"/>
                </a:lnTo>
                <a:lnTo>
                  <a:pt x="146641" y="374650"/>
                </a:lnTo>
                <a:lnTo>
                  <a:pt x="152394" y="375920"/>
                </a:lnTo>
                <a:lnTo>
                  <a:pt x="156433" y="377190"/>
                </a:lnTo>
                <a:lnTo>
                  <a:pt x="162211" y="378460"/>
                </a:lnTo>
                <a:lnTo>
                  <a:pt x="179559" y="402590"/>
                </a:lnTo>
                <a:lnTo>
                  <a:pt x="223044" y="402590"/>
                </a:lnTo>
                <a:lnTo>
                  <a:pt x="230728" y="398780"/>
                </a:lnTo>
                <a:lnTo>
                  <a:pt x="235452" y="392430"/>
                </a:lnTo>
                <a:lnTo>
                  <a:pt x="188424" y="392430"/>
                </a:lnTo>
                <a:lnTo>
                  <a:pt x="183903" y="391160"/>
                </a:lnTo>
                <a:lnTo>
                  <a:pt x="179978" y="389890"/>
                </a:lnTo>
                <a:lnTo>
                  <a:pt x="177400" y="386080"/>
                </a:lnTo>
                <a:lnTo>
                  <a:pt x="176892" y="386080"/>
                </a:lnTo>
                <a:lnTo>
                  <a:pt x="173247" y="381000"/>
                </a:lnTo>
                <a:lnTo>
                  <a:pt x="193339" y="381000"/>
                </a:lnTo>
                <a:lnTo>
                  <a:pt x="194583" y="379730"/>
                </a:lnTo>
                <a:lnTo>
                  <a:pt x="194672" y="374650"/>
                </a:lnTo>
                <a:lnTo>
                  <a:pt x="192361" y="372110"/>
                </a:lnTo>
                <a:lnTo>
                  <a:pt x="186303" y="372110"/>
                </a:lnTo>
                <a:lnTo>
                  <a:pt x="183141" y="370840"/>
                </a:lnTo>
                <a:lnTo>
                  <a:pt x="174784" y="370840"/>
                </a:lnTo>
                <a:lnTo>
                  <a:pt x="177223" y="368300"/>
                </a:lnTo>
                <a:lnTo>
                  <a:pt x="164561" y="368300"/>
                </a:lnTo>
                <a:lnTo>
                  <a:pt x="159062" y="367030"/>
                </a:lnTo>
                <a:lnTo>
                  <a:pt x="155391" y="365760"/>
                </a:lnTo>
                <a:lnTo>
                  <a:pt x="149841" y="364490"/>
                </a:lnTo>
                <a:lnTo>
                  <a:pt x="149940" y="360680"/>
                </a:lnTo>
                <a:lnTo>
                  <a:pt x="139999" y="360680"/>
                </a:lnTo>
                <a:lnTo>
                  <a:pt x="132709" y="358140"/>
                </a:lnTo>
                <a:lnTo>
                  <a:pt x="127807" y="355600"/>
                </a:lnTo>
                <a:close/>
              </a:path>
              <a:path w="403225" h="402589">
                <a:moveTo>
                  <a:pt x="240253" y="381000"/>
                </a:moveTo>
                <a:lnTo>
                  <a:pt x="229166" y="381000"/>
                </a:lnTo>
                <a:lnTo>
                  <a:pt x="225546" y="386080"/>
                </a:lnTo>
                <a:lnTo>
                  <a:pt x="222625" y="389890"/>
                </a:lnTo>
                <a:lnTo>
                  <a:pt x="218688" y="391160"/>
                </a:lnTo>
                <a:lnTo>
                  <a:pt x="214218" y="392430"/>
                </a:lnTo>
                <a:lnTo>
                  <a:pt x="235452" y="392430"/>
                </a:lnTo>
                <a:lnTo>
                  <a:pt x="238170" y="388620"/>
                </a:lnTo>
                <a:lnTo>
                  <a:pt x="239834" y="384810"/>
                </a:lnTo>
                <a:lnTo>
                  <a:pt x="240253" y="381000"/>
                </a:lnTo>
                <a:close/>
              </a:path>
              <a:path w="403225" h="402589">
                <a:moveTo>
                  <a:pt x="82125" y="323850"/>
                </a:moveTo>
                <a:lnTo>
                  <a:pt x="67558" y="323850"/>
                </a:lnTo>
                <a:lnTo>
                  <a:pt x="71673" y="328930"/>
                </a:lnTo>
                <a:lnTo>
                  <a:pt x="74619" y="331470"/>
                </a:lnTo>
                <a:lnTo>
                  <a:pt x="78937" y="335280"/>
                </a:lnTo>
                <a:lnTo>
                  <a:pt x="76359" y="341630"/>
                </a:lnTo>
                <a:lnTo>
                  <a:pt x="75762" y="345440"/>
                </a:lnTo>
                <a:lnTo>
                  <a:pt x="76423" y="350520"/>
                </a:lnTo>
                <a:lnTo>
                  <a:pt x="100629" y="375920"/>
                </a:lnTo>
                <a:lnTo>
                  <a:pt x="104540" y="378460"/>
                </a:lnTo>
                <a:lnTo>
                  <a:pt x="112580" y="382270"/>
                </a:lnTo>
                <a:lnTo>
                  <a:pt x="116847" y="384810"/>
                </a:lnTo>
                <a:lnTo>
                  <a:pt x="121482" y="386080"/>
                </a:lnTo>
                <a:lnTo>
                  <a:pt x="129407" y="386080"/>
                </a:lnTo>
                <a:lnTo>
                  <a:pt x="132595" y="384810"/>
                </a:lnTo>
                <a:lnTo>
                  <a:pt x="139631" y="382270"/>
                </a:lnTo>
                <a:lnTo>
                  <a:pt x="143098" y="379730"/>
                </a:lnTo>
                <a:lnTo>
                  <a:pt x="146641" y="374650"/>
                </a:lnTo>
                <a:lnTo>
                  <a:pt x="119526" y="374650"/>
                </a:lnTo>
                <a:lnTo>
                  <a:pt x="117202" y="373380"/>
                </a:lnTo>
                <a:lnTo>
                  <a:pt x="109633" y="369570"/>
                </a:lnTo>
                <a:lnTo>
                  <a:pt x="106026" y="367030"/>
                </a:lnTo>
                <a:lnTo>
                  <a:pt x="103207" y="365760"/>
                </a:lnTo>
                <a:lnTo>
                  <a:pt x="95003" y="360680"/>
                </a:lnTo>
                <a:lnTo>
                  <a:pt x="91434" y="358140"/>
                </a:lnTo>
                <a:lnTo>
                  <a:pt x="88945" y="354330"/>
                </a:lnTo>
                <a:lnTo>
                  <a:pt x="88119" y="349250"/>
                </a:lnTo>
                <a:lnTo>
                  <a:pt x="87395" y="342900"/>
                </a:lnTo>
                <a:lnTo>
                  <a:pt x="105880" y="342900"/>
                </a:lnTo>
                <a:lnTo>
                  <a:pt x="103372" y="341630"/>
                </a:lnTo>
                <a:lnTo>
                  <a:pt x="100781" y="339090"/>
                </a:lnTo>
                <a:lnTo>
                  <a:pt x="94038" y="334010"/>
                </a:lnTo>
                <a:lnTo>
                  <a:pt x="99702" y="332740"/>
                </a:lnTo>
                <a:lnTo>
                  <a:pt x="129013" y="332740"/>
                </a:lnTo>
                <a:lnTo>
                  <a:pt x="126511" y="331470"/>
                </a:lnTo>
                <a:lnTo>
                  <a:pt x="124429" y="330200"/>
                </a:lnTo>
                <a:lnTo>
                  <a:pt x="120018" y="327660"/>
                </a:lnTo>
                <a:lnTo>
                  <a:pt x="86240" y="327660"/>
                </a:lnTo>
                <a:lnTo>
                  <a:pt x="82125" y="323850"/>
                </a:lnTo>
                <a:close/>
              </a:path>
              <a:path w="403225" h="402589">
                <a:moveTo>
                  <a:pt x="326469" y="342900"/>
                </a:moveTo>
                <a:lnTo>
                  <a:pt x="315526" y="342900"/>
                </a:lnTo>
                <a:lnTo>
                  <a:pt x="313646" y="354330"/>
                </a:lnTo>
                <a:lnTo>
                  <a:pt x="311169" y="358140"/>
                </a:lnTo>
                <a:lnTo>
                  <a:pt x="307499" y="360680"/>
                </a:lnTo>
                <a:lnTo>
                  <a:pt x="299384" y="365760"/>
                </a:lnTo>
                <a:lnTo>
                  <a:pt x="296653" y="367030"/>
                </a:lnTo>
                <a:lnTo>
                  <a:pt x="293097" y="369570"/>
                </a:lnTo>
                <a:lnTo>
                  <a:pt x="285287" y="373380"/>
                </a:lnTo>
                <a:lnTo>
                  <a:pt x="283064" y="374650"/>
                </a:lnTo>
                <a:lnTo>
                  <a:pt x="255963" y="374650"/>
                </a:lnTo>
                <a:lnTo>
                  <a:pt x="259506" y="379730"/>
                </a:lnTo>
                <a:lnTo>
                  <a:pt x="262998" y="382270"/>
                </a:lnTo>
                <a:lnTo>
                  <a:pt x="267113" y="383540"/>
                </a:lnTo>
                <a:lnTo>
                  <a:pt x="270021" y="384810"/>
                </a:lnTo>
                <a:lnTo>
                  <a:pt x="273222" y="386080"/>
                </a:lnTo>
                <a:lnTo>
                  <a:pt x="281147" y="386080"/>
                </a:lnTo>
                <a:lnTo>
                  <a:pt x="285782" y="384810"/>
                </a:lnTo>
                <a:lnTo>
                  <a:pt x="289999" y="382270"/>
                </a:lnTo>
                <a:lnTo>
                  <a:pt x="298050" y="378460"/>
                </a:lnTo>
                <a:lnTo>
                  <a:pt x="302064" y="375920"/>
                </a:lnTo>
                <a:lnTo>
                  <a:pt x="305035" y="374650"/>
                </a:lnTo>
                <a:lnTo>
                  <a:pt x="310763" y="370840"/>
                </a:lnTo>
                <a:lnTo>
                  <a:pt x="313557" y="369570"/>
                </a:lnTo>
                <a:lnTo>
                  <a:pt x="320593" y="364490"/>
                </a:lnTo>
                <a:lnTo>
                  <a:pt x="325190" y="356870"/>
                </a:lnTo>
                <a:lnTo>
                  <a:pt x="326206" y="349250"/>
                </a:lnTo>
                <a:lnTo>
                  <a:pt x="326867" y="345440"/>
                </a:lnTo>
                <a:lnTo>
                  <a:pt x="326469" y="342900"/>
                </a:lnTo>
                <a:close/>
              </a:path>
              <a:path w="403225" h="402589">
                <a:moveTo>
                  <a:pt x="193339" y="381000"/>
                </a:moveTo>
                <a:lnTo>
                  <a:pt x="173247" y="381000"/>
                </a:lnTo>
                <a:lnTo>
                  <a:pt x="182379" y="382270"/>
                </a:lnTo>
                <a:lnTo>
                  <a:pt x="192094" y="382270"/>
                </a:lnTo>
                <a:lnTo>
                  <a:pt x="193339" y="381000"/>
                </a:lnTo>
                <a:close/>
              </a:path>
              <a:path w="403225" h="402589">
                <a:moveTo>
                  <a:pt x="234106" y="361950"/>
                </a:moveTo>
                <a:lnTo>
                  <a:pt x="216542" y="361950"/>
                </a:lnTo>
                <a:lnTo>
                  <a:pt x="219856" y="363220"/>
                </a:lnTo>
                <a:lnTo>
                  <a:pt x="222803" y="365760"/>
                </a:lnTo>
                <a:lnTo>
                  <a:pt x="223717" y="365760"/>
                </a:lnTo>
                <a:lnTo>
                  <a:pt x="227845" y="370840"/>
                </a:lnTo>
                <a:lnTo>
                  <a:pt x="220009" y="370840"/>
                </a:lnTo>
                <a:lnTo>
                  <a:pt x="217316" y="372110"/>
                </a:lnTo>
                <a:lnTo>
                  <a:pt x="211652" y="372110"/>
                </a:lnTo>
                <a:lnTo>
                  <a:pt x="209328" y="374650"/>
                </a:lnTo>
                <a:lnTo>
                  <a:pt x="209455" y="379730"/>
                </a:lnTo>
                <a:lnTo>
                  <a:pt x="211919" y="382270"/>
                </a:lnTo>
                <a:lnTo>
                  <a:pt x="223438" y="382270"/>
                </a:lnTo>
                <a:lnTo>
                  <a:pt x="229166" y="381000"/>
                </a:lnTo>
                <a:lnTo>
                  <a:pt x="240253" y="381000"/>
                </a:lnTo>
                <a:lnTo>
                  <a:pt x="240405" y="378460"/>
                </a:lnTo>
                <a:lnTo>
                  <a:pt x="246222" y="377190"/>
                </a:lnTo>
                <a:lnTo>
                  <a:pt x="250248" y="375920"/>
                </a:lnTo>
                <a:lnTo>
                  <a:pt x="255963" y="374650"/>
                </a:lnTo>
                <a:lnTo>
                  <a:pt x="274619" y="374650"/>
                </a:lnTo>
                <a:lnTo>
                  <a:pt x="272955" y="373380"/>
                </a:lnTo>
                <a:lnTo>
                  <a:pt x="266516" y="370840"/>
                </a:lnTo>
                <a:lnTo>
                  <a:pt x="272291" y="368300"/>
                </a:lnTo>
                <a:lnTo>
                  <a:pt x="238043" y="368300"/>
                </a:lnTo>
                <a:lnTo>
                  <a:pt x="235071" y="363220"/>
                </a:lnTo>
                <a:lnTo>
                  <a:pt x="234106" y="361950"/>
                </a:lnTo>
                <a:close/>
              </a:path>
              <a:path w="403225" h="402589">
                <a:moveTo>
                  <a:pt x="184284" y="350520"/>
                </a:moveTo>
                <a:lnTo>
                  <a:pt x="178988" y="353060"/>
                </a:lnTo>
                <a:lnTo>
                  <a:pt x="174111" y="356870"/>
                </a:lnTo>
                <a:lnTo>
                  <a:pt x="170441" y="359410"/>
                </a:lnTo>
                <a:lnTo>
                  <a:pt x="167532" y="363220"/>
                </a:lnTo>
                <a:lnTo>
                  <a:pt x="164561" y="368300"/>
                </a:lnTo>
                <a:lnTo>
                  <a:pt x="177223" y="368300"/>
                </a:lnTo>
                <a:lnTo>
                  <a:pt x="178442" y="367030"/>
                </a:lnTo>
                <a:lnTo>
                  <a:pt x="178861" y="365760"/>
                </a:lnTo>
                <a:lnTo>
                  <a:pt x="179839" y="365760"/>
                </a:lnTo>
                <a:lnTo>
                  <a:pt x="182747" y="363220"/>
                </a:lnTo>
                <a:lnTo>
                  <a:pt x="186062" y="361950"/>
                </a:lnTo>
                <a:lnTo>
                  <a:pt x="234106" y="361950"/>
                </a:lnTo>
                <a:lnTo>
                  <a:pt x="232175" y="359410"/>
                </a:lnTo>
                <a:lnTo>
                  <a:pt x="228518" y="356870"/>
                </a:lnTo>
                <a:lnTo>
                  <a:pt x="223628" y="353060"/>
                </a:lnTo>
                <a:lnTo>
                  <a:pt x="220974" y="351790"/>
                </a:lnTo>
                <a:lnTo>
                  <a:pt x="190748" y="351790"/>
                </a:lnTo>
                <a:lnTo>
                  <a:pt x="184284" y="350520"/>
                </a:lnTo>
                <a:close/>
              </a:path>
              <a:path w="403225" h="402589">
                <a:moveTo>
                  <a:pt x="306763" y="322580"/>
                </a:moveTo>
                <a:lnTo>
                  <a:pt x="293301" y="322580"/>
                </a:lnTo>
                <a:lnTo>
                  <a:pt x="288627" y="323850"/>
                </a:lnTo>
                <a:lnTo>
                  <a:pt x="284677" y="326390"/>
                </a:lnTo>
                <a:lnTo>
                  <a:pt x="283801" y="326390"/>
                </a:lnTo>
                <a:lnTo>
                  <a:pt x="278188" y="330200"/>
                </a:lnTo>
                <a:lnTo>
                  <a:pt x="276206" y="331470"/>
                </a:lnTo>
                <a:lnTo>
                  <a:pt x="273603" y="332740"/>
                </a:lnTo>
                <a:lnTo>
                  <a:pt x="270898" y="334010"/>
                </a:lnTo>
                <a:lnTo>
                  <a:pt x="267227" y="336550"/>
                </a:lnTo>
                <a:lnTo>
                  <a:pt x="262046" y="339090"/>
                </a:lnTo>
                <a:lnTo>
                  <a:pt x="257880" y="342900"/>
                </a:lnTo>
                <a:lnTo>
                  <a:pt x="255213" y="349250"/>
                </a:lnTo>
                <a:lnTo>
                  <a:pt x="253473" y="353060"/>
                </a:lnTo>
                <a:lnTo>
                  <a:pt x="252610" y="358140"/>
                </a:lnTo>
                <a:lnTo>
                  <a:pt x="252775" y="364490"/>
                </a:lnTo>
                <a:lnTo>
                  <a:pt x="247365" y="365760"/>
                </a:lnTo>
                <a:lnTo>
                  <a:pt x="239948" y="368300"/>
                </a:lnTo>
                <a:lnTo>
                  <a:pt x="272291" y="368300"/>
                </a:lnTo>
                <a:lnTo>
                  <a:pt x="278010" y="365760"/>
                </a:lnTo>
                <a:lnTo>
                  <a:pt x="280664" y="364490"/>
                </a:lnTo>
                <a:lnTo>
                  <a:pt x="282226" y="364490"/>
                </a:lnTo>
                <a:lnTo>
                  <a:pt x="283382" y="363220"/>
                </a:lnTo>
                <a:lnTo>
                  <a:pt x="284118" y="360680"/>
                </a:lnTo>
                <a:lnTo>
                  <a:pt x="262579" y="360680"/>
                </a:lnTo>
                <a:lnTo>
                  <a:pt x="263951" y="355600"/>
                </a:lnTo>
                <a:lnTo>
                  <a:pt x="264091" y="355600"/>
                </a:lnTo>
                <a:lnTo>
                  <a:pt x="264281" y="354330"/>
                </a:lnTo>
                <a:lnTo>
                  <a:pt x="265843" y="350520"/>
                </a:lnTo>
                <a:lnTo>
                  <a:pt x="268447" y="347980"/>
                </a:lnTo>
                <a:lnTo>
                  <a:pt x="278721" y="342900"/>
                </a:lnTo>
                <a:lnTo>
                  <a:pt x="281617" y="340360"/>
                </a:lnTo>
                <a:lnTo>
                  <a:pt x="283814" y="339090"/>
                </a:lnTo>
                <a:lnTo>
                  <a:pt x="288081" y="336550"/>
                </a:lnTo>
                <a:lnTo>
                  <a:pt x="290748" y="335280"/>
                </a:lnTo>
                <a:lnTo>
                  <a:pt x="293199" y="334010"/>
                </a:lnTo>
                <a:lnTo>
                  <a:pt x="296107" y="332740"/>
                </a:lnTo>
                <a:lnTo>
                  <a:pt x="326575" y="332740"/>
                </a:lnTo>
                <a:lnTo>
                  <a:pt x="328022" y="331470"/>
                </a:lnTo>
                <a:lnTo>
                  <a:pt x="330994" y="328930"/>
                </a:lnTo>
                <a:lnTo>
                  <a:pt x="332017" y="327660"/>
                </a:lnTo>
                <a:lnTo>
                  <a:pt x="316364" y="327660"/>
                </a:lnTo>
                <a:lnTo>
                  <a:pt x="311068" y="323850"/>
                </a:lnTo>
                <a:lnTo>
                  <a:pt x="306763" y="322580"/>
                </a:lnTo>
                <a:close/>
              </a:path>
              <a:path w="403225" h="402589">
                <a:moveTo>
                  <a:pt x="129013" y="332740"/>
                </a:moveTo>
                <a:lnTo>
                  <a:pt x="106496" y="332740"/>
                </a:lnTo>
                <a:lnTo>
                  <a:pt x="109417" y="334010"/>
                </a:lnTo>
                <a:lnTo>
                  <a:pt x="111741" y="335280"/>
                </a:lnTo>
                <a:lnTo>
                  <a:pt x="112681" y="335280"/>
                </a:lnTo>
                <a:lnTo>
                  <a:pt x="118790" y="339090"/>
                </a:lnTo>
                <a:lnTo>
                  <a:pt x="121076" y="340360"/>
                </a:lnTo>
                <a:lnTo>
                  <a:pt x="123908" y="342900"/>
                </a:lnTo>
                <a:lnTo>
                  <a:pt x="129877" y="345440"/>
                </a:lnTo>
                <a:lnTo>
                  <a:pt x="134157" y="347980"/>
                </a:lnTo>
                <a:lnTo>
                  <a:pt x="136748" y="350520"/>
                </a:lnTo>
                <a:lnTo>
                  <a:pt x="138322" y="354330"/>
                </a:lnTo>
                <a:lnTo>
                  <a:pt x="138500" y="355600"/>
                </a:lnTo>
                <a:lnTo>
                  <a:pt x="139999" y="360680"/>
                </a:lnTo>
                <a:lnTo>
                  <a:pt x="149940" y="360680"/>
                </a:lnTo>
                <a:lnTo>
                  <a:pt x="150006" y="358140"/>
                </a:lnTo>
                <a:lnTo>
                  <a:pt x="149143" y="353060"/>
                </a:lnTo>
                <a:lnTo>
                  <a:pt x="147416" y="349250"/>
                </a:lnTo>
                <a:lnTo>
                  <a:pt x="144723" y="342900"/>
                </a:lnTo>
                <a:lnTo>
                  <a:pt x="140570" y="339090"/>
                </a:lnTo>
                <a:lnTo>
                  <a:pt x="135325" y="336550"/>
                </a:lnTo>
                <a:lnTo>
                  <a:pt x="129013" y="332740"/>
                </a:lnTo>
                <a:close/>
              </a:path>
              <a:path w="403225" h="402589">
                <a:moveTo>
                  <a:pt x="280499" y="354330"/>
                </a:moveTo>
                <a:lnTo>
                  <a:pt x="276778" y="354330"/>
                </a:lnTo>
                <a:lnTo>
                  <a:pt x="273349" y="356870"/>
                </a:lnTo>
                <a:lnTo>
                  <a:pt x="270529" y="358140"/>
                </a:lnTo>
                <a:lnTo>
                  <a:pt x="262579" y="360680"/>
                </a:lnTo>
                <a:lnTo>
                  <a:pt x="284118" y="360680"/>
                </a:lnTo>
                <a:lnTo>
                  <a:pt x="284271" y="359410"/>
                </a:lnTo>
                <a:lnTo>
                  <a:pt x="282455" y="355600"/>
                </a:lnTo>
                <a:lnTo>
                  <a:pt x="280499" y="354330"/>
                </a:lnTo>
                <a:close/>
              </a:path>
              <a:path w="403225" h="402589">
                <a:moveTo>
                  <a:pt x="105880" y="342900"/>
                </a:moveTo>
                <a:lnTo>
                  <a:pt x="87395" y="342900"/>
                </a:lnTo>
                <a:lnTo>
                  <a:pt x="94850" y="349250"/>
                </a:lnTo>
                <a:lnTo>
                  <a:pt x="97378" y="350520"/>
                </a:lnTo>
                <a:lnTo>
                  <a:pt x="99778" y="351790"/>
                </a:lnTo>
                <a:lnTo>
                  <a:pt x="100857" y="353060"/>
                </a:lnTo>
                <a:lnTo>
                  <a:pt x="105099" y="353060"/>
                </a:lnTo>
                <a:lnTo>
                  <a:pt x="106712" y="351790"/>
                </a:lnTo>
                <a:lnTo>
                  <a:pt x="109138" y="347980"/>
                </a:lnTo>
                <a:lnTo>
                  <a:pt x="108389" y="344170"/>
                </a:lnTo>
                <a:lnTo>
                  <a:pt x="105880" y="342900"/>
                </a:lnTo>
                <a:close/>
              </a:path>
              <a:path w="403225" h="402589">
                <a:moveTo>
                  <a:pt x="218320" y="350520"/>
                </a:moveTo>
                <a:lnTo>
                  <a:pt x="212325" y="350520"/>
                </a:lnTo>
                <a:lnTo>
                  <a:pt x="211538" y="351790"/>
                </a:lnTo>
                <a:lnTo>
                  <a:pt x="220974" y="351790"/>
                </a:lnTo>
                <a:lnTo>
                  <a:pt x="218320" y="350520"/>
                </a:lnTo>
                <a:close/>
              </a:path>
              <a:path w="403225" h="402589">
                <a:moveTo>
                  <a:pt x="326575" y="332740"/>
                </a:moveTo>
                <a:lnTo>
                  <a:pt x="302889" y="332740"/>
                </a:lnTo>
                <a:lnTo>
                  <a:pt x="308553" y="334010"/>
                </a:lnTo>
                <a:lnTo>
                  <a:pt x="302216" y="339090"/>
                </a:lnTo>
                <a:lnTo>
                  <a:pt x="300032" y="340360"/>
                </a:lnTo>
                <a:lnTo>
                  <a:pt x="295371" y="344170"/>
                </a:lnTo>
                <a:lnTo>
                  <a:pt x="294634" y="347980"/>
                </a:lnTo>
                <a:lnTo>
                  <a:pt x="297098" y="351790"/>
                </a:lnTo>
                <a:lnTo>
                  <a:pt x="302940" y="351790"/>
                </a:lnTo>
                <a:lnTo>
                  <a:pt x="306077" y="349250"/>
                </a:lnTo>
                <a:lnTo>
                  <a:pt x="308210" y="347980"/>
                </a:lnTo>
                <a:lnTo>
                  <a:pt x="315526" y="342900"/>
                </a:lnTo>
                <a:lnTo>
                  <a:pt x="326469" y="342900"/>
                </a:lnTo>
                <a:lnTo>
                  <a:pt x="326270" y="341630"/>
                </a:lnTo>
                <a:lnTo>
                  <a:pt x="323679" y="335280"/>
                </a:lnTo>
                <a:lnTo>
                  <a:pt x="326575" y="332740"/>
                </a:lnTo>
                <a:close/>
              </a:path>
              <a:path w="403225" h="402589">
                <a:moveTo>
                  <a:pt x="109303" y="322580"/>
                </a:moveTo>
                <a:lnTo>
                  <a:pt x="95854" y="322580"/>
                </a:lnTo>
                <a:lnTo>
                  <a:pt x="91561" y="323850"/>
                </a:lnTo>
                <a:lnTo>
                  <a:pt x="86240" y="327660"/>
                </a:lnTo>
                <a:lnTo>
                  <a:pt x="120018" y="327660"/>
                </a:lnTo>
                <a:lnTo>
                  <a:pt x="117812" y="326390"/>
                </a:lnTo>
                <a:lnTo>
                  <a:pt x="113977" y="323850"/>
                </a:lnTo>
                <a:lnTo>
                  <a:pt x="109303" y="322580"/>
                </a:lnTo>
                <a:close/>
              </a:path>
              <a:path w="403225" h="402589">
                <a:moveTo>
                  <a:pt x="332001" y="76200"/>
                </a:moveTo>
                <a:lnTo>
                  <a:pt x="316376" y="76200"/>
                </a:lnTo>
                <a:lnTo>
                  <a:pt x="320529" y="80010"/>
                </a:lnTo>
                <a:lnTo>
                  <a:pt x="323222" y="82550"/>
                </a:lnTo>
                <a:lnTo>
                  <a:pt x="327146" y="86360"/>
                </a:lnTo>
                <a:lnTo>
                  <a:pt x="323895" y="91440"/>
                </a:lnTo>
                <a:lnTo>
                  <a:pt x="322409" y="96520"/>
                </a:lnTo>
                <a:lnTo>
                  <a:pt x="321837" y="100330"/>
                </a:lnTo>
                <a:lnTo>
                  <a:pt x="321101" y="107950"/>
                </a:lnTo>
                <a:lnTo>
                  <a:pt x="322434" y="113030"/>
                </a:lnTo>
                <a:lnTo>
                  <a:pt x="325724" y="118110"/>
                </a:lnTo>
                <a:lnTo>
                  <a:pt x="329915" y="124460"/>
                </a:lnTo>
                <a:lnTo>
                  <a:pt x="330981" y="127000"/>
                </a:lnTo>
                <a:lnTo>
                  <a:pt x="332544" y="129540"/>
                </a:lnTo>
                <a:lnTo>
                  <a:pt x="335807" y="135890"/>
                </a:lnTo>
                <a:lnTo>
                  <a:pt x="338297" y="140970"/>
                </a:lnTo>
                <a:lnTo>
                  <a:pt x="342907" y="144780"/>
                </a:lnTo>
                <a:lnTo>
                  <a:pt x="349054" y="147320"/>
                </a:lnTo>
                <a:lnTo>
                  <a:pt x="352927" y="149860"/>
                </a:lnTo>
                <a:lnTo>
                  <a:pt x="363887" y="149860"/>
                </a:lnTo>
                <a:lnTo>
                  <a:pt x="366529" y="160020"/>
                </a:lnTo>
                <a:lnTo>
                  <a:pt x="367799" y="165100"/>
                </a:lnTo>
                <a:lnTo>
                  <a:pt x="362312" y="167640"/>
                </a:lnTo>
                <a:lnTo>
                  <a:pt x="358972" y="171450"/>
                </a:lnTo>
                <a:lnTo>
                  <a:pt x="356191" y="173990"/>
                </a:lnTo>
                <a:lnTo>
                  <a:pt x="352267" y="180340"/>
                </a:lnTo>
                <a:lnTo>
                  <a:pt x="350362" y="185420"/>
                </a:lnTo>
                <a:lnTo>
                  <a:pt x="350679" y="191770"/>
                </a:lnTo>
                <a:lnTo>
                  <a:pt x="350908" y="194310"/>
                </a:lnTo>
                <a:lnTo>
                  <a:pt x="351009" y="203200"/>
                </a:lnTo>
                <a:lnTo>
                  <a:pt x="350908" y="209550"/>
                </a:lnTo>
                <a:lnTo>
                  <a:pt x="350692" y="212090"/>
                </a:lnTo>
                <a:lnTo>
                  <a:pt x="350362" y="218440"/>
                </a:lnTo>
                <a:lnTo>
                  <a:pt x="352267" y="223520"/>
                </a:lnTo>
                <a:lnTo>
                  <a:pt x="356178" y="228600"/>
                </a:lnTo>
                <a:lnTo>
                  <a:pt x="358998" y="232410"/>
                </a:lnTo>
                <a:lnTo>
                  <a:pt x="362350" y="236220"/>
                </a:lnTo>
                <a:lnTo>
                  <a:pt x="366122" y="237490"/>
                </a:lnTo>
                <a:lnTo>
                  <a:pt x="367824" y="238760"/>
                </a:lnTo>
                <a:lnTo>
                  <a:pt x="366580" y="243840"/>
                </a:lnTo>
                <a:lnTo>
                  <a:pt x="365602" y="247650"/>
                </a:lnTo>
                <a:lnTo>
                  <a:pt x="363925" y="252730"/>
                </a:lnTo>
                <a:lnTo>
                  <a:pt x="357131" y="252730"/>
                </a:lnTo>
                <a:lnTo>
                  <a:pt x="352927" y="254000"/>
                </a:lnTo>
                <a:lnTo>
                  <a:pt x="349092" y="255270"/>
                </a:lnTo>
                <a:lnTo>
                  <a:pt x="342907" y="257810"/>
                </a:lnTo>
                <a:lnTo>
                  <a:pt x="338309" y="262890"/>
                </a:lnTo>
                <a:lnTo>
                  <a:pt x="335782" y="267970"/>
                </a:lnTo>
                <a:lnTo>
                  <a:pt x="332569" y="274320"/>
                </a:lnTo>
                <a:lnTo>
                  <a:pt x="331058" y="276860"/>
                </a:lnTo>
                <a:lnTo>
                  <a:pt x="329927" y="278130"/>
                </a:lnTo>
                <a:lnTo>
                  <a:pt x="325660" y="285750"/>
                </a:lnTo>
                <a:lnTo>
                  <a:pt x="322434" y="289560"/>
                </a:lnTo>
                <a:lnTo>
                  <a:pt x="321101" y="295910"/>
                </a:lnTo>
                <a:lnTo>
                  <a:pt x="322409" y="307340"/>
                </a:lnTo>
                <a:lnTo>
                  <a:pt x="323895" y="311150"/>
                </a:lnTo>
                <a:lnTo>
                  <a:pt x="327146" y="317500"/>
                </a:lnTo>
                <a:lnTo>
                  <a:pt x="323247" y="321310"/>
                </a:lnTo>
                <a:lnTo>
                  <a:pt x="320542" y="323850"/>
                </a:lnTo>
                <a:lnTo>
                  <a:pt x="316364" y="327660"/>
                </a:lnTo>
                <a:lnTo>
                  <a:pt x="332017" y="327660"/>
                </a:lnTo>
                <a:lnTo>
                  <a:pt x="335084" y="323850"/>
                </a:lnTo>
                <a:lnTo>
                  <a:pt x="359065" y="323850"/>
                </a:lnTo>
                <a:lnTo>
                  <a:pt x="363722" y="321310"/>
                </a:lnTo>
                <a:lnTo>
                  <a:pt x="366914" y="316230"/>
                </a:lnTo>
                <a:lnTo>
                  <a:pt x="342475" y="316230"/>
                </a:lnTo>
                <a:lnTo>
                  <a:pt x="348114" y="308610"/>
                </a:lnTo>
                <a:lnTo>
                  <a:pt x="333966" y="308610"/>
                </a:lnTo>
                <a:lnTo>
                  <a:pt x="332455" y="303530"/>
                </a:lnTo>
                <a:lnTo>
                  <a:pt x="332315" y="302260"/>
                </a:lnTo>
                <a:lnTo>
                  <a:pt x="331616" y="298450"/>
                </a:lnTo>
                <a:lnTo>
                  <a:pt x="332480" y="294640"/>
                </a:lnTo>
                <a:lnTo>
                  <a:pt x="334588" y="290830"/>
                </a:lnTo>
                <a:lnTo>
                  <a:pt x="339122" y="284480"/>
                </a:lnTo>
                <a:lnTo>
                  <a:pt x="340367" y="281940"/>
                </a:lnTo>
                <a:lnTo>
                  <a:pt x="342069" y="279400"/>
                </a:lnTo>
                <a:lnTo>
                  <a:pt x="345078" y="273050"/>
                </a:lnTo>
                <a:lnTo>
                  <a:pt x="347250" y="269240"/>
                </a:lnTo>
                <a:lnTo>
                  <a:pt x="350120" y="266700"/>
                </a:lnTo>
                <a:lnTo>
                  <a:pt x="354337" y="264160"/>
                </a:lnTo>
                <a:lnTo>
                  <a:pt x="354934" y="264160"/>
                </a:lnTo>
                <a:lnTo>
                  <a:pt x="360560" y="262890"/>
                </a:lnTo>
                <a:lnTo>
                  <a:pt x="381934" y="262890"/>
                </a:lnTo>
                <a:lnTo>
                  <a:pt x="379229" y="260350"/>
                </a:lnTo>
                <a:lnTo>
                  <a:pt x="374212" y="256540"/>
                </a:lnTo>
                <a:lnTo>
                  <a:pt x="375952" y="250190"/>
                </a:lnTo>
                <a:lnTo>
                  <a:pt x="377019" y="246380"/>
                </a:lnTo>
                <a:lnTo>
                  <a:pt x="378365" y="241300"/>
                </a:lnTo>
                <a:lnTo>
                  <a:pt x="384537" y="240030"/>
                </a:lnTo>
                <a:lnTo>
                  <a:pt x="388614" y="238760"/>
                </a:lnTo>
                <a:lnTo>
                  <a:pt x="392005" y="236220"/>
                </a:lnTo>
                <a:lnTo>
                  <a:pt x="397936" y="231140"/>
                </a:lnTo>
                <a:lnTo>
                  <a:pt x="398573" y="229870"/>
                </a:lnTo>
                <a:lnTo>
                  <a:pt x="380473" y="229870"/>
                </a:lnTo>
                <a:lnTo>
                  <a:pt x="380637" y="228600"/>
                </a:lnTo>
                <a:lnTo>
                  <a:pt x="369818" y="228600"/>
                </a:lnTo>
                <a:lnTo>
                  <a:pt x="365233" y="223520"/>
                </a:lnTo>
                <a:lnTo>
                  <a:pt x="362389" y="219710"/>
                </a:lnTo>
                <a:lnTo>
                  <a:pt x="361182" y="215900"/>
                </a:lnTo>
                <a:lnTo>
                  <a:pt x="361461" y="212090"/>
                </a:lnTo>
                <a:lnTo>
                  <a:pt x="361690" y="210820"/>
                </a:lnTo>
                <a:lnTo>
                  <a:pt x="361804" y="203200"/>
                </a:lnTo>
                <a:lnTo>
                  <a:pt x="361690" y="193040"/>
                </a:lnTo>
                <a:lnTo>
                  <a:pt x="361449" y="190500"/>
                </a:lnTo>
                <a:lnTo>
                  <a:pt x="361182" y="186690"/>
                </a:lnTo>
                <a:lnTo>
                  <a:pt x="362376" y="184150"/>
                </a:lnTo>
                <a:lnTo>
                  <a:pt x="365221" y="180340"/>
                </a:lnTo>
                <a:lnTo>
                  <a:pt x="369818" y="175260"/>
                </a:lnTo>
                <a:lnTo>
                  <a:pt x="380804" y="175260"/>
                </a:lnTo>
                <a:lnTo>
                  <a:pt x="380664" y="173990"/>
                </a:lnTo>
                <a:lnTo>
                  <a:pt x="398560" y="173990"/>
                </a:lnTo>
                <a:lnTo>
                  <a:pt x="397923" y="172720"/>
                </a:lnTo>
                <a:lnTo>
                  <a:pt x="391980" y="167640"/>
                </a:lnTo>
                <a:lnTo>
                  <a:pt x="388601" y="165100"/>
                </a:lnTo>
                <a:lnTo>
                  <a:pt x="384525" y="163830"/>
                </a:lnTo>
                <a:lnTo>
                  <a:pt x="378340" y="162560"/>
                </a:lnTo>
                <a:lnTo>
                  <a:pt x="376994" y="157480"/>
                </a:lnTo>
                <a:lnTo>
                  <a:pt x="375927" y="152400"/>
                </a:lnTo>
                <a:lnTo>
                  <a:pt x="374187" y="147320"/>
                </a:lnTo>
                <a:lnTo>
                  <a:pt x="379216" y="143510"/>
                </a:lnTo>
                <a:lnTo>
                  <a:pt x="381019" y="140970"/>
                </a:lnTo>
                <a:lnTo>
                  <a:pt x="360534" y="140970"/>
                </a:lnTo>
                <a:lnTo>
                  <a:pt x="354896" y="138430"/>
                </a:lnTo>
                <a:lnTo>
                  <a:pt x="354324" y="138430"/>
                </a:lnTo>
                <a:lnTo>
                  <a:pt x="350120" y="137160"/>
                </a:lnTo>
                <a:lnTo>
                  <a:pt x="347250" y="134620"/>
                </a:lnTo>
                <a:lnTo>
                  <a:pt x="342018" y="124460"/>
                </a:lnTo>
                <a:lnTo>
                  <a:pt x="340316" y="121920"/>
                </a:lnTo>
                <a:lnTo>
                  <a:pt x="339109" y="119380"/>
                </a:lnTo>
                <a:lnTo>
                  <a:pt x="334652" y="111760"/>
                </a:lnTo>
                <a:lnTo>
                  <a:pt x="332480" y="109220"/>
                </a:lnTo>
                <a:lnTo>
                  <a:pt x="331616" y="105410"/>
                </a:lnTo>
                <a:lnTo>
                  <a:pt x="332328" y="100330"/>
                </a:lnTo>
                <a:lnTo>
                  <a:pt x="332607" y="99060"/>
                </a:lnTo>
                <a:lnTo>
                  <a:pt x="333902" y="93980"/>
                </a:lnTo>
                <a:lnTo>
                  <a:pt x="346901" y="93980"/>
                </a:lnTo>
                <a:lnTo>
                  <a:pt x="342665" y="87630"/>
                </a:lnTo>
                <a:lnTo>
                  <a:pt x="366935" y="87630"/>
                </a:lnTo>
                <a:lnTo>
                  <a:pt x="363709" y="82550"/>
                </a:lnTo>
                <a:lnTo>
                  <a:pt x="360217" y="80010"/>
                </a:lnTo>
                <a:lnTo>
                  <a:pt x="335058" y="80010"/>
                </a:lnTo>
                <a:lnTo>
                  <a:pt x="332001" y="76200"/>
                </a:lnTo>
                <a:close/>
              </a:path>
              <a:path w="403225" h="402589">
                <a:moveTo>
                  <a:pt x="59887" y="76200"/>
                </a:moveTo>
                <a:lnTo>
                  <a:pt x="54426" y="76200"/>
                </a:lnTo>
                <a:lnTo>
                  <a:pt x="53245" y="77470"/>
                </a:lnTo>
                <a:lnTo>
                  <a:pt x="45892" y="77470"/>
                </a:lnTo>
                <a:lnTo>
                  <a:pt x="38894" y="82550"/>
                </a:lnTo>
                <a:lnTo>
                  <a:pt x="34119" y="88900"/>
                </a:lnTo>
                <a:lnTo>
                  <a:pt x="32354" y="92710"/>
                </a:lnTo>
                <a:lnTo>
                  <a:pt x="28582" y="97790"/>
                </a:lnTo>
                <a:lnTo>
                  <a:pt x="26880" y="101600"/>
                </a:lnTo>
                <a:lnTo>
                  <a:pt x="24518" y="105410"/>
                </a:lnTo>
                <a:lnTo>
                  <a:pt x="20479" y="113030"/>
                </a:lnTo>
                <a:lnTo>
                  <a:pt x="16834" y="120650"/>
                </a:lnTo>
                <a:lnTo>
                  <a:pt x="16314" y="129540"/>
                </a:lnTo>
                <a:lnTo>
                  <a:pt x="19082" y="135890"/>
                </a:lnTo>
                <a:lnTo>
                  <a:pt x="20695" y="139700"/>
                </a:lnTo>
                <a:lnTo>
                  <a:pt x="23400" y="143510"/>
                </a:lnTo>
                <a:lnTo>
                  <a:pt x="28417" y="147320"/>
                </a:lnTo>
                <a:lnTo>
                  <a:pt x="26664" y="152400"/>
                </a:lnTo>
                <a:lnTo>
                  <a:pt x="25585" y="157480"/>
                </a:lnTo>
                <a:lnTo>
                  <a:pt x="24264" y="162560"/>
                </a:lnTo>
                <a:lnTo>
                  <a:pt x="18092" y="163830"/>
                </a:lnTo>
                <a:lnTo>
                  <a:pt x="14015" y="165100"/>
                </a:lnTo>
                <a:lnTo>
                  <a:pt x="0" y="205740"/>
                </a:lnTo>
                <a:lnTo>
                  <a:pt x="87" y="210820"/>
                </a:lnTo>
                <a:lnTo>
                  <a:pt x="206" y="213360"/>
                </a:lnTo>
                <a:lnTo>
                  <a:pt x="400" y="215900"/>
                </a:lnTo>
                <a:lnTo>
                  <a:pt x="858" y="223520"/>
                </a:lnTo>
                <a:lnTo>
                  <a:pt x="24289" y="241300"/>
                </a:lnTo>
                <a:lnTo>
                  <a:pt x="25623" y="246380"/>
                </a:lnTo>
                <a:lnTo>
                  <a:pt x="26702" y="250190"/>
                </a:lnTo>
                <a:lnTo>
                  <a:pt x="28429" y="256540"/>
                </a:lnTo>
                <a:lnTo>
                  <a:pt x="23413" y="260350"/>
                </a:lnTo>
                <a:lnTo>
                  <a:pt x="20695" y="262890"/>
                </a:lnTo>
                <a:lnTo>
                  <a:pt x="19082" y="267970"/>
                </a:lnTo>
                <a:lnTo>
                  <a:pt x="16314" y="274320"/>
                </a:lnTo>
                <a:lnTo>
                  <a:pt x="16834" y="283210"/>
                </a:lnTo>
                <a:lnTo>
                  <a:pt x="20466" y="290830"/>
                </a:lnTo>
                <a:lnTo>
                  <a:pt x="24569" y="298450"/>
                </a:lnTo>
                <a:lnTo>
                  <a:pt x="26931" y="302260"/>
                </a:lnTo>
                <a:lnTo>
                  <a:pt x="28569" y="306070"/>
                </a:lnTo>
                <a:lnTo>
                  <a:pt x="30474" y="308610"/>
                </a:lnTo>
                <a:lnTo>
                  <a:pt x="34055" y="313690"/>
                </a:lnTo>
                <a:lnTo>
                  <a:pt x="38894" y="321310"/>
                </a:lnTo>
                <a:lnTo>
                  <a:pt x="45892" y="325120"/>
                </a:lnTo>
                <a:lnTo>
                  <a:pt x="53283" y="326390"/>
                </a:lnTo>
                <a:lnTo>
                  <a:pt x="62986" y="326390"/>
                </a:lnTo>
                <a:lnTo>
                  <a:pt x="67558" y="323850"/>
                </a:lnTo>
                <a:lnTo>
                  <a:pt x="82125" y="323850"/>
                </a:lnTo>
                <a:lnTo>
                  <a:pt x="79433" y="321310"/>
                </a:lnTo>
                <a:lnTo>
                  <a:pt x="75483" y="317500"/>
                </a:lnTo>
                <a:lnTo>
                  <a:pt x="76131" y="316230"/>
                </a:lnTo>
                <a:lnTo>
                  <a:pt x="60052" y="316230"/>
                </a:lnTo>
                <a:lnTo>
                  <a:pt x="41193" y="304800"/>
                </a:lnTo>
                <a:lnTo>
                  <a:pt x="37764" y="299720"/>
                </a:lnTo>
                <a:lnTo>
                  <a:pt x="36253" y="297180"/>
                </a:lnTo>
                <a:lnTo>
                  <a:pt x="34106" y="293370"/>
                </a:lnTo>
                <a:lnTo>
                  <a:pt x="30385" y="285750"/>
                </a:lnTo>
                <a:lnTo>
                  <a:pt x="28264" y="281940"/>
                </a:lnTo>
                <a:lnTo>
                  <a:pt x="27934" y="278130"/>
                </a:lnTo>
                <a:lnTo>
                  <a:pt x="29369" y="273050"/>
                </a:lnTo>
                <a:lnTo>
                  <a:pt x="29560" y="273050"/>
                </a:lnTo>
                <a:lnTo>
                  <a:pt x="31985" y="266700"/>
                </a:lnTo>
                <a:lnTo>
                  <a:pt x="43746" y="266700"/>
                </a:lnTo>
                <a:lnTo>
                  <a:pt x="42069" y="262890"/>
                </a:lnTo>
                <a:lnTo>
                  <a:pt x="64294" y="262890"/>
                </a:lnTo>
                <a:lnTo>
                  <a:pt x="59709" y="257810"/>
                </a:lnTo>
                <a:lnTo>
                  <a:pt x="53550" y="255270"/>
                </a:lnTo>
                <a:lnTo>
                  <a:pt x="49689" y="254000"/>
                </a:lnTo>
                <a:lnTo>
                  <a:pt x="45485" y="252730"/>
                </a:lnTo>
                <a:lnTo>
                  <a:pt x="38716" y="252730"/>
                </a:lnTo>
                <a:lnTo>
                  <a:pt x="37091" y="247650"/>
                </a:lnTo>
                <a:lnTo>
                  <a:pt x="34792" y="238760"/>
                </a:lnTo>
                <a:lnTo>
                  <a:pt x="40278" y="234950"/>
                </a:lnTo>
                <a:lnTo>
                  <a:pt x="43619" y="232410"/>
                </a:lnTo>
                <a:lnTo>
                  <a:pt x="45490" y="229870"/>
                </a:lnTo>
                <a:lnTo>
                  <a:pt x="21978" y="229870"/>
                </a:lnTo>
                <a:lnTo>
                  <a:pt x="17190" y="226060"/>
                </a:lnTo>
                <a:lnTo>
                  <a:pt x="16974" y="226060"/>
                </a:lnTo>
                <a:lnTo>
                  <a:pt x="13431" y="223520"/>
                </a:lnTo>
                <a:lnTo>
                  <a:pt x="11488" y="219710"/>
                </a:lnTo>
                <a:lnTo>
                  <a:pt x="11145" y="214630"/>
                </a:lnTo>
                <a:lnTo>
                  <a:pt x="10878" y="212090"/>
                </a:lnTo>
                <a:lnTo>
                  <a:pt x="10769" y="205740"/>
                </a:lnTo>
                <a:lnTo>
                  <a:pt x="10878" y="191770"/>
                </a:lnTo>
                <a:lnTo>
                  <a:pt x="11145" y="189230"/>
                </a:lnTo>
                <a:lnTo>
                  <a:pt x="11488" y="184150"/>
                </a:lnTo>
                <a:lnTo>
                  <a:pt x="13431" y="180340"/>
                </a:lnTo>
                <a:lnTo>
                  <a:pt x="16580" y="177800"/>
                </a:lnTo>
                <a:lnTo>
                  <a:pt x="17139" y="177800"/>
                </a:lnTo>
                <a:lnTo>
                  <a:pt x="22117" y="173990"/>
                </a:lnTo>
                <a:lnTo>
                  <a:pt x="46438" y="173990"/>
                </a:lnTo>
                <a:lnTo>
                  <a:pt x="43606" y="171450"/>
                </a:lnTo>
                <a:lnTo>
                  <a:pt x="40278" y="167640"/>
                </a:lnTo>
                <a:lnTo>
                  <a:pt x="34767" y="165100"/>
                </a:lnTo>
                <a:lnTo>
                  <a:pt x="36049" y="160020"/>
                </a:lnTo>
                <a:lnTo>
                  <a:pt x="38691" y="149860"/>
                </a:lnTo>
                <a:lnTo>
                  <a:pt x="49676" y="149860"/>
                </a:lnTo>
                <a:lnTo>
                  <a:pt x="53525" y="147320"/>
                </a:lnTo>
                <a:lnTo>
                  <a:pt x="59709" y="144780"/>
                </a:lnTo>
                <a:lnTo>
                  <a:pt x="64294" y="140970"/>
                </a:lnTo>
                <a:lnTo>
                  <a:pt x="42018" y="140970"/>
                </a:lnTo>
                <a:lnTo>
                  <a:pt x="44076" y="135890"/>
                </a:lnTo>
                <a:lnTo>
                  <a:pt x="31896" y="135890"/>
                </a:lnTo>
                <a:lnTo>
                  <a:pt x="29369" y="130810"/>
                </a:lnTo>
                <a:lnTo>
                  <a:pt x="27947" y="125730"/>
                </a:lnTo>
                <a:lnTo>
                  <a:pt x="28264" y="121920"/>
                </a:lnTo>
                <a:lnTo>
                  <a:pt x="34030" y="110490"/>
                </a:lnTo>
                <a:lnTo>
                  <a:pt x="36202" y="106680"/>
                </a:lnTo>
                <a:lnTo>
                  <a:pt x="37751" y="104140"/>
                </a:lnTo>
                <a:lnTo>
                  <a:pt x="43047" y="95250"/>
                </a:lnTo>
                <a:lnTo>
                  <a:pt x="45524" y="91440"/>
                </a:lnTo>
                <a:lnTo>
                  <a:pt x="49232" y="88900"/>
                </a:lnTo>
                <a:lnTo>
                  <a:pt x="53309" y="88900"/>
                </a:lnTo>
                <a:lnTo>
                  <a:pt x="60129" y="87630"/>
                </a:lnTo>
                <a:lnTo>
                  <a:pt x="76283" y="87630"/>
                </a:lnTo>
                <a:lnTo>
                  <a:pt x="75470" y="86360"/>
                </a:lnTo>
                <a:lnTo>
                  <a:pt x="79318" y="82550"/>
                </a:lnTo>
                <a:lnTo>
                  <a:pt x="82023" y="80010"/>
                </a:lnTo>
                <a:lnTo>
                  <a:pt x="67545" y="80010"/>
                </a:lnTo>
                <a:lnTo>
                  <a:pt x="62973" y="77470"/>
                </a:lnTo>
                <a:lnTo>
                  <a:pt x="59887" y="76200"/>
                </a:lnTo>
                <a:close/>
              </a:path>
              <a:path w="403225" h="402589">
                <a:moveTo>
                  <a:pt x="359065" y="323850"/>
                </a:moveTo>
                <a:lnTo>
                  <a:pt x="335084" y="323850"/>
                </a:lnTo>
                <a:lnTo>
                  <a:pt x="336747" y="325120"/>
                </a:lnTo>
                <a:lnTo>
                  <a:pt x="339656" y="326390"/>
                </a:lnTo>
                <a:lnTo>
                  <a:pt x="349371" y="326390"/>
                </a:lnTo>
                <a:lnTo>
                  <a:pt x="356737" y="325120"/>
                </a:lnTo>
                <a:lnTo>
                  <a:pt x="359065" y="323850"/>
                </a:lnTo>
                <a:close/>
              </a:path>
              <a:path w="403225" h="402589">
                <a:moveTo>
                  <a:pt x="57931" y="295910"/>
                </a:moveTo>
                <a:lnTo>
                  <a:pt x="54020" y="295910"/>
                </a:lnTo>
                <a:lnTo>
                  <a:pt x="52001" y="297180"/>
                </a:lnTo>
                <a:lnTo>
                  <a:pt x="51213" y="298450"/>
                </a:lnTo>
                <a:lnTo>
                  <a:pt x="50578" y="300990"/>
                </a:lnTo>
                <a:lnTo>
                  <a:pt x="50921" y="303530"/>
                </a:lnTo>
                <a:lnTo>
                  <a:pt x="53347" y="306070"/>
                </a:lnTo>
                <a:lnTo>
                  <a:pt x="54922" y="308610"/>
                </a:lnTo>
                <a:lnTo>
                  <a:pt x="56560" y="311150"/>
                </a:lnTo>
                <a:lnTo>
                  <a:pt x="60052" y="316230"/>
                </a:lnTo>
                <a:lnTo>
                  <a:pt x="76131" y="316230"/>
                </a:lnTo>
                <a:lnTo>
                  <a:pt x="78721" y="311150"/>
                </a:lnTo>
                <a:lnTo>
                  <a:pt x="79712" y="308610"/>
                </a:lnTo>
                <a:lnTo>
                  <a:pt x="68650" y="308610"/>
                </a:lnTo>
                <a:lnTo>
                  <a:pt x="63900" y="302260"/>
                </a:lnTo>
                <a:lnTo>
                  <a:pt x="62313" y="300990"/>
                </a:lnTo>
                <a:lnTo>
                  <a:pt x="59697" y="297180"/>
                </a:lnTo>
                <a:lnTo>
                  <a:pt x="57931" y="295910"/>
                </a:lnTo>
                <a:close/>
              </a:path>
              <a:path w="403225" h="402589">
                <a:moveTo>
                  <a:pt x="383134" y="266700"/>
                </a:moveTo>
                <a:lnTo>
                  <a:pt x="370796" y="266700"/>
                </a:lnTo>
                <a:lnTo>
                  <a:pt x="373234" y="273050"/>
                </a:lnTo>
                <a:lnTo>
                  <a:pt x="374657" y="278130"/>
                </a:lnTo>
                <a:lnTo>
                  <a:pt x="374352" y="281940"/>
                </a:lnTo>
                <a:lnTo>
                  <a:pt x="368573" y="293370"/>
                </a:lnTo>
                <a:lnTo>
                  <a:pt x="366402" y="297180"/>
                </a:lnTo>
                <a:lnTo>
                  <a:pt x="364852" y="299720"/>
                </a:lnTo>
                <a:lnTo>
                  <a:pt x="359569" y="308610"/>
                </a:lnTo>
                <a:lnTo>
                  <a:pt x="357080" y="311150"/>
                </a:lnTo>
                <a:lnTo>
                  <a:pt x="353346" y="313690"/>
                </a:lnTo>
                <a:lnTo>
                  <a:pt x="349054" y="314960"/>
                </a:lnTo>
                <a:lnTo>
                  <a:pt x="342475" y="316230"/>
                </a:lnTo>
                <a:lnTo>
                  <a:pt x="366914" y="316230"/>
                </a:lnTo>
                <a:lnTo>
                  <a:pt x="368510" y="313690"/>
                </a:lnTo>
                <a:lnTo>
                  <a:pt x="374034" y="306070"/>
                </a:lnTo>
                <a:lnTo>
                  <a:pt x="375736" y="302260"/>
                </a:lnTo>
                <a:lnTo>
                  <a:pt x="378086" y="298450"/>
                </a:lnTo>
                <a:lnTo>
                  <a:pt x="382150" y="290830"/>
                </a:lnTo>
                <a:lnTo>
                  <a:pt x="385782" y="283210"/>
                </a:lnTo>
                <a:lnTo>
                  <a:pt x="386315" y="274320"/>
                </a:lnTo>
                <a:lnTo>
                  <a:pt x="383534" y="267970"/>
                </a:lnTo>
                <a:lnTo>
                  <a:pt x="383134" y="266700"/>
                </a:lnTo>
                <a:close/>
              </a:path>
              <a:path w="403225" h="402589">
                <a:moveTo>
                  <a:pt x="64294" y="262890"/>
                </a:moveTo>
                <a:lnTo>
                  <a:pt x="42069" y="262890"/>
                </a:lnTo>
                <a:lnTo>
                  <a:pt x="47136" y="264160"/>
                </a:lnTo>
                <a:lnTo>
                  <a:pt x="48292" y="265430"/>
                </a:lnTo>
                <a:lnTo>
                  <a:pt x="52432" y="266700"/>
                </a:lnTo>
                <a:lnTo>
                  <a:pt x="55379" y="269240"/>
                </a:lnTo>
                <a:lnTo>
                  <a:pt x="57119" y="273050"/>
                </a:lnTo>
                <a:lnTo>
                  <a:pt x="60560" y="279400"/>
                </a:lnTo>
                <a:lnTo>
                  <a:pt x="62300" y="281940"/>
                </a:lnTo>
                <a:lnTo>
                  <a:pt x="63494" y="284480"/>
                </a:lnTo>
                <a:lnTo>
                  <a:pt x="66263" y="288290"/>
                </a:lnTo>
                <a:lnTo>
                  <a:pt x="67952" y="290830"/>
                </a:lnTo>
                <a:lnTo>
                  <a:pt x="70136" y="294640"/>
                </a:lnTo>
                <a:lnTo>
                  <a:pt x="71000" y="298450"/>
                </a:lnTo>
                <a:lnTo>
                  <a:pt x="70365" y="302260"/>
                </a:lnTo>
                <a:lnTo>
                  <a:pt x="70149" y="303530"/>
                </a:lnTo>
                <a:lnTo>
                  <a:pt x="68650" y="308610"/>
                </a:lnTo>
                <a:lnTo>
                  <a:pt x="79712" y="308610"/>
                </a:lnTo>
                <a:lnTo>
                  <a:pt x="80207" y="307340"/>
                </a:lnTo>
                <a:lnTo>
                  <a:pt x="81490" y="295910"/>
                </a:lnTo>
                <a:lnTo>
                  <a:pt x="80182" y="289560"/>
                </a:lnTo>
                <a:lnTo>
                  <a:pt x="76880" y="285750"/>
                </a:lnTo>
                <a:lnTo>
                  <a:pt x="75775" y="283210"/>
                </a:lnTo>
                <a:lnTo>
                  <a:pt x="75191" y="281940"/>
                </a:lnTo>
                <a:lnTo>
                  <a:pt x="72689" y="278130"/>
                </a:lnTo>
                <a:lnTo>
                  <a:pt x="71635" y="276860"/>
                </a:lnTo>
                <a:lnTo>
                  <a:pt x="70073" y="274320"/>
                </a:lnTo>
                <a:lnTo>
                  <a:pt x="66809" y="267970"/>
                </a:lnTo>
                <a:lnTo>
                  <a:pt x="64294" y="262890"/>
                </a:lnTo>
                <a:close/>
              </a:path>
              <a:path w="403225" h="402589">
                <a:moveTo>
                  <a:pt x="349371" y="294640"/>
                </a:moveTo>
                <a:lnTo>
                  <a:pt x="345409" y="294640"/>
                </a:lnTo>
                <a:lnTo>
                  <a:pt x="343681" y="295910"/>
                </a:lnTo>
                <a:lnTo>
                  <a:pt x="342640" y="297180"/>
                </a:lnTo>
                <a:lnTo>
                  <a:pt x="340964" y="299720"/>
                </a:lnTo>
                <a:lnTo>
                  <a:pt x="339148" y="302260"/>
                </a:lnTo>
                <a:lnTo>
                  <a:pt x="333966" y="308610"/>
                </a:lnTo>
                <a:lnTo>
                  <a:pt x="348114" y="308610"/>
                </a:lnTo>
                <a:lnTo>
                  <a:pt x="349930" y="306070"/>
                </a:lnTo>
                <a:lnTo>
                  <a:pt x="351555" y="303530"/>
                </a:lnTo>
                <a:lnTo>
                  <a:pt x="352483" y="302260"/>
                </a:lnTo>
                <a:lnTo>
                  <a:pt x="352825" y="299720"/>
                </a:lnTo>
                <a:lnTo>
                  <a:pt x="352152" y="297180"/>
                </a:lnTo>
                <a:lnTo>
                  <a:pt x="351378" y="295910"/>
                </a:lnTo>
                <a:lnTo>
                  <a:pt x="349371" y="294640"/>
                </a:lnTo>
                <a:close/>
              </a:path>
              <a:path w="403225" h="402589">
                <a:moveTo>
                  <a:pt x="43746" y="266700"/>
                </a:moveTo>
                <a:lnTo>
                  <a:pt x="31985" y="266700"/>
                </a:lnTo>
                <a:lnTo>
                  <a:pt x="35668" y="275590"/>
                </a:lnTo>
                <a:lnTo>
                  <a:pt x="38259" y="280670"/>
                </a:lnTo>
                <a:lnTo>
                  <a:pt x="39339" y="283210"/>
                </a:lnTo>
                <a:lnTo>
                  <a:pt x="41282" y="284480"/>
                </a:lnTo>
                <a:lnTo>
                  <a:pt x="44952" y="284480"/>
                </a:lnTo>
                <a:lnTo>
                  <a:pt x="48267" y="281940"/>
                </a:lnTo>
                <a:lnTo>
                  <a:pt x="49334" y="279400"/>
                </a:lnTo>
                <a:lnTo>
                  <a:pt x="47987" y="276860"/>
                </a:lnTo>
                <a:lnTo>
                  <a:pt x="46679" y="274320"/>
                </a:lnTo>
                <a:lnTo>
                  <a:pt x="45422" y="270510"/>
                </a:lnTo>
                <a:lnTo>
                  <a:pt x="43746" y="266700"/>
                </a:lnTo>
                <a:close/>
              </a:path>
              <a:path w="403225" h="402589">
                <a:moveTo>
                  <a:pt x="381934" y="262890"/>
                </a:moveTo>
                <a:lnTo>
                  <a:pt x="360560" y="262890"/>
                </a:lnTo>
                <a:lnTo>
                  <a:pt x="357486" y="270510"/>
                </a:lnTo>
                <a:lnTo>
                  <a:pt x="356369" y="273050"/>
                </a:lnTo>
                <a:lnTo>
                  <a:pt x="355213" y="275590"/>
                </a:lnTo>
                <a:lnTo>
                  <a:pt x="353905" y="278130"/>
                </a:lnTo>
                <a:lnTo>
                  <a:pt x="354959" y="280670"/>
                </a:lnTo>
                <a:lnTo>
                  <a:pt x="358286" y="283210"/>
                </a:lnTo>
                <a:lnTo>
                  <a:pt x="361957" y="283210"/>
                </a:lnTo>
                <a:lnTo>
                  <a:pt x="363963" y="281940"/>
                </a:lnTo>
                <a:lnTo>
                  <a:pt x="366084" y="278130"/>
                </a:lnTo>
                <a:lnTo>
                  <a:pt x="368256" y="273050"/>
                </a:lnTo>
                <a:lnTo>
                  <a:pt x="370796" y="266700"/>
                </a:lnTo>
                <a:lnTo>
                  <a:pt x="383134" y="266700"/>
                </a:lnTo>
                <a:lnTo>
                  <a:pt x="381934" y="262890"/>
                </a:lnTo>
                <a:close/>
              </a:path>
              <a:path w="403225" h="402589">
                <a:moveTo>
                  <a:pt x="28645" y="209550"/>
                </a:moveTo>
                <a:lnTo>
                  <a:pt x="24213" y="209550"/>
                </a:lnTo>
                <a:lnTo>
                  <a:pt x="22930" y="210820"/>
                </a:lnTo>
                <a:lnTo>
                  <a:pt x="20936" y="213360"/>
                </a:lnTo>
                <a:lnTo>
                  <a:pt x="20441" y="214630"/>
                </a:lnTo>
                <a:lnTo>
                  <a:pt x="20593" y="215900"/>
                </a:lnTo>
                <a:lnTo>
                  <a:pt x="20797" y="218440"/>
                </a:lnTo>
                <a:lnTo>
                  <a:pt x="21063" y="220980"/>
                </a:lnTo>
                <a:lnTo>
                  <a:pt x="21381" y="223520"/>
                </a:lnTo>
                <a:lnTo>
                  <a:pt x="21978" y="229870"/>
                </a:lnTo>
                <a:lnTo>
                  <a:pt x="45490" y="229870"/>
                </a:lnTo>
                <a:lnTo>
                  <a:pt x="46425" y="228600"/>
                </a:lnTo>
                <a:lnTo>
                  <a:pt x="32811" y="228600"/>
                </a:lnTo>
                <a:lnTo>
                  <a:pt x="31833" y="220980"/>
                </a:lnTo>
                <a:lnTo>
                  <a:pt x="31566" y="218440"/>
                </a:lnTo>
                <a:lnTo>
                  <a:pt x="31363" y="214630"/>
                </a:lnTo>
                <a:lnTo>
                  <a:pt x="31071" y="212090"/>
                </a:lnTo>
                <a:lnTo>
                  <a:pt x="28645" y="209550"/>
                </a:lnTo>
                <a:close/>
              </a:path>
              <a:path w="403225" h="402589">
                <a:moveTo>
                  <a:pt x="398560" y="173990"/>
                </a:moveTo>
                <a:lnTo>
                  <a:pt x="380664" y="173990"/>
                </a:lnTo>
                <a:lnTo>
                  <a:pt x="385642" y="177800"/>
                </a:lnTo>
                <a:lnTo>
                  <a:pt x="389186" y="180340"/>
                </a:lnTo>
                <a:lnTo>
                  <a:pt x="391129" y="184150"/>
                </a:lnTo>
                <a:lnTo>
                  <a:pt x="391446" y="189230"/>
                </a:lnTo>
                <a:lnTo>
                  <a:pt x="391738" y="191770"/>
                </a:lnTo>
                <a:lnTo>
                  <a:pt x="391847" y="205740"/>
                </a:lnTo>
                <a:lnTo>
                  <a:pt x="391738" y="212090"/>
                </a:lnTo>
                <a:lnTo>
                  <a:pt x="391459" y="214630"/>
                </a:lnTo>
                <a:lnTo>
                  <a:pt x="391129" y="219710"/>
                </a:lnTo>
                <a:lnTo>
                  <a:pt x="389186" y="223520"/>
                </a:lnTo>
                <a:lnTo>
                  <a:pt x="385858" y="226060"/>
                </a:lnTo>
                <a:lnTo>
                  <a:pt x="380473" y="229870"/>
                </a:lnTo>
                <a:lnTo>
                  <a:pt x="398573" y="229870"/>
                </a:lnTo>
                <a:lnTo>
                  <a:pt x="401759" y="223520"/>
                </a:lnTo>
                <a:lnTo>
                  <a:pt x="402419" y="213360"/>
                </a:lnTo>
                <a:lnTo>
                  <a:pt x="402531" y="210820"/>
                </a:lnTo>
                <a:lnTo>
                  <a:pt x="402626" y="205740"/>
                </a:lnTo>
                <a:lnTo>
                  <a:pt x="402508" y="191770"/>
                </a:lnTo>
                <a:lnTo>
                  <a:pt x="401746" y="180340"/>
                </a:lnTo>
                <a:lnTo>
                  <a:pt x="398560" y="173990"/>
                </a:lnTo>
                <a:close/>
              </a:path>
              <a:path w="403225" h="402589">
                <a:moveTo>
                  <a:pt x="47220" y="175260"/>
                </a:moveTo>
                <a:lnTo>
                  <a:pt x="32811" y="175260"/>
                </a:lnTo>
                <a:lnTo>
                  <a:pt x="36951" y="179070"/>
                </a:lnTo>
                <a:lnTo>
                  <a:pt x="37357" y="180340"/>
                </a:lnTo>
                <a:lnTo>
                  <a:pt x="37789" y="180340"/>
                </a:lnTo>
                <a:lnTo>
                  <a:pt x="40228" y="184150"/>
                </a:lnTo>
                <a:lnTo>
                  <a:pt x="41421" y="186690"/>
                </a:lnTo>
                <a:lnTo>
                  <a:pt x="40926" y="193040"/>
                </a:lnTo>
                <a:lnTo>
                  <a:pt x="40799" y="203200"/>
                </a:lnTo>
                <a:lnTo>
                  <a:pt x="40926" y="210820"/>
                </a:lnTo>
                <a:lnTo>
                  <a:pt x="41142" y="212090"/>
                </a:lnTo>
                <a:lnTo>
                  <a:pt x="41421" y="215900"/>
                </a:lnTo>
                <a:lnTo>
                  <a:pt x="40228" y="219710"/>
                </a:lnTo>
                <a:lnTo>
                  <a:pt x="37357" y="223520"/>
                </a:lnTo>
                <a:lnTo>
                  <a:pt x="36951" y="224790"/>
                </a:lnTo>
                <a:lnTo>
                  <a:pt x="32811" y="228600"/>
                </a:lnTo>
                <a:lnTo>
                  <a:pt x="46425" y="228600"/>
                </a:lnTo>
                <a:lnTo>
                  <a:pt x="50350" y="223520"/>
                </a:lnTo>
                <a:lnTo>
                  <a:pt x="52242" y="218440"/>
                </a:lnTo>
                <a:lnTo>
                  <a:pt x="51924" y="212090"/>
                </a:lnTo>
                <a:lnTo>
                  <a:pt x="51696" y="209550"/>
                </a:lnTo>
                <a:lnTo>
                  <a:pt x="51632" y="205740"/>
                </a:lnTo>
                <a:lnTo>
                  <a:pt x="51696" y="194310"/>
                </a:lnTo>
                <a:lnTo>
                  <a:pt x="51912" y="191770"/>
                </a:lnTo>
                <a:lnTo>
                  <a:pt x="52242" y="185420"/>
                </a:lnTo>
                <a:lnTo>
                  <a:pt x="50350" y="180340"/>
                </a:lnTo>
                <a:lnTo>
                  <a:pt x="47220" y="175260"/>
                </a:lnTo>
                <a:close/>
              </a:path>
              <a:path w="403225" h="402589">
                <a:moveTo>
                  <a:pt x="378441" y="208280"/>
                </a:moveTo>
                <a:lnTo>
                  <a:pt x="374073" y="208280"/>
                </a:lnTo>
                <a:lnTo>
                  <a:pt x="371647" y="210820"/>
                </a:lnTo>
                <a:lnTo>
                  <a:pt x="371367" y="213360"/>
                </a:lnTo>
                <a:lnTo>
                  <a:pt x="371152" y="217170"/>
                </a:lnTo>
                <a:lnTo>
                  <a:pt x="370834" y="219710"/>
                </a:lnTo>
                <a:lnTo>
                  <a:pt x="369818" y="228600"/>
                </a:lnTo>
                <a:lnTo>
                  <a:pt x="380637" y="228600"/>
                </a:lnTo>
                <a:lnTo>
                  <a:pt x="381616" y="220980"/>
                </a:lnTo>
                <a:lnTo>
                  <a:pt x="382124" y="214630"/>
                </a:lnTo>
                <a:lnTo>
                  <a:pt x="382277" y="213360"/>
                </a:lnTo>
                <a:lnTo>
                  <a:pt x="381781" y="210820"/>
                </a:lnTo>
                <a:lnTo>
                  <a:pt x="379775" y="209550"/>
                </a:lnTo>
                <a:lnTo>
                  <a:pt x="378441" y="208280"/>
                </a:lnTo>
                <a:close/>
              </a:path>
              <a:path w="403225" h="402589">
                <a:moveTo>
                  <a:pt x="46438" y="173990"/>
                </a:moveTo>
                <a:lnTo>
                  <a:pt x="22117" y="173990"/>
                </a:lnTo>
                <a:lnTo>
                  <a:pt x="20695" y="185420"/>
                </a:lnTo>
                <a:lnTo>
                  <a:pt x="20479" y="189230"/>
                </a:lnTo>
                <a:lnTo>
                  <a:pt x="20339" y="190500"/>
                </a:lnTo>
                <a:lnTo>
                  <a:pt x="20822" y="191770"/>
                </a:lnTo>
                <a:lnTo>
                  <a:pt x="22841" y="194310"/>
                </a:lnTo>
                <a:lnTo>
                  <a:pt x="24175" y="195580"/>
                </a:lnTo>
                <a:lnTo>
                  <a:pt x="28582" y="195580"/>
                </a:lnTo>
                <a:lnTo>
                  <a:pt x="30944" y="193040"/>
                </a:lnTo>
                <a:lnTo>
                  <a:pt x="31465" y="186690"/>
                </a:lnTo>
                <a:lnTo>
                  <a:pt x="32811" y="175260"/>
                </a:lnTo>
                <a:lnTo>
                  <a:pt x="47220" y="175260"/>
                </a:lnTo>
                <a:lnTo>
                  <a:pt x="46438" y="173990"/>
                </a:lnTo>
                <a:close/>
              </a:path>
              <a:path w="403225" h="402589">
                <a:moveTo>
                  <a:pt x="380804" y="175260"/>
                </a:moveTo>
                <a:lnTo>
                  <a:pt x="369818" y="175260"/>
                </a:lnTo>
                <a:lnTo>
                  <a:pt x="370796" y="182880"/>
                </a:lnTo>
                <a:lnTo>
                  <a:pt x="371063" y="185420"/>
                </a:lnTo>
                <a:lnTo>
                  <a:pt x="371520" y="191770"/>
                </a:lnTo>
                <a:lnTo>
                  <a:pt x="373946" y="194310"/>
                </a:lnTo>
                <a:lnTo>
                  <a:pt x="378403" y="194310"/>
                </a:lnTo>
                <a:lnTo>
                  <a:pt x="379673" y="193040"/>
                </a:lnTo>
                <a:lnTo>
                  <a:pt x="381680" y="190500"/>
                </a:lnTo>
                <a:lnTo>
                  <a:pt x="382162" y="189230"/>
                </a:lnTo>
                <a:lnTo>
                  <a:pt x="382010" y="187960"/>
                </a:lnTo>
                <a:lnTo>
                  <a:pt x="381820" y="185420"/>
                </a:lnTo>
                <a:lnTo>
                  <a:pt x="381223" y="179070"/>
                </a:lnTo>
                <a:lnTo>
                  <a:pt x="380804" y="175260"/>
                </a:lnTo>
                <a:close/>
              </a:path>
              <a:path w="403225" h="402589">
                <a:moveTo>
                  <a:pt x="79458" y="93980"/>
                </a:moveTo>
                <a:lnTo>
                  <a:pt x="68650" y="93980"/>
                </a:lnTo>
                <a:lnTo>
                  <a:pt x="70162" y="100330"/>
                </a:lnTo>
                <a:lnTo>
                  <a:pt x="70301" y="100330"/>
                </a:lnTo>
                <a:lnTo>
                  <a:pt x="70365" y="101600"/>
                </a:lnTo>
                <a:lnTo>
                  <a:pt x="71000" y="105410"/>
                </a:lnTo>
                <a:lnTo>
                  <a:pt x="70136" y="109220"/>
                </a:lnTo>
                <a:lnTo>
                  <a:pt x="68015" y="111760"/>
                </a:lnTo>
                <a:lnTo>
                  <a:pt x="63494" y="119380"/>
                </a:lnTo>
                <a:lnTo>
                  <a:pt x="62249" y="121920"/>
                </a:lnTo>
                <a:lnTo>
                  <a:pt x="60586" y="124460"/>
                </a:lnTo>
                <a:lnTo>
                  <a:pt x="57119" y="130810"/>
                </a:lnTo>
                <a:lnTo>
                  <a:pt x="55353" y="134620"/>
                </a:lnTo>
                <a:lnTo>
                  <a:pt x="52483" y="137160"/>
                </a:lnTo>
                <a:lnTo>
                  <a:pt x="48267" y="138430"/>
                </a:lnTo>
                <a:lnTo>
                  <a:pt x="47683" y="138430"/>
                </a:lnTo>
                <a:lnTo>
                  <a:pt x="42018" y="140970"/>
                </a:lnTo>
                <a:lnTo>
                  <a:pt x="64294" y="140970"/>
                </a:lnTo>
                <a:lnTo>
                  <a:pt x="66821" y="135890"/>
                </a:lnTo>
                <a:lnTo>
                  <a:pt x="70047" y="129540"/>
                </a:lnTo>
                <a:lnTo>
                  <a:pt x="71559" y="127000"/>
                </a:lnTo>
                <a:lnTo>
                  <a:pt x="72689" y="124460"/>
                </a:lnTo>
                <a:lnTo>
                  <a:pt x="76943" y="118110"/>
                </a:lnTo>
                <a:lnTo>
                  <a:pt x="80182" y="113030"/>
                </a:lnTo>
                <a:lnTo>
                  <a:pt x="81490" y="107950"/>
                </a:lnTo>
                <a:lnTo>
                  <a:pt x="80766" y="100330"/>
                </a:lnTo>
                <a:lnTo>
                  <a:pt x="80195" y="96520"/>
                </a:lnTo>
                <a:lnTo>
                  <a:pt x="79458" y="93980"/>
                </a:lnTo>
                <a:close/>
              </a:path>
              <a:path w="403225" h="402589">
                <a:moveTo>
                  <a:pt x="361309" y="119380"/>
                </a:moveTo>
                <a:lnTo>
                  <a:pt x="357651" y="119380"/>
                </a:lnTo>
                <a:lnTo>
                  <a:pt x="354337" y="120650"/>
                </a:lnTo>
                <a:lnTo>
                  <a:pt x="353270" y="124460"/>
                </a:lnTo>
                <a:lnTo>
                  <a:pt x="354629" y="127000"/>
                </a:lnTo>
                <a:lnTo>
                  <a:pt x="355950" y="129540"/>
                </a:lnTo>
                <a:lnTo>
                  <a:pt x="357258" y="133350"/>
                </a:lnTo>
                <a:lnTo>
                  <a:pt x="360534" y="140970"/>
                </a:lnTo>
                <a:lnTo>
                  <a:pt x="381019" y="140970"/>
                </a:lnTo>
                <a:lnTo>
                  <a:pt x="381921" y="139700"/>
                </a:lnTo>
                <a:lnTo>
                  <a:pt x="382996" y="137160"/>
                </a:lnTo>
                <a:lnTo>
                  <a:pt x="370618" y="137160"/>
                </a:lnTo>
                <a:lnTo>
                  <a:pt x="366922" y="128270"/>
                </a:lnTo>
                <a:lnTo>
                  <a:pt x="365652" y="124460"/>
                </a:lnTo>
                <a:lnTo>
                  <a:pt x="364344" y="121920"/>
                </a:lnTo>
                <a:lnTo>
                  <a:pt x="363265" y="120650"/>
                </a:lnTo>
                <a:lnTo>
                  <a:pt x="361309" y="119380"/>
                </a:lnTo>
                <a:close/>
              </a:path>
              <a:path w="403225" h="402589">
                <a:moveTo>
                  <a:pt x="366935" y="87630"/>
                </a:moveTo>
                <a:lnTo>
                  <a:pt x="342665" y="87630"/>
                </a:lnTo>
                <a:lnTo>
                  <a:pt x="349104" y="88900"/>
                </a:lnTo>
                <a:lnTo>
                  <a:pt x="353346" y="88900"/>
                </a:lnTo>
                <a:lnTo>
                  <a:pt x="357080" y="91440"/>
                </a:lnTo>
                <a:lnTo>
                  <a:pt x="359620" y="95250"/>
                </a:lnTo>
                <a:lnTo>
                  <a:pt x="364840" y="104140"/>
                </a:lnTo>
                <a:lnTo>
                  <a:pt x="366351" y="106680"/>
                </a:lnTo>
                <a:lnTo>
                  <a:pt x="368510" y="110490"/>
                </a:lnTo>
                <a:lnTo>
                  <a:pt x="374352" y="121920"/>
                </a:lnTo>
                <a:lnTo>
                  <a:pt x="374657" y="125730"/>
                </a:lnTo>
                <a:lnTo>
                  <a:pt x="373209" y="130810"/>
                </a:lnTo>
                <a:lnTo>
                  <a:pt x="370618" y="137160"/>
                </a:lnTo>
                <a:lnTo>
                  <a:pt x="382996" y="137160"/>
                </a:lnTo>
                <a:lnTo>
                  <a:pt x="383534" y="135890"/>
                </a:lnTo>
                <a:lnTo>
                  <a:pt x="386315" y="129540"/>
                </a:lnTo>
                <a:lnTo>
                  <a:pt x="385782" y="120650"/>
                </a:lnTo>
                <a:lnTo>
                  <a:pt x="382162" y="113030"/>
                </a:lnTo>
                <a:lnTo>
                  <a:pt x="378086" y="105410"/>
                </a:lnTo>
                <a:lnTo>
                  <a:pt x="375685" y="101600"/>
                </a:lnTo>
                <a:lnTo>
                  <a:pt x="374047" y="97790"/>
                </a:lnTo>
                <a:lnTo>
                  <a:pt x="372180" y="95250"/>
                </a:lnTo>
                <a:lnTo>
                  <a:pt x="368548" y="90170"/>
                </a:lnTo>
                <a:lnTo>
                  <a:pt x="366935" y="87630"/>
                </a:lnTo>
                <a:close/>
              </a:path>
              <a:path w="403225" h="402589">
                <a:moveTo>
                  <a:pt x="44304" y="120650"/>
                </a:moveTo>
                <a:lnTo>
                  <a:pt x="40659" y="120650"/>
                </a:lnTo>
                <a:lnTo>
                  <a:pt x="38653" y="121920"/>
                </a:lnTo>
                <a:lnTo>
                  <a:pt x="37637" y="123190"/>
                </a:lnTo>
                <a:lnTo>
                  <a:pt x="35503" y="128270"/>
                </a:lnTo>
                <a:lnTo>
                  <a:pt x="34348" y="130810"/>
                </a:lnTo>
                <a:lnTo>
                  <a:pt x="31896" y="135890"/>
                </a:lnTo>
                <a:lnTo>
                  <a:pt x="44076" y="135890"/>
                </a:lnTo>
                <a:lnTo>
                  <a:pt x="45104" y="133350"/>
                </a:lnTo>
                <a:lnTo>
                  <a:pt x="46222" y="130810"/>
                </a:lnTo>
                <a:lnTo>
                  <a:pt x="47403" y="128270"/>
                </a:lnTo>
                <a:lnTo>
                  <a:pt x="48711" y="125730"/>
                </a:lnTo>
                <a:lnTo>
                  <a:pt x="47644" y="121920"/>
                </a:lnTo>
                <a:lnTo>
                  <a:pt x="44304" y="120650"/>
                </a:lnTo>
                <a:close/>
              </a:path>
              <a:path w="403225" h="402589">
                <a:moveTo>
                  <a:pt x="76283" y="87630"/>
                </a:moveTo>
                <a:lnTo>
                  <a:pt x="60129" y="87630"/>
                </a:lnTo>
                <a:lnTo>
                  <a:pt x="52712" y="97790"/>
                </a:lnTo>
                <a:lnTo>
                  <a:pt x="51061" y="100330"/>
                </a:lnTo>
                <a:lnTo>
                  <a:pt x="50121" y="101600"/>
                </a:lnTo>
                <a:lnTo>
                  <a:pt x="49778" y="102870"/>
                </a:lnTo>
                <a:lnTo>
                  <a:pt x="50464" y="106680"/>
                </a:lnTo>
                <a:lnTo>
                  <a:pt x="51239" y="107950"/>
                </a:lnTo>
                <a:lnTo>
                  <a:pt x="53232" y="109220"/>
                </a:lnTo>
                <a:lnTo>
                  <a:pt x="57195" y="109220"/>
                </a:lnTo>
                <a:lnTo>
                  <a:pt x="58935" y="107950"/>
                </a:lnTo>
                <a:lnTo>
                  <a:pt x="59976" y="106680"/>
                </a:lnTo>
                <a:lnTo>
                  <a:pt x="61653" y="104140"/>
                </a:lnTo>
                <a:lnTo>
                  <a:pt x="63456" y="101600"/>
                </a:lnTo>
                <a:lnTo>
                  <a:pt x="68650" y="93980"/>
                </a:lnTo>
                <a:lnTo>
                  <a:pt x="79458" y="93980"/>
                </a:lnTo>
                <a:lnTo>
                  <a:pt x="78721" y="91440"/>
                </a:lnTo>
                <a:lnTo>
                  <a:pt x="76283" y="87630"/>
                </a:lnTo>
                <a:close/>
              </a:path>
              <a:path w="403225" h="402589">
                <a:moveTo>
                  <a:pt x="346901" y="93980"/>
                </a:moveTo>
                <a:lnTo>
                  <a:pt x="333902" y="93980"/>
                </a:lnTo>
                <a:lnTo>
                  <a:pt x="338703" y="100330"/>
                </a:lnTo>
                <a:lnTo>
                  <a:pt x="340291" y="102870"/>
                </a:lnTo>
                <a:lnTo>
                  <a:pt x="342907" y="106680"/>
                </a:lnTo>
                <a:lnTo>
                  <a:pt x="344659" y="107950"/>
                </a:lnTo>
                <a:lnTo>
                  <a:pt x="348571" y="107950"/>
                </a:lnTo>
                <a:lnTo>
                  <a:pt x="350603" y="106680"/>
                </a:lnTo>
                <a:lnTo>
                  <a:pt x="351390" y="105410"/>
                </a:lnTo>
                <a:lnTo>
                  <a:pt x="352013" y="101600"/>
                </a:lnTo>
                <a:lnTo>
                  <a:pt x="351682" y="100330"/>
                </a:lnTo>
                <a:lnTo>
                  <a:pt x="349295" y="96520"/>
                </a:lnTo>
                <a:lnTo>
                  <a:pt x="347758" y="95250"/>
                </a:lnTo>
                <a:lnTo>
                  <a:pt x="346901" y="93980"/>
                </a:lnTo>
                <a:close/>
              </a:path>
              <a:path w="403225" h="402589">
                <a:moveTo>
                  <a:pt x="118790" y="76200"/>
                </a:moveTo>
                <a:lnTo>
                  <a:pt x="86240" y="76200"/>
                </a:lnTo>
                <a:lnTo>
                  <a:pt x="91548" y="78740"/>
                </a:lnTo>
                <a:lnTo>
                  <a:pt x="95854" y="81280"/>
                </a:lnTo>
                <a:lnTo>
                  <a:pt x="109290" y="81280"/>
                </a:lnTo>
                <a:lnTo>
                  <a:pt x="113964" y="80010"/>
                </a:lnTo>
                <a:lnTo>
                  <a:pt x="117914" y="77470"/>
                </a:lnTo>
                <a:lnTo>
                  <a:pt x="118790" y="76200"/>
                </a:lnTo>
                <a:close/>
              </a:path>
              <a:path w="403225" h="402589">
                <a:moveTo>
                  <a:pt x="274746" y="35560"/>
                </a:moveTo>
                <a:lnTo>
                  <a:pt x="238056" y="35560"/>
                </a:lnTo>
                <a:lnTo>
                  <a:pt x="243580" y="36830"/>
                </a:lnTo>
                <a:lnTo>
                  <a:pt x="247276" y="38100"/>
                </a:lnTo>
                <a:lnTo>
                  <a:pt x="252775" y="39370"/>
                </a:lnTo>
                <a:lnTo>
                  <a:pt x="252610" y="45720"/>
                </a:lnTo>
                <a:lnTo>
                  <a:pt x="253473" y="49530"/>
                </a:lnTo>
                <a:lnTo>
                  <a:pt x="255201" y="54610"/>
                </a:lnTo>
                <a:lnTo>
                  <a:pt x="257880" y="59690"/>
                </a:lnTo>
                <a:lnTo>
                  <a:pt x="262046" y="64770"/>
                </a:lnTo>
                <a:lnTo>
                  <a:pt x="267278" y="67310"/>
                </a:lnTo>
                <a:lnTo>
                  <a:pt x="273666" y="71120"/>
                </a:lnTo>
                <a:lnTo>
                  <a:pt x="276092" y="72390"/>
                </a:lnTo>
                <a:lnTo>
                  <a:pt x="278188" y="73660"/>
                </a:lnTo>
                <a:lnTo>
                  <a:pt x="284792" y="77470"/>
                </a:lnTo>
                <a:lnTo>
                  <a:pt x="288627" y="80010"/>
                </a:lnTo>
                <a:lnTo>
                  <a:pt x="293313" y="81280"/>
                </a:lnTo>
                <a:lnTo>
                  <a:pt x="306737" y="81280"/>
                </a:lnTo>
                <a:lnTo>
                  <a:pt x="311055" y="78740"/>
                </a:lnTo>
                <a:lnTo>
                  <a:pt x="316376" y="76200"/>
                </a:lnTo>
                <a:lnTo>
                  <a:pt x="332001" y="76200"/>
                </a:lnTo>
                <a:lnTo>
                  <a:pt x="330981" y="74930"/>
                </a:lnTo>
                <a:lnTo>
                  <a:pt x="328022" y="72390"/>
                </a:lnTo>
                <a:lnTo>
                  <a:pt x="326575" y="71120"/>
                </a:lnTo>
                <a:lnTo>
                  <a:pt x="296107" y="71120"/>
                </a:lnTo>
                <a:lnTo>
                  <a:pt x="293186" y="69850"/>
                </a:lnTo>
                <a:lnTo>
                  <a:pt x="290837" y="68580"/>
                </a:lnTo>
                <a:lnTo>
                  <a:pt x="283814" y="63500"/>
                </a:lnTo>
                <a:lnTo>
                  <a:pt x="281515" y="62230"/>
                </a:lnTo>
                <a:lnTo>
                  <a:pt x="278708" y="60960"/>
                </a:lnTo>
                <a:lnTo>
                  <a:pt x="275698" y="59690"/>
                </a:lnTo>
                <a:lnTo>
                  <a:pt x="268485" y="55880"/>
                </a:lnTo>
                <a:lnTo>
                  <a:pt x="265818" y="53340"/>
                </a:lnTo>
                <a:lnTo>
                  <a:pt x="264497" y="49530"/>
                </a:lnTo>
                <a:lnTo>
                  <a:pt x="264268" y="48260"/>
                </a:lnTo>
                <a:lnTo>
                  <a:pt x="264091" y="48260"/>
                </a:lnTo>
                <a:lnTo>
                  <a:pt x="263938" y="46990"/>
                </a:lnTo>
                <a:lnTo>
                  <a:pt x="262554" y="41910"/>
                </a:lnTo>
                <a:lnTo>
                  <a:pt x="282487" y="41910"/>
                </a:lnTo>
                <a:lnTo>
                  <a:pt x="282048" y="40640"/>
                </a:lnTo>
                <a:lnTo>
                  <a:pt x="280893" y="39370"/>
                </a:lnTo>
                <a:lnTo>
                  <a:pt x="279394" y="38100"/>
                </a:lnTo>
                <a:lnTo>
                  <a:pt x="277121" y="36830"/>
                </a:lnTo>
                <a:lnTo>
                  <a:pt x="274746" y="35560"/>
                </a:lnTo>
                <a:close/>
              </a:path>
              <a:path w="403225" h="402589">
                <a:moveTo>
                  <a:pt x="132607" y="17780"/>
                </a:moveTo>
                <a:lnTo>
                  <a:pt x="121482" y="17780"/>
                </a:lnTo>
                <a:lnTo>
                  <a:pt x="116847" y="19050"/>
                </a:lnTo>
                <a:lnTo>
                  <a:pt x="112618" y="20320"/>
                </a:lnTo>
                <a:lnTo>
                  <a:pt x="100553" y="27940"/>
                </a:lnTo>
                <a:lnTo>
                  <a:pt x="97581" y="29210"/>
                </a:lnTo>
                <a:lnTo>
                  <a:pt x="75762" y="58420"/>
                </a:lnTo>
                <a:lnTo>
                  <a:pt x="76359" y="62230"/>
                </a:lnTo>
                <a:lnTo>
                  <a:pt x="78950" y="68580"/>
                </a:lnTo>
                <a:lnTo>
                  <a:pt x="71622" y="74930"/>
                </a:lnTo>
                <a:lnTo>
                  <a:pt x="67545" y="80010"/>
                </a:lnTo>
                <a:lnTo>
                  <a:pt x="82023" y="80010"/>
                </a:lnTo>
                <a:lnTo>
                  <a:pt x="86240" y="76200"/>
                </a:lnTo>
                <a:lnTo>
                  <a:pt x="118790" y="76200"/>
                </a:lnTo>
                <a:lnTo>
                  <a:pt x="124429" y="73660"/>
                </a:lnTo>
                <a:lnTo>
                  <a:pt x="126410" y="72390"/>
                </a:lnTo>
                <a:lnTo>
                  <a:pt x="129001" y="71120"/>
                </a:lnTo>
                <a:lnTo>
                  <a:pt x="99702" y="71120"/>
                </a:lnTo>
                <a:lnTo>
                  <a:pt x="94050" y="68580"/>
                </a:lnTo>
                <a:lnTo>
                  <a:pt x="100349" y="64770"/>
                </a:lnTo>
                <a:lnTo>
                  <a:pt x="102547" y="62230"/>
                </a:lnTo>
                <a:lnTo>
                  <a:pt x="104896" y="60960"/>
                </a:lnTo>
                <a:lnTo>
                  <a:pt x="87383" y="60960"/>
                </a:lnTo>
                <a:lnTo>
                  <a:pt x="88107" y="54610"/>
                </a:lnTo>
                <a:lnTo>
                  <a:pt x="105950" y="36830"/>
                </a:lnTo>
                <a:lnTo>
                  <a:pt x="109620" y="34290"/>
                </a:lnTo>
                <a:lnTo>
                  <a:pt x="119539" y="29210"/>
                </a:lnTo>
                <a:lnTo>
                  <a:pt x="146666" y="29210"/>
                </a:lnTo>
                <a:lnTo>
                  <a:pt x="143110" y="24130"/>
                </a:lnTo>
                <a:lnTo>
                  <a:pt x="139643" y="21590"/>
                </a:lnTo>
                <a:lnTo>
                  <a:pt x="135516" y="19050"/>
                </a:lnTo>
                <a:lnTo>
                  <a:pt x="132607" y="17780"/>
                </a:lnTo>
                <a:close/>
              </a:path>
              <a:path w="403225" h="402589">
                <a:moveTo>
                  <a:pt x="348190" y="76200"/>
                </a:moveTo>
                <a:lnTo>
                  <a:pt x="342729" y="76200"/>
                </a:lnTo>
                <a:lnTo>
                  <a:pt x="339643" y="77470"/>
                </a:lnTo>
                <a:lnTo>
                  <a:pt x="335058" y="80010"/>
                </a:lnTo>
                <a:lnTo>
                  <a:pt x="360217" y="80010"/>
                </a:lnTo>
                <a:lnTo>
                  <a:pt x="356724" y="77470"/>
                </a:lnTo>
                <a:lnTo>
                  <a:pt x="348190" y="76200"/>
                </a:lnTo>
                <a:close/>
              </a:path>
              <a:path w="403225" h="402589">
                <a:moveTo>
                  <a:pt x="149940" y="43180"/>
                </a:moveTo>
                <a:lnTo>
                  <a:pt x="140024" y="43180"/>
                </a:lnTo>
                <a:lnTo>
                  <a:pt x="138500" y="48260"/>
                </a:lnTo>
                <a:lnTo>
                  <a:pt x="138322" y="48260"/>
                </a:lnTo>
                <a:lnTo>
                  <a:pt x="136760" y="53340"/>
                </a:lnTo>
                <a:lnTo>
                  <a:pt x="134170" y="55880"/>
                </a:lnTo>
                <a:lnTo>
                  <a:pt x="130639" y="57150"/>
                </a:lnTo>
                <a:lnTo>
                  <a:pt x="123806" y="60960"/>
                </a:lnTo>
                <a:lnTo>
                  <a:pt x="120974" y="62230"/>
                </a:lnTo>
                <a:lnTo>
                  <a:pt x="118790" y="63500"/>
                </a:lnTo>
                <a:lnTo>
                  <a:pt x="114548" y="67310"/>
                </a:lnTo>
                <a:lnTo>
                  <a:pt x="111856" y="68580"/>
                </a:lnTo>
                <a:lnTo>
                  <a:pt x="109417" y="69850"/>
                </a:lnTo>
                <a:lnTo>
                  <a:pt x="106496" y="71120"/>
                </a:lnTo>
                <a:lnTo>
                  <a:pt x="129001" y="71120"/>
                </a:lnTo>
                <a:lnTo>
                  <a:pt x="135376" y="67310"/>
                </a:lnTo>
                <a:lnTo>
                  <a:pt x="140558" y="64770"/>
                </a:lnTo>
                <a:lnTo>
                  <a:pt x="144711" y="59690"/>
                </a:lnTo>
                <a:lnTo>
                  <a:pt x="147390" y="54610"/>
                </a:lnTo>
                <a:lnTo>
                  <a:pt x="149143" y="49530"/>
                </a:lnTo>
                <a:lnTo>
                  <a:pt x="150006" y="45720"/>
                </a:lnTo>
                <a:lnTo>
                  <a:pt x="149940" y="43180"/>
                </a:lnTo>
                <a:close/>
              </a:path>
              <a:path w="403225" h="402589">
                <a:moveTo>
                  <a:pt x="301746" y="50800"/>
                </a:moveTo>
                <a:lnTo>
                  <a:pt x="295879" y="50800"/>
                </a:lnTo>
                <a:lnTo>
                  <a:pt x="293453" y="55880"/>
                </a:lnTo>
                <a:lnTo>
                  <a:pt x="294202" y="58420"/>
                </a:lnTo>
                <a:lnTo>
                  <a:pt x="296717" y="60960"/>
                </a:lnTo>
                <a:lnTo>
                  <a:pt x="301708" y="63500"/>
                </a:lnTo>
                <a:lnTo>
                  <a:pt x="308566" y="68580"/>
                </a:lnTo>
                <a:lnTo>
                  <a:pt x="302889" y="71120"/>
                </a:lnTo>
                <a:lnTo>
                  <a:pt x="326575" y="71120"/>
                </a:lnTo>
                <a:lnTo>
                  <a:pt x="323679" y="68580"/>
                </a:lnTo>
                <a:lnTo>
                  <a:pt x="326270" y="62230"/>
                </a:lnTo>
                <a:lnTo>
                  <a:pt x="326469" y="60960"/>
                </a:lnTo>
                <a:lnTo>
                  <a:pt x="315348" y="60960"/>
                </a:lnTo>
                <a:lnTo>
                  <a:pt x="307867" y="54610"/>
                </a:lnTo>
                <a:lnTo>
                  <a:pt x="305277" y="53340"/>
                </a:lnTo>
                <a:lnTo>
                  <a:pt x="302800" y="52070"/>
                </a:lnTo>
                <a:lnTo>
                  <a:pt x="301746" y="50800"/>
                </a:lnTo>
                <a:close/>
              </a:path>
              <a:path w="403225" h="402589">
                <a:moveTo>
                  <a:pt x="103880" y="50800"/>
                </a:moveTo>
                <a:lnTo>
                  <a:pt x="100845" y="50800"/>
                </a:lnTo>
                <a:lnTo>
                  <a:pt x="99664" y="52070"/>
                </a:lnTo>
                <a:lnTo>
                  <a:pt x="96527" y="53340"/>
                </a:lnTo>
                <a:lnTo>
                  <a:pt x="94342" y="55880"/>
                </a:lnTo>
                <a:lnTo>
                  <a:pt x="92145" y="57150"/>
                </a:lnTo>
                <a:lnTo>
                  <a:pt x="87383" y="60960"/>
                </a:lnTo>
                <a:lnTo>
                  <a:pt x="104896" y="60960"/>
                </a:lnTo>
                <a:lnTo>
                  <a:pt x="107246" y="59690"/>
                </a:lnTo>
                <a:lnTo>
                  <a:pt x="107969" y="55880"/>
                </a:lnTo>
                <a:lnTo>
                  <a:pt x="105518" y="52070"/>
                </a:lnTo>
                <a:lnTo>
                  <a:pt x="103880" y="50800"/>
                </a:lnTo>
                <a:close/>
              </a:path>
              <a:path w="403225" h="402589">
                <a:moveTo>
                  <a:pt x="281134" y="17780"/>
                </a:moveTo>
                <a:lnTo>
                  <a:pt x="270021" y="17780"/>
                </a:lnTo>
                <a:lnTo>
                  <a:pt x="267088" y="19050"/>
                </a:lnTo>
                <a:lnTo>
                  <a:pt x="262998" y="21590"/>
                </a:lnTo>
                <a:lnTo>
                  <a:pt x="259531" y="24130"/>
                </a:lnTo>
                <a:lnTo>
                  <a:pt x="255975" y="29210"/>
                </a:lnTo>
                <a:lnTo>
                  <a:pt x="283064" y="29210"/>
                </a:lnTo>
                <a:lnTo>
                  <a:pt x="292983" y="34290"/>
                </a:lnTo>
                <a:lnTo>
                  <a:pt x="296564" y="36830"/>
                </a:lnTo>
                <a:lnTo>
                  <a:pt x="299397" y="38100"/>
                </a:lnTo>
                <a:lnTo>
                  <a:pt x="307588" y="43180"/>
                </a:lnTo>
                <a:lnTo>
                  <a:pt x="311157" y="45720"/>
                </a:lnTo>
                <a:lnTo>
                  <a:pt x="313646" y="49530"/>
                </a:lnTo>
                <a:lnTo>
                  <a:pt x="314421" y="53340"/>
                </a:lnTo>
                <a:lnTo>
                  <a:pt x="315348" y="60960"/>
                </a:lnTo>
                <a:lnTo>
                  <a:pt x="326469" y="60960"/>
                </a:lnTo>
                <a:lnTo>
                  <a:pt x="305061" y="29210"/>
                </a:lnTo>
                <a:lnTo>
                  <a:pt x="301975" y="27940"/>
                </a:lnTo>
                <a:lnTo>
                  <a:pt x="298000" y="25400"/>
                </a:lnTo>
                <a:lnTo>
                  <a:pt x="290037" y="21590"/>
                </a:lnTo>
                <a:lnTo>
                  <a:pt x="285782" y="19050"/>
                </a:lnTo>
                <a:lnTo>
                  <a:pt x="281134" y="17780"/>
                </a:lnTo>
                <a:close/>
              </a:path>
              <a:path w="403225" h="402589">
                <a:moveTo>
                  <a:pt x="177032" y="35560"/>
                </a:moveTo>
                <a:lnTo>
                  <a:pt x="164561" y="35560"/>
                </a:lnTo>
                <a:lnTo>
                  <a:pt x="167532" y="40640"/>
                </a:lnTo>
                <a:lnTo>
                  <a:pt x="170441" y="44450"/>
                </a:lnTo>
                <a:lnTo>
                  <a:pt x="174073" y="46990"/>
                </a:lnTo>
                <a:lnTo>
                  <a:pt x="178975" y="50800"/>
                </a:lnTo>
                <a:lnTo>
                  <a:pt x="184271" y="52070"/>
                </a:lnTo>
                <a:lnTo>
                  <a:pt x="218320" y="52070"/>
                </a:lnTo>
                <a:lnTo>
                  <a:pt x="223628" y="50800"/>
                </a:lnTo>
                <a:lnTo>
                  <a:pt x="228492" y="46990"/>
                </a:lnTo>
                <a:lnTo>
                  <a:pt x="232175" y="44450"/>
                </a:lnTo>
                <a:lnTo>
                  <a:pt x="234106" y="41910"/>
                </a:lnTo>
                <a:lnTo>
                  <a:pt x="186100" y="41910"/>
                </a:lnTo>
                <a:lnTo>
                  <a:pt x="182696" y="40640"/>
                </a:lnTo>
                <a:lnTo>
                  <a:pt x="179331" y="38100"/>
                </a:lnTo>
                <a:lnTo>
                  <a:pt x="177032" y="35560"/>
                </a:lnTo>
                <a:close/>
              </a:path>
              <a:path w="403225" h="402589">
                <a:moveTo>
                  <a:pt x="223057" y="1270"/>
                </a:moveTo>
                <a:lnTo>
                  <a:pt x="179559" y="1270"/>
                </a:lnTo>
                <a:lnTo>
                  <a:pt x="171889" y="5080"/>
                </a:lnTo>
                <a:lnTo>
                  <a:pt x="167177" y="11430"/>
                </a:lnTo>
                <a:lnTo>
                  <a:pt x="164434" y="13970"/>
                </a:lnTo>
                <a:lnTo>
                  <a:pt x="162783" y="19050"/>
                </a:lnTo>
                <a:lnTo>
                  <a:pt x="162211" y="25400"/>
                </a:lnTo>
                <a:lnTo>
                  <a:pt x="156407" y="26670"/>
                </a:lnTo>
                <a:lnTo>
                  <a:pt x="152381" y="26670"/>
                </a:lnTo>
                <a:lnTo>
                  <a:pt x="146666" y="29210"/>
                </a:lnTo>
                <a:lnTo>
                  <a:pt x="127985" y="29210"/>
                </a:lnTo>
                <a:lnTo>
                  <a:pt x="129877" y="30480"/>
                </a:lnTo>
                <a:lnTo>
                  <a:pt x="136087" y="33020"/>
                </a:lnTo>
                <a:lnTo>
                  <a:pt x="127413" y="35560"/>
                </a:lnTo>
                <a:lnTo>
                  <a:pt x="124594" y="36830"/>
                </a:lnTo>
                <a:lnTo>
                  <a:pt x="121927" y="39370"/>
                </a:lnTo>
                <a:lnTo>
                  <a:pt x="120377" y="39370"/>
                </a:lnTo>
                <a:lnTo>
                  <a:pt x="119222" y="40640"/>
                </a:lnTo>
                <a:lnTo>
                  <a:pt x="118498" y="43180"/>
                </a:lnTo>
                <a:lnTo>
                  <a:pt x="118345" y="44450"/>
                </a:lnTo>
                <a:lnTo>
                  <a:pt x="120136" y="48260"/>
                </a:lnTo>
                <a:lnTo>
                  <a:pt x="122117" y="49530"/>
                </a:lnTo>
                <a:lnTo>
                  <a:pt x="125826" y="49530"/>
                </a:lnTo>
                <a:lnTo>
                  <a:pt x="126613" y="48260"/>
                </a:lnTo>
                <a:lnTo>
                  <a:pt x="129318" y="46990"/>
                </a:lnTo>
                <a:lnTo>
                  <a:pt x="132201" y="45720"/>
                </a:lnTo>
                <a:lnTo>
                  <a:pt x="140024" y="43180"/>
                </a:lnTo>
                <a:lnTo>
                  <a:pt x="149940" y="43180"/>
                </a:lnTo>
                <a:lnTo>
                  <a:pt x="149841" y="39370"/>
                </a:lnTo>
                <a:lnTo>
                  <a:pt x="155302" y="38100"/>
                </a:lnTo>
                <a:lnTo>
                  <a:pt x="158985" y="36830"/>
                </a:lnTo>
                <a:lnTo>
                  <a:pt x="164561" y="35560"/>
                </a:lnTo>
                <a:lnTo>
                  <a:pt x="177032" y="35560"/>
                </a:lnTo>
                <a:lnTo>
                  <a:pt x="174733" y="33020"/>
                </a:lnTo>
                <a:lnTo>
                  <a:pt x="182582" y="31750"/>
                </a:lnTo>
                <a:lnTo>
                  <a:pt x="190951" y="31750"/>
                </a:lnTo>
                <a:lnTo>
                  <a:pt x="193275" y="29210"/>
                </a:lnTo>
                <a:lnTo>
                  <a:pt x="193148" y="22860"/>
                </a:lnTo>
                <a:lnTo>
                  <a:pt x="173413" y="22860"/>
                </a:lnTo>
                <a:lnTo>
                  <a:pt x="177057" y="17780"/>
                </a:lnTo>
                <a:lnTo>
                  <a:pt x="179978" y="13970"/>
                </a:lnTo>
                <a:lnTo>
                  <a:pt x="183903" y="11430"/>
                </a:lnTo>
                <a:lnTo>
                  <a:pt x="235427" y="11430"/>
                </a:lnTo>
                <a:lnTo>
                  <a:pt x="230728" y="5080"/>
                </a:lnTo>
                <a:lnTo>
                  <a:pt x="223057" y="1270"/>
                </a:lnTo>
                <a:close/>
              </a:path>
              <a:path w="403225" h="402589">
                <a:moveTo>
                  <a:pt x="282487" y="41910"/>
                </a:moveTo>
                <a:lnTo>
                  <a:pt x="262554" y="41910"/>
                </a:lnTo>
                <a:lnTo>
                  <a:pt x="274784" y="48260"/>
                </a:lnTo>
                <a:lnTo>
                  <a:pt x="279267" y="48260"/>
                </a:lnTo>
                <a:lnTo>
                  <a:pt x="281185" y="46990"/>
                </a:lnTo>
                <a:lnTo>
                  <a:pt x="282163" y="45720"/>
                </a:lnTo>
                <a:lnTo>
                  <a:pt x="282810" y="44450"/>
                </a:lnTo>
                <a:lnTo>
                  <a:pt x="282925" y="43180"/>
                </a:lnTo>
                <a:lnTo>
                  <a:pt x="282487" y="41910"/>
                </a:lnTo>
                <a:close/>
              </a:path>
              <a:path w="403225" h="402589">
                <a:moveTo>
                  <a:pt x="201416" y="40640"/>
                </a:moveTo>
                <a:lnTo>
                  <a:pt x="200044" y="41910"/>
                </a:lnTo>
                <a:lnTo>
                  <a:pt x="202546" y="41910"/>
                </a:lnTo>
                <a:lnTo>
                  <a:pt x="201416" y="40640"/>
                </a:lnTo>
                <a:close/>
              </a:path>
              <a:path w="403225" h="402589">
                <a:moveTo>
                  <a:pt x="220263" y="21590"/>
                </a:moveTo>
                <a:lnTo>
                  <a:pt x="210497" y="21590"/>
                </a:lnTo>
                <a:lnTo>
                  <a:pt x="208007" y="22860"/>
                </a:lnTo>
                <a:lnTo>
                  <a:pt x="207918" y="29210"/>
                </a:lnTo>
                <a:lnTo>
                  <a:pt x="210230" y="31750"/>
                </a:lnTo>
                <a:lnTo>
                  <a:pt x="219437" y="31750"/>
                </a:lnTo>
                <a:lnTo>
                  <a:pt x="227819" y="33020"/>
                </a:lnTo>
                <a:lnTo>
                  <a:pt x="223285" y="38100"/>
                </a:lnTo>
                <a:lnTo>
                  <a:pt x="219856" y="40640"/>
                </a:lnTo>
                <a:lnTo>
                  <a:pt x="216542" y="41910"/>
                </a:lnTo>
                <a:lnTo>
                  <a:pt x="234106" y="41910"/>
                </a:lnTo>
                <a:lnTo>
                  <a:pt x="235071" y="40640"/>
                </a:lnTo>
                <a:lnTo>
                  <a:pt x="238056" y="35560"/>
                </a:lnTo>
                <a:lnTo>
                  <a:pt x="274746" y="35560"/>
                </a:lnTo>
                <a:lnTo>
                  <a:pt x="272117" y="34290"/>
                </a:lnTo>
                <a:lnTo>
                  <a:pt x="266605" y="31750"/>
                </a:lnTo>
                <a:lnTo>
                  <a:pt x="272574" y="30480"/>
                </a:lnTo>
                <a:lnTo>
                  <a:pt x="274619" y="29210"/>
                </a:lnTo>
                <a:lnTo>
                  <a:pt x="255975" y="29210"/>
                </a:lnTo>
                <a:lnTo>
                  <a:pt x="250248" y="26670"/>
                </a:lnTo>
                <a:lnTo>
                  <a:pt x="246209" y="26670"/>
                </a:lnTo>
                <a:lnTo>
                  <a:pt x="242208" y="25400"/>
                </a:lnTo>
                <a:lnTo>
                  <a:pt x="240405" y="24130"/>
                </a:lnTo>
                <a:lnTo>
                  <a:pt x="240259" y="22860"/>
                </a:lnTo>
                <a:lnTo>
                  <a:pt x="229496" y="22860"/>
                </a:lnTo>
                <a:lnTo>
                  <a:pt x="220263" y="21590"/>
                </a:lnTo>
                <a:close/>
              </a:path>
              <a:path w="403225" h="402589">
                <a:moveTo>
                  <a:pt x="190685" y="21590"/>
                </a:moveTo>
                <a:lnTo>
                  <a:pt x="179166" y="21590"/>
                </a:lnTo>
                <a:lnTo>
                  <a:pt x="173413" y="22860"/>
                </a:lnTo>
                <a:lnTo>
                  <a:pt x="193148" y="22860"/>
                </a:lnTo>
                <a:lnTo>
                  <a:pt x="190685" y="21590"/>
                </a:lnTo>
                <a:close/>
              </a:path>
              <a:path w="403225" h="402589">
                <a:moveTo>
                  <a:pt x="235427" y="11430"/>
                </a:moveTo>
                <a:lnTo>
                  <a:pt x="218701" y="11430"/>
                </a:lnTo>
                <a:lnTo>
                  <a:pt x="222625" y="13970"/>
                </a:lnTo>
                <a:lnTo>
                  <a:pt x="225254" y="16510"/>
                </a:lnTo>
                <a:lnTo>
                  <a:pt x="229496" y="22860"/>
                </a:lnTo>
                <a:lnTo>
                  <a:pt x="240259" y="22860"/>
                </a:lnTo>
                <a:lnTo>
                  <a:pt x="239821" y="19050"/>
                </a:lnTo>
                <a:lnTo>
                  <a:pt x="238170" y="13970"/>
                </a:lnTo>
                <a:lnTo>
                  <a:pt x="235427" y="11430"/>
                </a:lnTo>
                <a:close/>
              </a:path>
              <a:path w="403225" h="402589">
                <a:moveTo>
                  <a:pt x="211817" y="0"/>
                </a:moveTo>
                <a:lnTo>
                  <a:pt x="190761" y="0"/>
                </a:lnTo>
                <a:lnTo>
                  <a:pt x="187713" y="1270"/>
                </a:lnTo>
                <a:lnTo>
                  <a:pt x="214815" y="1270"/>
                </a:lnTo>
                <a:lnTo>
                  <a:pt x="211817"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80" name="object 80"/>
          <p:cNvSpPr/>
          <p:nvPr/>
        </p:nvSpPr>
        <p:spPr>
          <a:xfrm>
            <a:off x="7823935" y="4934791"/>
            <a:ext cx="176744" cy="176744"/>
          </a:xfrm>
          <a:custGeom>
            <a:avLst/>
            <a:gdLst/>
            <a:ahLst/>
            <a:cxnLst/>
            <a:rect l="l" t="t" r="r" b="b"/>
            <a:pathLst>
              <a:path w="275590" h="275590">
                <a:moveTo>
                  <a:pt x="137515" y="0"/>
                </a:moveTo>
                <a:lnTo>
                  <a:pt x="94050" y="7010"/>
                </a:lnTo>
                <a:lnTo>
                  <a:pt x="56301" y="26533"/>
                </a:lnTo>
                <a:lnTo>
                  <a:pt x="26533" y="56301"/>
                </a:lnTo>
                <a:lnTo>
                  <a:pt x="7010" y="94050"/>
                </a:lnTo>
                <a:lnTo>
                  <a:pt x="0" y="137515"/>
                </a:lnTo>
                <a:lnTo>
                  <a:pt x="7010" y="180980"/>
                </a:lnTo>
                <a:lnTo>
                  <a:pt x="26533" y="218729"/>
                </a:lnTo>
                <a:lnTo>
                  <a:pt x="56301" y="248498"/>
                </a:lnTo>
                <a:lnTo>
                  <a:pt x="94050" y="268020"/>
                </a:lnTo>
                <a:lnTo>
                  <a:pt x="137515" y="275031"/>
                </a:lnTo>
                <a:lnTo>
                  <a:pt x="180980" y="268020"/>
                </a:lnTo>
                <a:lnTo>
                  <a:pt x="218729" y="248498"/>
                </a:lnTo>
                <a:lnTo>
                  <a:pt x="248498" y="218729"/>
                </a:lnTo>
                <a:lnTo>
                  <a:pt x="268020" y="180980"/>
                </a:lnTo>
                <a:lnTo>
                  <a:pt x="275031" y="137515"/>
                </a:lnTo>
                <a:lnTo>
                  <a:pt x="268020" y="94050"/>
                </a:lnTo>
                <a:lnTo>
                  <a:pt x="248498" y="56301"/>
                </a:lnTo>
                <a:lnTo>
                  <a:pt x="218729" y="26533"/>
                </a:lnTo>
                <a:lnTo>
                  <a:pt x="180980" y="7010"/>
                </a:lnTo>
                <a:lnTo>
                  <a:pt x="137515"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81" name="object 81"/>
          <p:cNvSpPr/>
          <p:nvPr/>
        </p:nvSpPr>
        <p:spPr>
          <a:xfrm>
            <a:off x="7858217" y="4968808"/>
            <a:ext cx="107822" cy="88725"/>
          </a:xfrm>
          <a:prstGeom prst="rect">
            <a:avLst/>
          </a:prstGeom>
          <a:blipFill>
            <a:blip r:embed="rId2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2" name="object 82"/>
          <p:cNvSpPr/>
          <p:nvPr/>
        </p:nvSpPr>
        <p:spPr>
          <a:xfrm>
            <a:off x="7783018" y="4892306"/>
            <a:ext cx="258600" cy="258193"/>
          </a:xfrm>
          <a:custGeom>
            <a:avLst/>
            <a:gdLst/>
            <a:ahLst/>
            <a:cxnLst/>
            <a:rect l="l" t="t" r="r" b="b"/>
            <a:pathLst>
              <a:path w="403225" h="402590">
                <a:moveTo>
                  <a:pt x="127807" y="355599"/>
                </a:moveTo>
                <a:lnTo>
                  <a:pt x="123311" y="355599"/>
                </a:lnTo>
                <a:lnTo>
                  <a:pt x="121406" y="356869"/>
                </a:lnTo>
                <a:lnTo>
                  <a:pt x="119780" y="359409"/>
                </a:lnTo>
                <a:lnTo>
                  <a:pt x="119653" y="360679"/>
                </a:lnTo>
                <a:lnTo>
                  <a:pt x="120542" y="363219"/>
                </a:lnTo>
                <a:lnTo>
                  <a:pt x="121698" y="364489"/>
                </a:lnTo>
                <a:lnTo>
                  <a:pt x="123197" y="365759"/>
                </a:lnTo>
                <a:lnTo>
                  <a:pt x="125483" y="367029"/>
                </a:lnTo>
                <a:lnTo>
                  <a:pt x="127870" y="367029"/>
                </a:lnTo>
                <a:lnTo>
                  <a:pt x="130474" y="368299"/>
                </a:lnTo>
                <a:lnTo>
                  <a:pt x="135884" y="370839"/>
                </a:lnTo>
                <a:lnTo>
                  <a:pt x="129877" y="373379"/>
                </a:lnTo>
                <a:lnTo>
                  <a:pt x="127972" y="374649"/>
                </a:lnTo>
                <a:lnTo>
                  <a:pt x="146641" y="374649"/>
                </a:lnTo>
                <a:lnTo>
                  <a:pt x="152394" y="375919"/>
                </a:lnTo>
                <a:lnTo>
                  <a:pt x="156433" y="377189"/>
                </a:lnTo>
                <a:lnTo>
                  <a:pt x="162211" y="378459"/>
                </a:lnTo>
                <a:lnTo>
                  <a:pt x="179559" y="402589"/>
                </a:lnTo>
                <a:lnTo>
                  <a:pt x="223044" y="402589"/>
                </a:lnTo>
                <a:lnTo>
                  <a:pt x="230728" y="398779"/>
                </a:lnTo>
                <a:lnTo>
                  <a:pt x="235452" y="392429"/>
                </a:lnTo>
                <a:lnTo>
                  <a:pt x="188424" y="392429"/>
                </a:lnTo>
                <a:lnTo>
                  <a:pt x="183903" y="391159"/>
                </a:lnTo>
                <a:lnTo>
                  <a:pt x="179978" y="389889"/>
                </a:lnTo>
                <a:lnTo>
                  <a:pt x="177400" y="386079"/>
                </a:lnTo>
                <a:lnTo>
                  <a:pt x="176892" y="386079"/>
                </a:lnTo>
                <a:lnTo>
                  <a:pt x="173247" y="380999"/>
                </a:lnTo>
                <a:lnTo>
                  <a:pt x="193339" y="380999"/>
                </a:lnTo>
                <a:lnTo>
                  <a:pt x="194583" y="379729"/>
                </a:lnTo>
                <a:lnTo>
                  <a:pt x="194672" y="374649"/>
                </a:lnTo>
                <a:lnTo>
                  <a:pt x="192361" y="372109"/>
                </a:lnTo>
                <a:lnTo>
                  <a:pt x="186303" y="372109"/>
                </a:lnTo>
                <a:lnTo>
                  <a:pt x="183141" y="370839"/>
                </a:lnTo>
                <a:lnTo>
                  <a:pt x="174784" y="370839"/>
                </a:lnTo>
                <a:lnTo>
                  <a:pt x="177223" y="368299"/>
                </a:lnTo>
                <a:lnTo>
                  <a:pt x="164561" y="368299"/>
                </a:lnTo>
                <a:lnTo>
                  <a:pt x="159062" y="367029"/>
                </a:lnTo>
                <a:lnTo>
                  <a:pt x="155391" y="365759"/>
                </a:lnTo>
                <a:lnTo>
                  <a:pt x="149841" y="364489"/>
                </a:lnTo>
                <a:lnTo>
                  <a:pt x="149940" y="360679"/>
                </a:lnTo>
                <a:lnTo>
                  <a:pt x="139999" y="360679"/>
                </a:lnTo>
                <a:lnTo>
                  <a:pt x="132709" y="358139"/>
                </a:lnTo>
                <a:lnTo>
                  <a:pt x="127807" y="355599"/>
                </a:lnTo>
                <a:close/>
              </a:path>
              <a:path w="403225" h="402590">
                <a:moveTo>
                  <a:pt x="240176" y="380999"/>
                </a:moveTo>
                <a:lnTo>
                  <a:pt x="229166" y="380999"/>
                </a:lnTo>
                <a:lnTo>
                  <a:pt x="225546" y="386079"/>
                </a:lnTo>
                <a:lnTo>
                  <a:pt x="222625" y="389889"/>
                </a:lnTo>
                <a:lnTo>
                  <a:pt x="218688" y="391159"/>
                </a:lnTo>
                <a:lnTo>
                  <a:pt x="214218" y="392429"/>
                </a:lnTo>
                <a:lnTo>
                  <a:pt x="235452" y="392429"/>
                </a:lnTo>
                <a:lnTo>
                  <a:pt x="238170" y="388619"/>
                </a:lnTo>
                <a:lnTo>
                  <a:pt x="239834" y="384809"/>
                </a:lnTo>
                <a:lnTo>
                  <a:pt x="240176" y="380999"/>
                </a:lnTo>
                <a:close/>
              </a:path>
              <a:path w="403225" h="402590">
                <a:moveTo>
                  <a:pt x="82125" y="323849"/>
                </a:moveTo>
                <a:lnTo>
                  <a:pt x="67558" y="323849"/>
                </a:lnTo>
                <a:lnTo>
                  <a:pt x="71673" y="328929"/>
                </a:lnTo>
                <a:lnTo>
                  <a:pt x="74619" y="331469"/>
                </a:lnTo>
                <a:lnTo>
                  <a:pt x="78937" y="335279"/>
                </a:lnTo>
                <a:lnTo>
                  <a:pt x="76359" y="341629"/>
                </a:lnTo>
                <a:lnTo>
                  <a:pt x="75762" y="345439"/>
                </a:lnTo>
                <a:lnTo>
                  <a:pt x="76423" y="350519"/>
                </a:lnTo>
                <a:lnTo>
                  <a:pt x="100629" y="375919"/>
                </a:lnTo>
                <a:lnTo>
                  <a:pt x="104540" y="378459"/>
                </a:lnTo>
                <a:lnTo>
                  <a:pt x="112580" y="382269"/>
                </a:lnTo>
                <a:lnTo>
                  <a:pt x="116847" y="384809"/>
                </a:lnTo>
                <a:lnTo>
                  <a:pt x="121482" y="386079"/>
                </a:lnTo>
                <a:lnTo>
                  <a:pt x="129407" y="386079"/>
                </a:lnTo>
                <a:lnTo>
                  <a:pt x="132595" y="384809"/>
                </a:lnTo>
                <a:lnTo>
                  <a:pt x="139631" y="382269"/>
                </a:lnTo>
                <a:lnTo>
                  <a:pt x="143098" y="379729"/>
                </a:lnTo>
                <a:lnTo>
                  <a:pt x="146641" y="374649"/>
                </a:lnTo>
                <a:lnTo>
                  <a:pt x="119526" y="374649"/>
                </a:lnTo>
                <a:lnTo>
                  <a:pt x="117202" y="373379"/>
                </a:lnTo>
                <a:lnTo>
                  <a:pt x="109633" y="369569"/>
                </a:lnTo>
                <a:lnTo>
                  <a:pt x="106026" y="367029"/>
                </a:lnTo>
                <a:lnTo>
                  <a:pt x="103207" y="365759"/>
                </a:lnTo>
                <a:lnTo>
                  <a:pt x="95003" y="360679"/>
                </a:lnTo>
                <a:lnTo>
                  <a:pt x="91434" y="358139"/>
                </a:lnTo>
                <a:lnTo>
                  <a:pt x="88945" y="354329"/>
                </a:lnTo>
                <a:lnTo>
                  <a:pt x="88119" y="349249"/>
                </a:lnTo>
                <a:lnTo>
                  <a:pt x="87395" y="342899"/>
                </a:lnTo>
                <a:lnTo>
                  <a:pt x="105880" y="342899"/>
                </a:lnTo>
                <a:lnTo>
                  <a:pt x="103372" y="341629"/>
                </a:lnTo>
                <a:lnTo>
                  <a:pt x="100781" y="339089"/>
                </a:lnTo>
                <a:lnTo>
                  <a:pt x="94050" y="334009"/>
                </a:lnTo>
                <a:lnTo>
                  <a:pt x="99702" y="332739"/>
                </a:lnTo>
                <a:lnTo>
                  <a:pt x="129013" y="332739"/>
                </a:lnTo>
                <a:lnTo>
                  <a:pt x="126511" y="331469"/>
                </a:lnTo>
                <a:lnTo>
                  <a:pt x="124429" y="330199"/>
                </a:lnTo>
                <a:lnTo>
                  <a:pt x="120018" y="327659"/>
                </a:lnTo>
                <a:lnTo>
                  <a:pt x="86240" y="327659"/>
                </a:lnTo>
                <a:lnTo>
                  <a:pt x="82125" y="323849"/>
                </a:lnTo>
                <a:close/>
              </a:path>
              <a:path w="403225" h="402590">
                <a:moveTo>
                  <a:pt x="326469" y="342899"/>
                </a:moveTo>
                <a:lnTo>
                  <a:pt x="315526" y="342899"/>
                </a:lnTo>
                <a:lnTo>
                  <a:pt x="313646" y="354329"/>
                </a:lnTo>
                <a:lnTo>
                  <a:pt x="311169" y="358139"/>
                </a:lnTo>
                <a:lnTo>
                  <a:pt x="307499" y="360679"/>
                </a:lnTo>
                <a:lnTo>
                  <a:pt x="299384" y="365759"/>
                </a:lnTo>
                <a:lnTo>
                  <a:pt x="296653" y="367029"/>
                </a:lnTo>
                <a:lnTo>
                  <a:pt x="293097" y="369569"/>
                </a:lnTo>
                <a:lnTo>
                  <a:pt x="285287" y="373379"/>
                </a:lnTo>
                <a:lnTo>
                  <a:pt x="283064" y="374649"/>
                </a:lnTo>
                <a:lnTo>
                  <a:pt x="255963" y="374649"/>
                </a:lnTo>
                <a:lnTo>
                  <a:pt x="259506" y="379729"/>
                </a:lnTo>
                <a:lnTo>
                  <a:pt x="262998" y="382269"/>
                </a:lnTo>
                <a:lnTo>
                  <a:pt x="267113" y="383539"/>
                </a:lnTo>
                <a:lnTo>
                  <a:pt x="270021" y="384809"/>
                </a:lnTo>
                <a:lnTo>
                  <a:pt x="273222" y="386079"/>
                </a:lnTo>
                <a:lnTo>
                  <a:pt x="281147" y="386079"/>
                </a:lnTo>
                <a:lnTo>
                  <a:pt x="285782" y="384809"/>
                </a:lnTo>
                <a:lnTo>
                  <a:pt x="289999" y="382269"/>
                </a:lnTo>
                <a:lnTo>
                  <a:pt x="298050" y="378459"/>
                </a:lnTo>
                <a:lnTo>
                  <a:pt x="302064" y="375919"/>
                </a:lnTo>
                <a:lnTo>
                  <a:pt x="305035" y="374649"/>
                </a:lnTo>
                <a:lnTo>
                  <a:pt x="310763" y="370839"/>
                </a:lnTo>
                <a:lnTo>
                  <a:pt x="313557" y="369569"/>
                </a:lnTo>
                <a:lnTo>
                  <a:pt x="320593" y="364489"/>
                </a:lnTo>
                <a:lnTo>
                  <a:pt x="325190" y="356869"/>
                </a:lnTo>
                <a:lnTo>
                  <a:pt x="326206" y="349249"/>
                </a:lnTo>
                <a:lnTo>
                  <a:pt x="326867" y="345439"/>
                </a:lnTo>
                <a:lnTo>
                  <a:pt x="326469" y="342899"/>
                </a:lnTo>
                <a:close/>
              </a:path>
              <a:path w="403225" h="402590">
                <a:moveTo>
                  <a:pt x="193339" y="380999"/>
                </a:moveTo>
                <a:lnTo>
                  <a:pt x="173247" y="380999"/>
                </a:lnTo>
                <a:lnTo>
                  <a:pt x="182379" y="382269"/>
                </a:lnTo>
                <a:lnTo>
                  <a:pt x="192094" y="382269"/>
                </a:lnTo>
                <a:lnTo>
                  <a:pt x="193339" y="380999"/>
                </a:lnTo>
                <a:close/>
              </a:path>
              <a:path w="403225" h="402590">
                <a:moveTo>
                  <a:pt x="234106" y="361949"/>
                </a:moveTo>
                <a:lnTo>
                  <a:pt x="216554" y="361949"/>
                </a:lnTo>
                <a:lnTo>
                  <a:pt x="219856" y="363219"/>
                </a:lnTo>
                <a:lnTo>
                  <a:pt x="222803" y="365759"/>
                </a:lnTo>
                <a:lnTo>
                  <a:pt x="223717" y="365759"/>
                </a:lnTo>
                <a:lnTo>
                  <a:pt x="227845" y="370839"/>
                </a:lnTo>
                <a:lnTo>
                  <a:pt x="220009" y="370839"/>
                </a:lnTo>
                <a:lnTo>
                  <a:pt x="217316" y="372109"/>
                </a:lnTo>
                <a:lnTo>
                  <a:pt x="211652" y="372109"/>
                </a:lnTo>
                <a:lnTo>
                  <a:pt x="209328" y="374649"/>
                </a:lnTo>
                <a:lnTo>
                  <a:pt x="209455" y="379729"/>
                </a:lnTo>
                <a:lnTo>
                  <a:pt x="211919" y="382269"/>
                </a:lnTo>
                <a:lnTo>
                  <a:pt x="223438" y="382269"/>
                </a:lnTo>
                <a:lnTo>
                  <a:pt x="229166" y="380999"/>
                </a:lnTo>
                <a:lnTo>
                  <a:pt x="240176" y="380999"/>
                </a:lnTo>
                <a:lnTo>
                  <a:pt x="240405" y="378459"/>
                </a:lnTo>
                <a:lnTo>
                  <a:pt x="246222" y="377189"/>
                </a:lnTo>
                <a:lnTo>
                  <a:pt x="250248" y="375919"/>
                </a:lnTo>
                <a:lnTo>
                  <a:pt x="255963" y="374649"/>
                </a:lnTo>
                <a:lnTo>
                  <a:pt x="274619" y="374649"/>
                </a:lnTo>
                <a:lnTo>
                  <a:pt x="272955" y="373379"/>
                </a:lnTo>
                <a:lnTo>
                  <a:pt x="266516" y="370839"/>
                </a:lnTo>
                <a:lnTo>
                  <a:pt x="272291" y="368299"/>
                </a:lnTo>
                <a:lnTo>
                  <a:pt x="238043" y="368299"/>
                </a:lnTo>
                <a:lnTo>
                  <a:pt x="235071" y="363219"/>
                </a:lnTo>
                <a:lnTo>
                  <a:pt x="234106" y="361949"/>
                </a:lnTo>
                <a:close/>
              </a:path>
              <a:path w="403225" h="402590">
                <a:moveTo>
                  <a:pt x="184284" y="350519"/>
                </a:moveTo>
                <a:lnTo>
                  <a:pt x="178988" y="353059"/>
                </a:lnTo>
                <a:lnTo>
                  <a:pt x="174111" y="356869"/>
                </a:lnTo>
                <a:lnTo>
                  <a:pt x="170441" y="359409"/>
                </a:lnTo>
                <a:lnTo>
                  <a:pt x="167532" y="363219"/>
                </a:lnTo>
                <a:lnTo>
                  <a:pt x="164561" y="368299"/>
                </a:lnTo>
                <a:lnTo>
                  <a:pt x="177223" y="368299"/>
                </a:lnTo>
                <a:lnTo>
                  <a:pt x="178442" y="367029"/>
                </a:lnTo>
                <a:lnTo>
                  <a:pt x="178861" y="365759"/>
                </a:lnTo>
                <a:lnTo>
                  <a:pt x="179839" y="365759"/>
                </a:lnTo>
                <a:lnTo>
                  <a:pt x="182747" y="363219"/>
                </a:lnTo>
                <a:lnTo>
                  <a:pt x="186062" y="361949"/>
                </a:lnTo>
                <a:lnTo>
                  <a:pt x="234106" y="361949"/>
                </a:lnTo>
                <a:lnTo>
                  <a:pt x="232175" y="359409"/>
                </a:lnTo>
                <a:lnTo>
                  <a:pt x="228518" y="356869"/>
                </a:lnTo>
                <a:lnTo>
                  <a:pt x="223628" y="353059"/>
                </a:lnTo>
                <a:lnTo>
                  <a:pt x="220974" y="351789"/>
                </a:lnTo>
                <a:lnTo>
                  <a:pt x="190748" y="351789"/>
                </a:lnTo>
                <a:lnTo>
                  <a:pt x="184284" y="350519"/>
                </a:lnTo>
                <a:close/>
              </a:path>
              <a:path w="403225" h="402590">
                <a:moveTo>
                  <a:pt x="306763" y="322579"/>
                </a:moveTo>
                <a:lnTo>
                  <a:pt x="293301" y="322579"/>
                </a:lnTo>
                <a:lnTo>
                  <a:pt x="288627" y="323849"/>
                </a:lnTo>
                <a:lnTo>
                  <a:pt x="284677" y="326389"/>
                </a:lnTo>
                <a:lnTo>
                  <a:pt x="283801" y="326389"/>
                </a:lnTo>
                <a:lnTo>
                  <a:pt x="282950" y="327659"/>
                </a:lnTo>
                <a:lnTo>
                  <a:pt x="278188" y="330199"/>
                </a:lnTo>
                <a:lnTo>
                  <a:pt x="276206" y="331469"/>
                </a:lnTo>
                <a:lnTo>
                  <a:pt x="273603" y="332739"/>
                </a:lnTo>
                <a:lnTo>
                  <a:pt x="270898" y="334009"/>
                </a:lnTo>
                <a:lnTo>
                  <a:pt x="267227" y="336549"/>
                </a:lnTo>
                <a:lnTo>
                  <a:pt x="262046" y="339089"/>
                </a:lnTo>
                <a:lnTo>
                  <a:pt x="257880" y="342899"/>
                </a:lnTo>
                <a:lnTo>
                  <a:pt x="255213" y="349249"/>
                </a:lnTo>
                <a:lnTo>
                  <a:pt x="253473" y="353059"/>
                </a:lnTo>
                <a:lnTo>
                  <a:pt x="252610" y="358139"/>
                </a:lnTo>
                <a:lnTo>
                  <a:pt x="252775" y="364489"/>
                </a:lnTo>
                <a:lnTo>
                  <a:pt x="247365" y="365759"/>
                </a:lnTo>
                <a:lnTo>
                  <a:pt x="239948" y="368299"/>
                </a:lnTo>
                <a:lnTo>
                  <a:pt x="272291" y="368299"/>
                </a:lnTo>
                <a:lnTo>
                  <a:pt x="278010" y="365759"/>
                </a:lnTo>
                <a:lnTo>
                  <a:pt x="280664" y="364489"/>
                </a:lnTo>
                <a:lnTo>
                  <a:pt x="282226" y="364489"/>
                </a:lnTo>
                <a:lnTo>
                  <a:pt x="283382" y="363219"/>
                </a:lnTo>
                <a:lnTo>
                  <a:pt x="284118" y="360679"/>
                </a:lnTo>
                <a:lnTo>
                  <a:pt x="262579" y="360679"/>
                </a:lnTo>
                <a:lnTo>
                  <a:pt x="263951" y="355599"/>
                </a:lnTo>
                <a:lnTo>
                  <a:pt x="264091" y="355599"/>
                </a:lnTo>
                <a:lnTo>
                  <a:pt x="264281" y="354329"/>
                </a:lnTo>
                <a:lnTo>
                  <a:pt x="265843" y="350519"/>
                </a:lnTo>
                <a:lnTo>
                  <a:pt x="268447" y="347979"/>
                </a:lnTo>
                <a:lnTo>
                  <a:pt x="278721" y="342899"/>
                </a:lnTo>
                <a:lnTo>
                  <a:pt x="281617" y="340359"/>
                </a:lnTo>
                <a:lnTo>
                  <a:pt x="283814" y="339089"/>
                </a:lnTo>
                <a:lnTo>
                  <a:pt x="288081" y="336549"/>
                </a:lnTo>
                <a:lnTo>
                  <a:pt x="290748" y="335279"/>
                </a:lnTo>
                <a:lnTo>
                  <a:pt x="293199" y="334009"/>
                </a:lnTo>
                <a:lnTo>
                  <a:pt x="296107" y="332739"/>
                </a:lnTo>
                <a:lnTo>
                  <a:pt x="326575" y="332739"/>
                </a:lnTo>
                <a:lnTo>
                  <a:pt x="328022" y="331469"/>
                </a:lnTo>
                <a:lnTo>
                  <a:pt x="330994" y="328929"/>
                </a:lnTo>
                <a:lnTo>
                  <a:pt x="332017" y="327659"/>
                </a:lnTo>
                <a:lnTo>
                  <a:pt x="316364" y="327659"/>
                </a:lnTo>
                <a:lnTo>
                  <a:pt x="311068" y="323849"/>
                </a:lnTo>
                <a:lnTo>
                  <a:pt x="306763" y="322579"/>
                </a:lnTo>
                <a:close/>
              </a:path>
              <a:path w="403225" h="402590">
                <a:moveTo>
                  <a:pt x="129013" y="332739"/>
                </a:moveTo>
                <a:lnTo>
                  <a:pt x="106496" y="332739"/>
                </a:lnTo>
                <a:lnTo>
                  <a:pt x="109417" y="334009"/>
                </a:lnTo>
                <a:lnTo>
                  <a:pt x="111741" y="335279"/>
                </a:lnTo>
                <a:lnTo>
                  <a:pt x="112681" y="335279"/>
                </a:lnTo>
                <a:lnTo>
                  <a:pt x="118790" y="339089"/>
                </a:lnTo>
                <a:lnTo>
                  <a:pt x="121076" y="340359"/>
                </a:lnTo>
                <a:lnTo>
                  <a:pt x="123908" y="342899"/>
                </a:lnTo>
                <a:lnTo>
                  <a:pt x="129877" y="345439"/>
                </a:lnTo>
                <a:lnTo>
                  <a:pt x="134157" y="347979"/>
                </a:lnTo>
                <a:lnTo>
                  <a:pt x="136748" y="350519"/>
                </a:lnTo>
                <a:lnTo>
                  <a:pt x="138322" y="354329"/>
                </a:lnTo>
                <a:lnTo>
                  <a:pt x="138500" y="355599"/>
                </a:lnTo>
                <a:lnTo>
                  <a:pt x="139999" y="360679"/>
                </a:lnTo>
                <a:lnTo>
                  <a:pt x="149940" y="360679"/>
                </a:lnTo>
                <a:lnTo>
                  <a:pt x="150006" y="358139"/>
                </a:lnTo>
                <a:lnTo>
                  <a:pt x="149143" y="353059"/>
                </a:lnTo>
                <a:lnTo>
                  <a:pt x="147416" y="349249"/>
                </a:lnTo>
                <a:lnTo>
                  <a:pt x="144723" y="342899"/>
                </a:lnTo>
                <a:lnTo>
                  <a:pt x="140570" y="339089"/>
                </a:lnTo>
                <a:lnTo>
                  <a:pt x="135325" y="336549"/>
                </a:lnTo>
                <a:lnTo>
                  <a:pt x="129013" y="332739"/>
                </a:lnTo>
                <a:close/>
              </a:path>
              <a:path w="403225" h="402590">
                <a:moveTo>
                  <a:pt x="280499" y="354329"/>
                </a:moveTo>
                <a:lnTo>
                  <a:pt x="276778" y="354329"/>
                </a:lnTo>
                <a:lnTo>
                  <a:pt x="273349" y="356869"/>
                </a:lnTo>
                <a:lnTo>
                  <a:pt x="270529" y="358139"/>
                </a:lnTo>
                <a:lnTo>
                  <a:pt x="262579" y="360679"/>
                </a:lnTo>
                <a:lnTo>
                  <a:pt x="284118" y="360679"/>
                </a:lnTo>
                <a:lnTo>
                  <a:pt x="284271" y="359409"/>
                </a:lnTo>
                <a:lnTo>
                  <a:pt x="282455" y="355599"/>
                </a:lnTo>
                <a:lnTo>
                  <a:pt x="280499" y="354329"/>
                </a:lnTo>
                <a:close/>
              </a:path>
              <a:path w="403225" h="402590">
                <a:moveTo>
                  <a:pt x="105880" y="342899"/>
                </a:moveTo>
                <a:lnTo>
                  <a:pt x="87395" y="342899"/>
                </a:lnTo>
                <a:lnTo>
                  <a:pt x="94850" y="349249"/>
                </a:lnTo>
                <a:lnTo>
                  <a:pt x="97378" y="350519"/>
                </a:lnTo>
                <a:lnTo>
                  <a:pt x="99778" y="351789"/>
                </a:lnTo>
                <a:lnTo>
                  <a:pt x="100857" y="353059"/>
                </a:lnTo>
                <a:lnTo>
                  <a:pt x="105099" y="353059"/>
                </a:lnTo>
                <a:lnTo>
                  <a:pt x="106712" y="351789"/>
                </a:lnTo>
                <a:lnTo>
                  <a:pt x="109138" y="347979"/>
                </a:lnTo>
                <a:lnTo>
                  <a:pt x="108389" y="344169"/>
                </a:lnTo>
                <a:lnTo>
                  <a:pt x="105880" y="342899"/>
                </a:lnTo>
                <a:close/>
              </a:path>
              <a:path w="403225" h="402590">
                <a:moveTo>
                  <a:pt x="218320" y="350519"/>
                </a:moveTo>
                <a:lnTo>
                  <a:pt x="212325" y="350519"/>
                </a:lnTo>
                <a:lnTo>
                  <a:pt x="211538" y="351789"/>
                </a:lnTo>
                <a:lnTo>
                  <a:pt x="220974" y="351789"/>
                </a:lnTo>
                <a:lnTo>
                  <a:pt x="218320" y="350519"/>
                </a:lnTo>
                <a:close/>
              </a:path>
              <a:path w="403225" h="402590">
                <a:moveTo>
                  <a:pt x="326575" y="332739"/>
                </a:moveTo>
                <a:lnTo>
                  <a:pt x="302889" y="332739"/>
                </a:lnTo>
                <a:lnTo>
                  <a:pt x="308553" y="334009"/>
                </a:lnTo>
                <a:lnTo>
                  <a:pt x="302216" y="339089"/>
                </a:lnTo>
                <a:lnTo>
                  <a:pt x="300032" y="340359"/>
                </a:lnTo>
                <a:lnTo>
                  <a:pt x="295371" y="344169"/>
                </a:lnTo>
                <a:lnTo>
                  <a:pt x="294634" y="347979"/>
                </a:lnTo>
                <a:lnTo>
                  <a:pt x="297098" y="351789"/>
                </a:lnTo>
                <a:lnTo>
                  <a:pt x="302940" y="351789"/>
                </a:lnTo>
                <a:lnTo>
                  <a:pt x="306077" y="349249"/>
                </a:lnTo>
                <a:lnTo>
                  <a:pt x="308210" y="347979"/>
                </a:lnTo>
                <a:lnTo>
                  <a:pt x="315526" y="342899"/>
                </a:lnTo>
                <a:lnTo>
                  <a:pt x="326469" y="342899"/>
                </a:lnTo>
                <a:lnTo>
                  <a:pt x="326270" y="341629"/>
                </a:lnTo>
                <a:lnTo>
                  <a:pt x="323679" y="335279"/>
                </a:lnTo>
                <a:lnTo>
                  <a:pt x="326575" y="332739"/>
                </a:lnTo>
                <a:close/>
              </a:path>
              <a:path w="403225" h="402590">
                <a:moveTo>
                  <a:pt x="109303" y="322579"/>
                </a:moveTo>
                <a:lnTo>
                  <a:pt x="95854" y="322579"/>
                </a:lnTo>
                <a:lnTo>
                  <a:pt x="91561" y="323849"/>
                </a:lnTo>
                <a:lnTo>
                  <a:pt x="86240" y="327659"/>
                </a:lnTo>
                <a:lnTo>
                  <a:pt x="120018" y="327659"/>
                </a:lnTo>
                <a:lnTo>
                  <a:pt x="117812" y="326389"/>
                </a:lnTo>
                <a:lnTo>
                  <a:pt x="113977" y="323849"/>
                </a:lnTo>
                <a:lnTo>
                  <a:pt x="109303" y="322579"/>
                </a:lnTo>
                <a:close/>
              </a:path>
              <a:path w="403225" h="402590">
                <a:moveTo>
                  <a:pt x="332001" y="76199"/>
                </a:moveTo>
                <a:lnTo>
                  <a:pt x="316376" y="76199"/>
                </a:lnTo>
                <a:lnTo>
                  <a:pt x="320529" y="80009"/>
                </a:lnTo>
                <a:lnTo>
                  <a:pt x="323222" y="82549"/>
                </a:lnTo>
                <a:lnTo>
                  <a:pt x="327146" y="86359"/>
                </a:lnTo>
                <a:lnTo>
                  <a:pt x="323895" y="91439"/>
                </a:lnTo>
                <a:lnTo>
                  <a:pt x="322409" y="96519"/>
                </a:lnTo>
                <a:lnTo>
                  <a:pt x="321837" y="100329"/>
                </a:lnTo>
                <a:lnTo>
                  <a:pt x="321101" y="107949"/>
                </a:lnTo>
                <a:lnTo>
                  <a:pt x="322434" y="113029"/>
                </a:lnTo>
                <a:lnTo>
                  <a:pt x="325724" y="118109"/>
                </a:lnTo>
                <a:lnTo>
                  <a:pt x="329915" y="124459"/>
                </a:lnTo>
                <a:lnTo>
                  <a:pt x="330981" y="126999"/>
                </a:lnTo>
                <a:lnTo>
                  <a:pt x="332544" y="129539"/>
                </a:lnTo>
                <a:lnTo>
                  <a:pt x="333890" y="132079"/>
                </a:lnTo>
                <a:lnTo>
                  <a:pt x="335807" y="135889"/>
                </a:lnTo>
                <a:lnTo>
                  <a:pt x="338297" y="140969"/>
                </a:lnTo>
                <a:lnTo>
                  <a:pt x="342907" y="144779"/>
                </a:lnTo>
                <a:lnTo>
                  <a:pt x="349054" y="147319"/>
                </a:lnTo>
                <a:lnTo>
                  <a:pt x="352927" y="149859"/>
                </a:lnTo>
                <a:lnTo>
                  <a:pt x="363887" y="149859"/>
                </a:lnTo>
                <a:lnTo>
                  <a:pt x="366529" y="160019"/>
                </a:lnTo>
                <a:lnTo>
                  <a:pt x="367799" y="165099"/>
                </a:lnTo>
                <a:lnTo>
                  <a:pt x="362312" y="167639"/>
                </a:lnTo>
                <a:lnTo>
                  <a:pt x="358972" y="171449"/>
                </a:lnTo>
                <a:lnTo>
                  <a:pt x="356191" y="173989"/>
                </a:lnTo>
                <a:lnTo>
                  <a:pt x="352267" y="180339"/>
                </a:lnTo>
                <a:lnTo>
                  <a:pt x="350362" y="185419"/>
                </a:lnTo>
                <a:lnTo>
                  <a:pt x="350679" y="191769"/>
                </a:lnTo>
                <a:lnTo>
                  <a:pt x="350895" y="194309"/>
                </a:lnTo>
                <a:lnTo>
                  <a:pt x="351009" y="203199"/>
                </a:lnTo>
                <a:lnTo>
                  <a:pt x="350918" y="208279"/>
                </a:lnTo>
                <a:lnTo>
                  <a:pt x="350793" y="210819"/>
                </a:lnTo>
                <a:lnTo>
                  <a:pt x="350692" y="212089"/>
                </a:lnTo>
                <a:lnTo>
                  <a:pt x="350362" y="218439"/>
                </a:lnTo>
                <a:lnTo>
                  <a:pt x="352267" y="223519"/>
                </a:lnTo>
                <a:lnTo>
                  <a:pt x="356178" y="228599"/>
                </a:lnTo>
                <a:lnTo>
                  <a:pt x="358998" y="232409"/>
                </a:lnTo>
                <a:lnTo>
                  <a:pt x="362350" y="236219"/>
                </a:lnTo>
                <a:lnTo>
                  <a:pt x="366122" y="237489"/>
                </a:lnTo>
                <a:lnTo>
                  <a:pt x="367824" y="238759"/>
                </a:lnTo>
                <a:lnTo>
                  <a:pt x="366580" y="243839"/>
                </a:lnTo>
                <a:lnTo>
                  <a:pt x="365602" y="247649"/>
                </a:lnTo>
                <a:lnTo>
                  <a:pt x="363925" y="252729"/>
                </a:lnTo>
                <a:lnTo>
                  <a:pt x="357131" y="252729"/>
                </a:lnTo>
                <a:lnTo>
                  <a:pt x="352927" y="253999"/>
                </a:lnTo>
                <a:lnTo>
                  <a:pt x="349092" y="255269"/>
                </a:lnTo>
                <a:lnTo>
                  <a:pt x="342907" y="257809"/>
                </a:lnTo>
                <a:lnTo>
                  <a:pt x="338309" y="262889"/>
                </a:lnTo>
                <a:lnTo>
                  <a:pt x="335782" y="267969"/>
                </a:lnTo>
                <a:lnTo>
                  <a:pt x="332569" y="274319"/>
                </a:lnTo>
                <a:lnTo>
                  <a:pt x="331058" y="276859"/>
                </a:lnTo>
                <a:lnTo>
                  <a:pt x="329927" y="278129"/>
                </a:lnTo>
                <a:lnTo>
                  <a:pt x="325660" y="285749"/>
                </a:lnTo>
                <a:lnTo>
                  <a:pt x="322434" y="289559"/>
                </a:lnTo>
                <a:lnTo>
                  <a:pt x="321101" y="295909"/>
                </a:lnTo>
                <a:lnTo>
                  <a:pt x="322409" y="307339"/>
                </a:lnTo>
                <a:lnTo>
                  <a:pt x="323895" y="311149"/>
                </a:lnTo>
                <a:lnTo>
                  <a:pt x="327146" y="317499"/>
                </a:lnTo>
                <a:lnTo>
                  <a:pt x="323247" y="321309"/>
                </a:lnTo>
                <a:lnTo>
                  <a:pt x="320542" y="323849"/>
                </a:lnTo>
                <a:lnTo>
                  <a:pt x="316364" y="327659"/>
                </a:lnTo>
                <a:lnTo>
                  <a:pt x="332017" y="327659"/>
                </a:lnTo>
                <a:lnTo>
                  <a:pt x="335084" y="323849"/>
                </a:lnTo>
                <a:lnTo>
                  <a:pt x="359065" y="323849"/>
                </a:lnTo>
                <a:lnTo>
                  <a:pt x="363722" y="321309"/>
                </a:lnTo>
                <a:lnTo>
                  <a:pt x="366914" y="316229"/>
                </a:lnTo>
                <a:lnTo>
                  <a:pt x="342475" y="316229"/>
                </a:lnTo>
                <a:lnTo>
                  <a:pt x="348114" y="308609"/>
                </a:lnTo>
                <a:lnTo>
                  <a:pt x="333966" y="308609"/>
                </a:lnTo>
                <a:lnTo>
                  <a:pt x="332455" y="303529"/>
                </a:lnTo>
                <a:lnTo>
                  <a:pt x="332315" y="302259"/>
                </a:lnTo>
                <a:lnTo>
                  <a:pt x="331616" y="298449"/>
                </a:lnTo>
                <a:lnTo>
                  <a:pt x="332480" y="294639"/>
                </a:lnTo>
                <a:lnTo>
                  <a:pt x="334588" y="290829"/>
                </a:lnTo>
                <a:lnTo>
                  <a:pt x="339122" y="284479"/>
                </a:lnTo>
                <a:lnTo>
                  <a:pt x="340367" y="281939"/>
                </a:lnTo>
                <a:lnTo>
                  <a:pt x="342069" y="279399"/>
                </a:lnTo>
                <a:lnTo>
                  <a:pt x="345078" y="273049"/>
                </a:lnTo>
                <a:lnTo>
                  <a:pt x="347250" y="269239"/>
                </a:lnTo>
                <a:lnTo>
                  <a:pt x="350120" y="266699"/>
                </a:lnTo>
                <a:lnTo>
                  <a:pt x="354337" y="264159"/>
                </a:lnTo>
                <a:lnTo>
                  <a:pt x="354934" y="264159"/>
                </a:lnTo>
                <a:lnTo>
                  <a:pt x="360560" y="262889"/>
                </a:lnTo>
                <a:lnTo>
                  <a:pt x="381934" y="262889"/>
                </a:lnTo>
                <a:lnTo>
                  <a:pt x="379229" y="260349"/>
                </a:lnTo>
                <a:lnTo>
                  <a:pt x="374212" y="256539"/>
                </a:lnTo>
                <a:lnTo>
                  <a:pt x="375952" y="250189"/>
                </a:lnTo>
                <a:lnTo>
                  <a:pt x="377019" y="246379"/>
                </a:lnTo>
                <a:lnTo>
                  <a:pt x="378365" y="241299"/>
                </a:lnTo>
                <a:lnTo>
                  <a:pt x="384537" y="240029"/>
                </a:lnTo>
                <a:lnTo>
                  <a:pt x="388614" y="238759"/>
                </a:lnTo>
                <a:lnTo>
                  <a:pt x="392005" y="236219"/>
                </a:lnTo>
                <a:lnTo>
                  <a:pt x="397936" y="231139"/>
                </a:lnTo>
                <a:lnTo>
                  <a:pt x="398573" y="229869"/>
                </a:lnTo>
                <a:lnTo>
                  <a:pt x="380473" y="229869"/>
                </a:lnTo>
                <a:lnTo>
                  <a:pt x="380637" y="228599"/>
                </a:lnTo>
                <a:lnTo>
                  <a:pt x="369818" y="228599"/>
                </a:lnTo>
                <a:lnTo>
                  <a:pt x="365233" y="223519"/>
                </a:lnTo>
                <a:lnTo>
                  <a:pt x="362389" y="219709"/>
                </a:lnTo>
                <a:lnTo>
                  <a:pt x="361195" y="215899"/>
                </a:lnTo>
                <a:lnTo>
                  <a:pt x="361461" y="212089"/>
                </a:lnTo>
                <a:lnTo>
                  <a:pt x="361690" y="210819"/>
                </a:lnTo>
                <a:lnTo>
                  <a:pt x="361804" y="203199"/>
                </a:lnTo>
                <a:lnTo>
                  <a:pt x="361690" y="193039"/>
                </a:lnTo>
                <a:lnTo>
                  <a:pt x="361449" y="190499"/>
                </a:lnTo>
                <a:lnTo>
                  <a:pt x="361182" y="186689"/>
                </a:lnTo>
                <a:lnTo>
                  <a:pt x="362376" y="184149"/>
                </a:lnTo>
                <a:lnTo>
                  <a:pt x="365221" y="180339"/>
                </a:lnTo>
                <a:lnTo>
                  <a:pt x="369818" y="175259"/>
                </a:lnTo>
                <a:lnTo>
                  <a:pt x="380804" y="175259"/>
                </a:lnTo>
                <a:lnTo>
                  <a:pt x="380664" y="173989"/>
                </a:lnTo>
                <a:lnTo>
                  <a:pt x="398560" y="173989"/>
                </a:lnTo>
                <a:lnTo>
                  <a:pt x="397923" y="172719"/>
                </a:lnTo>
                <a:lnTo>
                  <a:pt x="391967" y="167639"/>
                </a:lnTo>
                <a:lnTo>
                  <a:pt x="388601" y="165099"/>
                </a:lnTo>
                <a:lnTo>
                  <a:pt x="384525" y="163829"/>
                </a:lnTo>
                <a:lnTo>
                  <a:pt x="378340" y="162559"/>
                </a:lnTo>
                <a:lnTo>
                  <a:pt x="376994" y="157479"/>
                </a:lnTo>
                <a:lnTo>
                  <a:pt x="375927" y="152399"/>
                </a:lnTo>
                <a:lnTo>
                  <a:pt x="374187" y="147319"/>
                </a:lnTo>
                <a:lnTo>
                  <a:pt x="379216" y="143509"/>
                </a:lnTo>
                <a:lnTo>
                  <a:pt x="381019" y="140969"/>
                </a:lnTo>
                <a:lnTo>
                  <a:pt x="360534" y="140969"/>
                </a:lnTo>
                <a:lnTo>
                  <a:pt x="354896" y="138429"/>
                </a:lnTo>
                <a:lnTo>
                  <a:pt x="354324" y="138429"/>
                </a:lnTo>
                <a:lnTo>
                  <a:pt x="350120" y="137159"/>
                </a:lnTo>
                <a:lnTo>
                  <a:pt x="347250" y="134619"/>
                </a:lnTo>
                <a:lnTo>
                  <a:pt x="342018" y="124459"/>
                </a:lnTo>
                <a:lnTo>
                  <a:pt x="340316" y="121919"/>
                </a:lnTo>
                <a:lnTo>
                  <a:pt x="339109" y="119379"/>
                </a:lnTo>
                <a:lnTo>
                  <a:pt x="334652" y="111759"/>
                </a:lnTo>
                <a:lnTo>
                  <a:pt x="332480" y="109219"/>
                </a:lnTo>
                <a:lnTo>
                  <a:pt x="331616" y="105409"/>
                </a:lnTo>
                <a:lnTo>
                  <a:pt x="332328" y="100329"/>
                </a:lnTo>
                <a:lnTo>
                  <a:pt x="332607" y="99059"/>
                </a:lnTo>
                <a:lnTo>
                  <a:pt x="333902" y="93979"/>
                </a:lnTo>
                <a:lnTo>
                  <a:pt x="346901" y="93979"/>
                </a:lnTo>
                <a:lnTo>
                  <a:pt x="342665" y="87629"/>
                </a:lnTo>
                <a:lnTo>
                  <a:pt x="366935" y="87629"/>
                </a:lnTo>
                <a:lnTo>
                  <a:pt x="363709" y="82549"/>
                </a:lnTo>
                <a:lnTo>
                  <a:pt x="360217" y="80009"/>
                </a:lnTo>
                <a:lnTo>
                  <a:pt x="335058" y="80009"/>
                </a:lnTo>
                <a:lnTo>
                  <a:pt x="332001" y="76199"/>
                </a:lnTo>
                <a:close/>
              </a:path>
              <a:path w="403225" h="402590">
                <a:moveTo>
                  <a:pt x="59887" y="76199"/>
                </a:moveTo>
                <a:lnTo>
                  <a:pt x="54426" y="76199"/>
                </a:lnTo>
                <a:lnTo>
                  <a:pt x="53245" y="77469"/>
                </a:lnTo>
                <a:lnTo>
                  <a:pt x="45892" y="77469"/>
                </a:lnTo>
                <a:lnTo>
                  <a:pt x="38894" y="82549"/>
                </a:lnTo>
                <a:lnTo>
                  <a:pt x="34119" y="88899"/>
                </a:lnTo>
                <a:lnTo>
                  <a:pt x="32354" y="92709"/>
                </a:lnTo>
                <a:lnTo>
                  <a:pt x="28582" y="97789"/>
                </a:lnTo>
                <a:lnTo>
                  <a:pt x="26880" y="101599"/>
                </a:lnTo>
                <a:lnTo>
                  <a:pt x="24518" y="105409"/>
                </a:lnTo>
                <a:lnTo>
                  <a:pt x="20479" y="113029"/>
                </a:lnTo>
                <a:lnTo>
                  <a:pt x="16834" y="120649"/>
                </a:lnTo>
                <a:lnTo>
                  <a:pt x="16314" y="129539"/>
                </a:lnTo>
                <a:lnTo>
                  <a:pt x="19082" y="135889"/>
                </a:lnTo>
                <a:lnTo>
                  <a:pt x="20695" y="139699"/>
                </a:lnTo>
                <a:lnTo>
                  <a:pt x="23400" y="143509"/>
                </a:lnTo>
                <a:lnTo>
                  <a:pt x="28417" y="147319"/>
                </a:lnTo>
                <a:lnTo>
                  <a:pt x="26664" y="152399"/>
                </a:lnTo>
                <a:lnTo>
                  <a:pt x="25585" y="157479"/>
                </a:lnTo>
                <a:lnTo>
                  <a:pt x="24264" y="162559"/>
                </a:lnTo>
                <a:lnTo>
                  <a:pt x="18092" y="163829"/>
                </a:lnTo>
                <a:lnTo>
                  <a:pt x="14015" y="165099"/>
                </a:lnTo>
                <a:lnTo>
                  <a:pt x="0" y="205739"/>
                </a:lnTo>
                <a:lnTo>
                  <a:pt x="87" y="210819"/>
                </a:lnTo>
                <a:lnTo>
                  <a:pt x="206" y="213359"/>
                </a:lnTo>
                <a:lnTo>
                  <a:pt x="400" y="215899"/>
                </a:lnTo>
                <a:lnTo>
                  <a:pt x="858" y="223519"/>
                </a:lnTo>
                <a:lnTo>
                  <a:pt x="24289" y="241299"/>
                </a:lnTo>
                <a:lnTo>
                  <a:pt x="25623" y="246379"/>
                </a:lnTo>
                <a:lnTo>
                  <a:pt x="26702" y="250189"/>
                </a:lnTo>
                <a:lnTo>
                  <a:pt x="28442" y="256539"/>
                </a:lnTo>
                <a:lnTo>
                  <a:pt x="23413" y="260349"/>
                </a:lnTo>
                <a:lnTo>
                  <a:pt x="20695" y="262889"/>
                </a:lnTo>
                <a:lnTo>
                  <a:pt x="19082" y="267969"/>
                </a:lnTo>
                <a:lnTo>
                  <a:pt x="16314" y="274319"/>
                </a:lnTo>
                <a:lnTo>
                  <a:pt x="16834" y="283209"/>
                </a:lnTo>
                <a:lnTo>
                  <a:pt x="20466" y="290829"/>
                </a:lnTo>
                <a:lnTo>
                  <a:pt x="24569" y="298449"/>
                </a:lnTo>
                <a:lnTo>
                  <a:pt x="26931" y="302259"/>
                </a:lnTo>
                <a:lnTo>
                  <a:pt x="28569" y="306069"/>
                </a:lnTo>
                <a:lnTo>
                  <a:pt x="30474" y="308609"/>
                </a:lnTo>
                <a:lnTo>
                  <a:pt x="34055" y="313689"/>
                </a:lnTo>
                <a:lnTo>
                  <a:pt x="38894" y="321309"/>
                </a:lnTo>
                <a:lnTo>
                  <a:pt x="45892" y="325119"/>
                </a:lnTo>
                <a:lnTo>
                  <a:pt x="53283" y="326389"/>
                </a:lnTo>
                <a:lnTo>
                  <a:pt x="62986" y="326389"/>
                </a:lnTo>
                <a:lnTo>
                  <a:pt x="67558" y="323849"/>
                </a:lnTo>
                <a:lnTo>
                  <a:pt x="82125" y="323849"/>
                </a:lnTo>
                <a:lnTo>
                  <a:pt x="79433" y="321309"/>
                </a:lnTo>
                <a:lnTo>
                  <a:pt x="75483" y="317499"/>
                </a:lnTo>
                <a:lnTo>
                  <a:pt x="76131" y="316229"/>
                </a:lnTo>
                <a:lnTo>
                  <a:pt x="60065" y="316229"/>
                </a:lnTo>
                <a:lnTo>
                  <a:pt x="41193" y="304799"/>
                </a:lnTo>
                <a:lnTo>
                  <a:pt x="37764" y="299719"/>
                </a:lnTo>
                <a:lnTo>
                  <a:pt x="36253" y="297179"/>
                </a:lnTo>
                <a:lnTo>
                  <a:pt x="34106" y="293369"/>
                </a:lnTo>
                <a:lnTo>
                  <a:pt x="30385" y="285749"/>
                </a:lnTo>
                <a:lnTo>
                  <a:pt x="28264" y="281939"/>
                </a:lnTo>
                <a:lnTo>
                  <a:pt x="27934" y="278129"/>
                </a:lnTo>
                <a:lnTo>
                  <a:pt x="29369" y="273049"/>
                </a:lnTo>
                <a:lnTo>
                  <a:pt x="29560" y="273049"/>
                </a:lnTo>
                <a:lnTo>
                  <a:pt x="31985" y="266699"/>
                </a:lnTo>
                <a:lnTo>
                  <a:pt x="43746" y="266699"/>
                </a:lnTo>
                <a:lnTo>
                  <a:pt x="42069" y="262889"/>
                </a:lnTo>
                <a:lnTo>
                  <a:pt x="64294" y="262889"/>
                </a:lnTo>
                <a:lnTo>
                  <a:pt x="59709" y="257809"/>
                </a:lnTo>
                <a:lnTo>
                  <a:pt x="53550" y="255269"/>
                </a:lnTo>
                <a:lnTo>
                  <a:pt x="49689" y="253999"/>
                </a:lnTo>
                <a:lnTo>
                  <a:pt x="45485" y="252729"/>
                </a:lnTo>
                <a:lnTo>
                  <a:pt x="38716" y="252729"/>
                </a:lnTo>
                <a:lnTo>
                  <a:pt x="37091" y="247649"/>
                </a:lnTo>
                <a:lnTo>
                  <a:pt x="34792" y="238759"/>
                </a:lnTo>
                <a:lnTo>
                  <a:pt x="40278" y="234949"/>
                </a:lnTo>
                <a:lnTo>
                  <a:pt x="43619" y="232409"/>
                </a:lnTo>
                <a:lnTo>
                  <a:pt x="45490" y="229869"/>
                </a:lnTo>
                <a:lnTo>
                  <a:pt x="21978" y="229869"/>
                </a:lnTo>
                <a:lnTo>
                  <a:pt x="17190" y="226059"/>
                </a:lnTo>
                <a:lnTo>
                  <a:pt x="16974" y="226059"/>
                </a:lnTo>
                <a:lnTo>
                  <a:pt x="13431" y="223519"/>
                </a:lnTo>
                <a:lnTo>
                  <a:pt x="11488" y="219709"/>
                </a:lnTo>
                <a:lnTo>
                  <a:pt x="11145" y="214629"/>
                </a:lnTo>
                <a:lnTo>
                  <a:pt x="10878" y="212089"/>
                </a:lnTo>
                <a:lnTo>
                  <a:pt x="10769" y="205739"/>
                </a:lnTo>
                <a:lnTo>
                  <a:pt x="10878" y="191769"/>
                </a:lnTo>
                <a:lnTo>
                  <a:pt x="11145" y="189229"/>
                </a:lnTo>
                <a:lnTo>
                  <a:pt x="11488" y="184149"/>
                </a:lnTo>
                <a:lnTo>
                  <a:pt x="13431" y="180339"/>
                </a:lnTo>
                <a:lnTo>
                  <a:pt x="16580" y="177799"/>
                </a:lnTo>
                <a:lnTo>
                  <a:pt x="17139" y="177799"/>
                </a:lnTo>
                <a:lnTo>
                  <a:pt x="22117" y="173989"/>
                </a:lnTo>
                <a:lnTo>
                  <a:pt x="46438" y="173989"/>
                </a:lnTo>
                <a:lnTo>
                  <a:pt x="43606" y="171449"/>
                </a:lnTo>
                <a:lnTo>
                  <a:pt x="40278" y="167639"/>
                </a:lnTo>
                <a:lnTo>
                  <a:pt x="34767" y="165099"/>
                </a:lnTo>
                <a:lnTo>
                  <a:pt x="36049" y="160019"/>
                </a:lnTo>
                <a:lnTo>
                  <a:pt x="38691" y="149859"/>
                </a:lnTo>
                <a:lnTo>
                  <a:pt x="49676" y="149859"/>
                </a:lnTo>
                <a:lnTo>
                  <a:pt x="53525" y="147319"/>
                </a:lnTo>
                <a:lnTo>
                  <a:pt x="59709" y="144779"/>
                </a:lnTo>
                <a:lnTo>
                  <a:pt x="64294" y="140969"/>
                </a:lnTo>
                <a:lnTo>
                  <a:pt x="42018" y="140969"/>
                </a:lnTo>
                <a:lnTo>
                  <a:pt x="44076" y="135889"/>
                </a:lnTo>
                <a:lnTo>
                  <a:pt x="31896" y="135889"/>
                </a:lnTo>
                <a:lnTo>
                  <a:pt x="29369" y="130809"/>
                </a:lnTo>
                <a:lnTo>
                  <a:pt x="27947" y="125729"/>
                </a:lnTo>
                <a:lnTo>
                  <a:pt x="28264" y="121919"/>
                </a:lnTo>
                <a:lnTo>
                  <a:pt x="34030" y="110489"/>
                </a:lnTo>
                <a:lnTo>
                  <a:pt x="36202" y="106679"/>
                </a:lnTo>
                <a:lnTo>
                  <a:pt x="37751" y="104139"/>
                </a:lnTo>
                <a:lnTo>
                  <a:pt x="43047" y="95249"/>
                </a:lnTo>
                <a:lnTo>
                  <a:pt x="45524" y="91439"/>
                </a:lnTo>
                <a:lnTo>
                  <a:pt x="49232" y="88899"/>
                </a:lnTo>
                <a:lnTo>
                  <a:pt x="53309" y="88899"/>
                </a:lnTo>
                <a:lnTo>
                  <a:pt x="60129" y="87629"/>
                </a:lnTo>
                <a:lnTo>
                  <a:pt x="76283" y="87629"/>
                </a:lnTo>
                <a:lnTo>
                  <a:pt x="75470" y="86359"/>
                </a:lnTo>
                <a:lnTo>
                  <a:pt x="79318" y="82549"/>
                </a:lnTo>
                <a:lnTo>
                  <a:pt x="82023" y="80009"/>
                </a:lnTo>
                <a:lnTo>
                  <a:pt x="67545" y="80009"/>
                </a:lnTo>
                <a:lnTo>
                  <a:pt x="62973" y="77469"/>
                </a:lnTo>
                <a:lnTo>
                  <a:pt x="59887" y="76199"/>
                </a:lnTo>
                <a:close/>
              </a:path>
              <a:path w="403225" h="402590">
                <a:moveTo>
                  <a:pt x="359065" y="323849"/>
                </a:moveTo>
                <a:lnTo>
                  <a:pt x="335084" y="323849"/>
                </a:lnTo>
                <a:lnTo>
                  <a:pt x="339656" y="326389"/>
                </a:lnTo>
                <a:lnTo>
                  <a:pt x="349371" y="326389"/>
                </a:lnTo>
                <a:lnTo>
                  <a:pt x="356737" y="325119"/>
                </a:lnTo>
                <a:lnTo>
                  <a:pt x="359065" y="323849"/>
                </a:lnTo>
                <a:close/>
              </a:path>
              <a:path w="403225" h="402590">
                <a:moveTo>
                  <a:pt x="57931" y="295909"/>
                </a:moveTo>
                <a:lnTo>
                  <a:pt x="54020" y="295909"/>
                </a:lnTo>
                <a:lnTo>
                  <a:pt x="52001" y="297179"/>
                </a:lnTo>
                <a:lnTo>
                  <a:pt x="51213" y="298449"/>
                </a:lnTo>
                <a:lnTo>
                  <a:pt x="50578" y="300989"/>
                </a:lnTo>
                <a:lnTo>
                  <a:pt x="50921" y="303529"/>
                </a:lnTo>
                <a:lnTo>
                  <a:pt x="53347" y="306069"/>
                </a:lnTo>
                <a:lnTo>
                  <a:pt x="54922" y="308609"/>
                </a:lnTo>
                <a:lnTo>
                  <a:pt x="56560" y="311149"/>
                </a:lnTo>
                <a:lnTo>
                  <a:pt x="60065" y="316229"/>
                </a:lnTo>
                <a:lnTo>
                  <a:pt x="76131" y="316229"/>
                </a:lnTo>
                <a:lnTo>
                  <a:pt x="78721" y="311149"/>
                </a:lnTo>
                <a:lnTo>
                  <a:pt x="79712" y="308609"/>
                </a:lnTo>
                <a:lnTo>
                  <a:pt x="68650" y="308609"/>
                </a:lnTo>
                <a:lnTo>
                  <a:pt x="63900" y="302259"/>
                </a:lnTo>
                <a:lnTo>
                  <a:pt x="62313" y="300989"/>
                </a:lnTo>
                <a:lnTo>
                  <a:pt x="59697" y="297179"/>
                </a:lnTo>
                <a:lnTo>
                  <a:pt x="57931" y="295909"/>
                </a:lnTo>
                <a:close/>
              </a:path>
              <a:path w="403225" h="402590">
                <a:moveTo>
                  <a:pt x="383134" y="266699"/>
                </a:moveTo>
                <a:lnTo>
                  <a:pt x="370796" y="266699"/>
                </a:lnTo>
                <a:lnTo>
                  <a:pt x="373234" y="273049"/>
                </a:lnTo>
                <a:lnTo>
                  <a:pt x="374657" y="278129"/>
                </a:lnTo>
                <a:lnTo>
                  <a:pt x="374352" y="281939"/>
                </a:lnTo>
                <a:lnTo>
                  <a:pt x="368573" y="293369"/>
                </a:lnTo>
                <a:lnTo>
                  <a:pt x="366402" y="297179"/>
                </a:lnTo>
                <a:lnTo>
                  <a:pt x="364852" y="299719"/>
                </a:lnTo>
                <a:lnTo>
                  <a:pt x="359569" y="308609"/>
                </a:lnTo>
                <a:lnTo>
                  <a:pt x="357080" y="311149"/>
                </a:lnTo>
                <a:lnTo>
                  <a:pt x="353346" y="313689"/>
                </a:lnTo>
                <a:lnTo>
                  <a:pt x="349054" y="314959"/>
                </a:lnTo>
                <a:lnTo>
                  <a:pt x="342475" y="316229"/>
                </a:lnTo>
                <a:lnTo>
                  <a:pt x="366914" y="316229"/>
                </a:lnTo>
                <a:lnTo>
                  <a:pt x="368510" y="313689"/>
                </a:lnTo>
                <a:lnTo>
                  <a:pt x="374034" y="306069"/>
                </a:lnTo>
                <a:lnTo>
                  <a:pt x="375736" y="302259"/>
                </a:lnTo>
                <a:lnTo>
                  <a:pt x="378086" y="298449"/>
                </a:lnTo>
                <a:lnTo>
                  <a:pt x="382150" y="290829"/>
                </a:lnTo>
                <a:lnTo>
                  <a:pt x="385782" y="283209"/>
                </a:lnTo>
                <a:lnTo>
                  <a:pt x="386315" y="274319"/>
                </a:lnTo>
                <a:lnTo>
                  <a:pt x="383534" y="267969"/>
                </a:lnTo>
                <a:lnTo>
                  <a:pt x="383134" y="266699"/>
                </a:lnTo>
                <a:close/>
              </a:path>
              <a:path w="403225" h="402590">
                <a:moveTo>
                  <a:pt x="64294" y="262889"/>
                </a:moveTo>
                <a:lnTo>
                  <a:pt x="42069" y="262889"/>
                </a:lnTo>
                <a:lnTo>
                  <a:pt x="47136" y="264159"/>
                </a:lnTo>
                <a:lnTo>
                  <a:pt x="48292" y="265429"/>
                </a:lnTo>
                <a:lnTo>
                  <a:pt x="52432" y="266699"/>
                </a:lnTo>
                <a:lnTo>
                  <a:pt x="55379" y="269239"/>
                </a:lnTo>
                <a:lnTo>
                  <a:pt x="57119" y="273049"/>
                </a:lnTo>
                <a:lnTo>
                  <a:pt x="60560" y="279399"/>
                </a:lnTo>
                <a:lnTo>
                  <a:pt x="62300" y="281939"/>
                </a:lnTo>
                <a:lnTo>
                  <a:pt x="63494" y="284479"/>
                </a:lnTo>
                <a:lnTo>
                  <a:pt x="66263" y="288289"/>
                </a:lnTo>
                <a:lnTo>
                  <a:pt x="67952" y="290829"/>
                </a:lnTo>
                <a:lnTo>
                  <a:pt x="70136" y="294639"/>
                </a:lnTo>
                <a:lnTo>
                  <a:pt x="71000" y="298449"/>
                </a:lnTo>
                <a:lnTo>
                  <a:pt x="70365" y="302259"/>
                </a:lnTo>
                <a:lnTo>
                  <a:pt x="70149" y="303529"/>
                </a:lnTo>
                <a:lnTo>
                  <a:pt x="68650" y="308609"/>
                </a:lnTo>
                <a:lnTo>
                  <a:pt x="79712" y="308609"/>
                </a:lnTo>
                <a:lnTo>
                  <a:pt x="80207" y="307339"/>
                </a:lnTo>
                <a:lnTo>
                  <a:pt x="81490" y="295909"/>
                </a:lnTo>
                <a:lnTo>
                  <a:pt x="80182" y="289559"/>
                </a:lnTo>
                <a:lnTo>
                  <a:pt x="76880" y="285749"/>
                </a:lnTo>
                <a:lnTo>
                  <a:pt x="75775" y="283209"/>
                </a:lnTo>
                <a:lnTo>
                  <a:pt x="75191" y="281939"/>
                </a:lnTo>
                <a:lnTo>
                  <a:pt x="72702" y="278129"/>
                </a:lnTo>
                <a:lnTo>
                  <a:pt x="71635" y="276859"/>
                </a:lnTo>
                <a:lnTo>
                  <a:pt x="70073" y="274319"/>
                </a:lnTo>
                <a:lnTo>
                  <a:pt x="66809" y="267969"/>
                </a:lnTo>
                <a:lnTo>
                  <a:pt x="64294" y="262889"/>
                </a:lnTo>
                <a:close/>
              </a:path>
              <a:path w="403225" h="402590">
                <a:moveTo>
                  <a:pt x="349371" y="294639"/>
                </a:moveTo>
                <a:lnTo>
                  <a:pt x="345409" y="294639"/>
                </a:lnTo>
                <a:lnTo>
                  <a:pt x="343681" y="295909"/>
                </a:lnTo>
                <a:lnTo>
                  <a:pt x="342640" y="297179"/>
                </a:lnTo>
                <a:lnTo>
                  <a:pt x="340964" y="299719"/>
                </a:lnTo>
                <a:lnTo>
                  <a:pt x="339148" y="302259"/>
                </a:lnTo>
                <a:lnTo>
                  <a:pt x="333966" y="308609"/>
                </a:lnTo>
                <a:lnTo>
                  <a:pt x="348114" y="308609"/>
                </a:lnTo>
                <a:lnTo>
                  <a:pt x="349930" y="306069"/>
                </a:lnTo>
                <a:lnTo>
                  <a:pt x="351555" y="303529"/>
                </a:lnTo>
                <a:lnTo>
                  <a:pt x="352483" y="302259"/>
                </a:lnTo>
                <a:lnTo>
                  <a:pt x="352825" y="299719"/>
                </a:lnTo>
                <a:lnTo>
                  <a:pt x="352152" y="297179"/>
                </a:lnTo>
                <a:lnTo>
                  <a:pt x="351378" y="295909"/>
                </a:lnTo>
                <a:lnTo>
                  <a:pt x="349371" y="294639"/>
                </a:lnTo>
                <a:close/>
              </a:path>
              <a:path w="403225" h="402590">
                <a:moveTo>
                  <a:pt x="43746" y="266699"/>
                </a:moveTo>
                <a:lnTo>
                  <a:pt x="31985" y="266699"/>
                </a:lnTo>
                <a:lnTo>
                  <a:pt x="35668" y="275589"/>
                </a:lnTo>
                <a:lnTo>
                  <a:pt x="38259" y="280669"/>
                </a:lnTo>
                <a:lnTo>
                  <a:pt x="39339" y="283209"/>
                </a:lnTo>
                <a:lnTo>
                  <a:pt x="41282" y="284479"/>
                </a:lnTo>
                <a:lnTo>
                  <a:pt x="44952" y="284479"/>
                </a:lnTo>
                <a:lnTo>
                  <a:pt x="48267" y="281939"/>
                </a:lnTo>
                <a:lnTo>
                  <a:pt x="49334" y="279399"/>
                </a:lnTo>
                <a:lnTo>
                  <a:pt x="47987" y="276859"/>
                </a:lnTo>
                <a:lnTo>
                  <a:pt x="46679" y="274319"/>
                </a:lnTo>
                <a:lnTo>
                  <a:pt x="45422" y="270509"/>
                </a:lnTo>
                <a:lnTo>
                  <a:pt x="43746" y="266699"/>
                </a:lnTo>
                <a:close/>
              </a:path>
              <a:path w="403225" h="402590">
                <a:moveTo>
                  <a:pt x="381934" y="262889"/>
                </a:moveTo>
                <a:lnTo>
                  <a:pt x="360560" y="262889"/>
                </a:lnTo>
                <a:lnTo>
                  <a:pt x="357486" y="270509"/>
                </a:lnTo>
                <a:lnTo>
                  <a:pt x="356369" y="273049"/>
                </a:lnTo>
                <a:lnTo>
                  <a:pt x="355213" y="275589"/>
                </a:lnTo>
                <a:lnTo>
                  <a:pt x="353905" y="278129"/>
                </a:lnTo>
                <a:lnTo>
                  <a:pt x="354959" y="280669"/>
                </a:lnTo>
                <a:lnTo>
                  <a:pt x="358286" y="283209"/>
                </a:lnTo>
                <a:lnTo>
                  <a:pt x="361944" y="283209"/>
                </a:lnTo>
                <a:lnTo>
                  <a:pt x="363963" y="281939"/>
                </a:lnTo>
                <a:lnTo>
                  <a:pt x="366084" y="278129"/>
                </a:lnTo>
                <a:lnTo>
                  <a:pt x="368256" y="273049"/>
                </a:lnTo>
                <a:lnTo>
                  <a:pt x="370796" y="266699"/>
                </a:lnTo>
                <a:lnTo>
                  <a:pt x="383134" y="266699"/>
                </a:lnTo>
                <a:lnTo>
                  <a:pt x="381934" y="262889"/>
                </a:lnTo>
                <a:close/>
              </a:path>
              <a:path w="403225" h="402590">
                <a:moveTo>
                  <a:pt x="28645" y="209549"/>
                </a:moveTo>
                <a:lnTo>
                  <a:pt x="24213" y="209549"/>
                </a:lnTo>
                <a:lnTo>
                  <a:pt x="22930" y="210819"/>
                </a:lnTo>
                <a:lnTo>
                  <a:pt x="20936" y="213359"/>
                </a:lnTo>
                <a:lnTo>
                  <a:pt x="20441" y="214629"/>
                </a:lnTo>
                <a:lnTo>
                  <a:pt x="20593" y="215899"/>
                </a:lnTo>
                <a:lnTo>
                  <a:pt x="20797" y="218439"/>
                </a:lnTo>
                <a:lnTo>
                  <a:pt x="21063" y="220979"/>
                </a:lnTo>
                <a:lnTo>
                  <a:pt x="21381" y="223519"/>
                </a:lnTo>
                <a:lnTo>
                  <a:pt x="21978" y="229869"/>
                </a:lnTo>
                <a:lnTo>
                  <a:pt x="45490" y="229869"/>
                </a:lnTo>
                <a:lnTo>
                  <a:pt x="46425" y="228599"/>
                </a:lnTo>
                <a:lnTo>
                  <a:pt x="32811" y="228599"/>
                </a:lnTo>
                <a:lnTo>
                  <a:pt x="31833" y="220979"/>
                </a:lnTo>
                <a:lnTo>
                  <a:pt x="31566" y="218439"/>
                </a:lnTo>
                <a:lnTo>
                  <a:pt x="31363" y="214629"/>
                </a:lnTo>
                <a:lnTo>
                  <a:pt x="31071" y="212089"/>
                </a:lnTo>
                <a:lnTo>
                  <a:pt x="28645" y="209549"/>
                </a:lnTo>
                <a:close/>
              </a:path>
              <a:path w="403225" h="402590">
                <a:moveTo>
                  <a:pt x="398560" y="173989"/>
                </a:moveTo>
                <a:lnTo>
                  <a:pt x="380664" y="173989"/>
                </a:lnTo>
                <a:lnTo>
                  <a:pt x="385642" y="177799"/>
                </a:lnTo>
                <a:lnTo>
                  <a:pt x="389186" y="180339"/>
                </a:lnTo>
                <a:lnTo>
                  <a:pt x="391129" y="184149"/>
                </a:lnTo>
                <a:lnTo>
                  <a:pt x="391446" y="189229"/>
                </a:lnTo>
                <a:lnTo>
                  <a:pt x="391738" y="191769"/>
                </a:lnTo>
                <a:lnTo>
                  <a:pt x="391847" y="205739"/>
                </a:lnTo>
                <a:lnTo>
                  <a:pt x="391738" y="212089"/>
                </a:lnTo>
                <a:lnTo>
                  <a:pt x="391459" y="214629"/>
                </a:lnTo>
                <a:lnTo>
                  <a:pt x="391129" y="219709"/>
                </a:lnTo>
                <a:lnTo>
                  <a:pt x="389186" y="223519"/>
                </a:lnTo>
                <a:lnTo>
                  <a:pt x="385858" y="226059"/>
                </a:lnTo>
                <a:lnTo>
                  <a:pt x="380473" y="229869"/>
                </a:lnTo>
                <a:lnTo>
                  <a:pt x="398573" y="229869"/>
                </a:lnTo>
                <a:lnTo>
                  <a:pt x="401759" y="223519"/>
                </a:lnTo>
                <a:lnTo>
                  <a:pt x="402419" y="213359"/>
                </a:lnTo>
                <a:lnTo>
                  <a:pt x="402531" y="210819"/>
                </a:lnTo>
                <a:lnTo>
                  <a:pt x="402626" y="205739"/>
                </a:lnTo>
                <a:lnTo>
                  <a:pt x="402508" y="191769"/>
                </a:lnTo>
                <a:lnTo>
                  <a:pt x="401746" y="180339"/>
                </a:lnTo>
                <a:lnTo>
                  <a:pt x="398560" y="173989"/>
                </a:lnTo>
                <a:close/>
              </a:path>
              <a:path w="403225" h="402590">
                <a:moveTo>
                  <a:pt x="47220" y="175259"/>
                </a:moveTo>
                <a:lnTo>
                  <a:pt x="32811" y="175259"/>
                </a:lnTo>
                <a:lnTo>
                  <a:pt x="36951" y="179069"/>
                </a:lnTo>
                <a:lnTo>
                  <a:pt x="37357" y="180339"/>
                </a:lnTo>
                <a:lnTo>
                  <a:pt x="37789" y="180339"/>
                </a:lnTo>
                <a:lnTo>
                  <a:pt x="40228" y="184149"/>
                </a:lnTo>
                <a:lnTo>
                  <a:pt x="41421" y="186689"/>
                </a:lnTo>
                <a:lnTo>
                  <a:pt x="40926" y="193039"/>
                </a:lnTo>
                <a:lnTo>
                  <a:pt x="40799" y="203199"/>
                </a:lnTo>
                <a:lnTo>
                  <a:pt x="40926" y="210819"/>
                </a:lnTo>
                <a:lnTo>
                  <a:pt x="41142" y="212089"/>
                </a:lnTo>
                <a:lnTo>
                  <a:pt x="41421" y="215899"/>
                </a:lnTo>
                <a:lnTo>
                  <a:pt x="40228" y="219709"/>
                </a:lnTo>
                <a:lnTo>
                  <a:pt x="37357" y="223519"/>
                </a:lnTo>
                <a:lnTo>
                  <a:pt x="36951" y="224789"/>
                </a:lnTo>
                <a:lnTo>
                  <a:pt x="32811" y="228599"/>
                </a:lnTo>
                <a:lnTo>
                  <a:pt x="46425" y="228599"/>
                </a:lnTo>
                <a:lnTo>
                  <a:pt x="50350" y="223519"/>
                </a:lnTo>
                <a:lnTo>
                  <a:pt x="52242" y="218439"/>
                </a:lnTo>
                <a:lnTo>
                  <a:pt x="51924" y="212089"/>
                </a:lnTo>
                <a:lnTo>
                  <a:pt x="51696" y="209549"/>
                </a:lnTo>
                <a:lnTo>
                  <a:pt x="51632" y="205739"/>
                </a:lnTo>
                <a:lnTo>
                  <a:pt x="51696" y="194309"/>
                </a:lnTo>
                <a:lnTo>
                  <a:pt x="51912" y="191769"/>
                </a:lnTo>
                <a:lnTo>
                  <a:pt x="52242" y="185419"/>
                </a:lnTo>
                <a:lnTo>
                  <a:pt x="50350" y="180339"/>
                </a:lnTo>
                <a:lnTo>
                  <a:pt x="47220" y="175259"/>
                </a:lnTo>
                <a:close/>
              </a:path>
              <a:path w="403225" h="402590">
                <a:moveTo>
                  <a:pt x="378441" y="208279"/>
                </a:moveTo>
                <a:lnTo>
                  <a:pt x="374073" y="208279"/>
                </a:lnTo>
                <a:lnTo>
                  <a:pt x="371647" y="210819"/>
                </a:lnTo>
                <a:lnTo>
                  <a:pt x="371367" y="213359"/>
                </a:lnTo>
                <a:lnTo>
                  <a:pt x="371152" y="217169"/>
                </a:lnTo>
                <a:lnTo>
                  <a:pt x="370834" y="219709"/>
                </a:lnTo>
                <a:lnTo>
                  <a:pt x="369818" y="228599"/>
                </a:lnTo>
                <a:lnTo>
                  <a:pt x="380637" y="228599"/>
                </a:lnTo>
                <a:lnTo>
                  <a:pt x="381616" y="220979"/>
                </a:lnTo>
                <a:lnTo>
                  <a:pt x="382124" y="214629"/>
                </a:lnTo>
                <a:lnTo>
                  <a:pt x="382277" y="213359"/>
                </a:lnTo>
                <a:lnTo>
                  <a:pt x="381781" y="210819"/>
                </a:lnTo>
                <a:lnTo>
                  <a:pt x="379775" y="209549"/>
                </a:lnTo>
                <a:lnTo>
                  <a:pt x="378441" y="208279"/>
                </a:lnTo>
                <a:close/>
              </a:path>
              <a:path w="403225" h="402590">
                <a:moveTo>
                  <a:pt x="46438" y="173989"/>
                </a:moveTo>
                <a:lnTo>
                  <a:pt x="22117" y="173989"/>
                </a:lnTo>
                <a:lnTo>
                  <a:pt x="20695" y="185419"/>
                </a:lnTo>
                <a:lnTo>
                  <a:pt x="20479" y="189229"/>
                </a:lnTo>
                <a:lnTo>
                  <a:pt x="20339" y="190499"/>
                </a:lnTo>
                <a:lnTo>
                  <a:pt x="20822" y="191769"/>
                </a:lnTo>
                <a:lnTo>
                  <a:pt x="22841" y="194309"/>
                </a:lnTo>
                <a:lnTo>
                  <a:pt x="24175" y="195579"/>
                </a:lnTo>
                <a:lnTo>
                  <a:pt x="28582" y="195579"/>
                </a:lnTo>
                <a:lnTo>
                  <a:pt x="30944" y="193039"/>
                </a:lnTo>
                <a:lnTo>
                  <a:pt x="31465" y="186689"/>
                </a:lnTo>
                <a:lnTo>
                  <a:pt x="32811" y="175259"/>
                </a:lnTo>
                <a:lnTo>
                  <a:pt x="47220" y="175259"/>
                </a:lnTo>
                <a:lnTo>
                  <a:pt x="46438" y="173989"/>
                </a:lnTo>
                <a:close/>
              </a:path>
              <a:path w="403225" h="402590">
                <a:moveTo>
                  <a:pt x="380804" y="175259"/>
                </a:moveTo>
                <a:lnTo>
                  <a:pt x="369818" y="175259"/>
                </a:lnTo>
                <a:lnTo>
                  <a:pt x="370796" y="182879"/>
                </a:lnTo>
                <a:lnTo>
                  <a:pt x="371063" y="185419"/>
                </a:lnTo>
                <a:lnTo>
                  <a:pt x="371520" y="191769"/>
                </a:lnTo>
                <a:lnTo>
                  <a:pt x="373946" y="194309"/>
                </a:lnTo>
                <a:lnTo>
                  <a:pt x="378403" y="194309"/>
                </a:lnTo>
                <a:lnTo>
                  <a:pt x="379673" y="193039"/>
                </a:lnTo>
                <a:lnTo>
                  <a:pt x="381680" y="190499"/>
                </a:lnTo>
                <a:lnTo>
                  <a:pt x="382162" y="189229"/>
                </a:lnTo>
                <a:lnTo>
                  <a:pt x="382010" y="187959"/>
                </a:lnTo>
                <a:lnTo>
                  <a:pt x="381820" y="185419"/>
                </a:lnTo>
                <a:lnTo>
                  <a:pt x="381223" y="179069"/>
                </a:lnTo>
                <a:lnTo>
                  <a:pt x="380804" y="175259"/>
                </a:lnTo>
                <a:close/>
              </a:path>
              <a:path w="403225" h="402590">
                <a:moveTo>
                  <a:pt x="79458" y="93979"/>
                </a:moveTo>
                <a:lnTo>
                  <a:pt x="68650" y="93979"/>
                </a:lnTo>
                <a:lnTo>
                  <a:pt x="70162" y="100329"/>
                </a:lnTo>
                <a:lnTo>
                  <a:pt x="70301" y="100329"/>
                </a:lnTo>
                <a:lnTo>
                  <a:pt x="70365" y="101599"/>
                </a:lnTo>
                <a:lnTo>
                  <a:pt x="71000" y="105409"/>
                </a:lnTo>
                <a:lnTo>
                  <a:pt x="70136" y="109219"/>
                </a:lnTo>
                <a:lnTo>
                  <a:pt x="68015" y="111759"/>
                </a:lnTo>
                <a:lnTo>
                  <a:pt x="63494" y="119379"/>
                </a:lnTo>
                <a:lnTo>
                  <a:pt x="62249" y="121919"/>
                </a:lnTo>
                <a:lnTo>
                  <a:pt x="60586" y="124459"/>
                </a:lnTo>
                <a:lnTo>
                  <a:pt x="57119" y="130809"/>
                </a:lnTo>
                <a:lnTo>
                  <a:pt x="55353" y="134619"/>
                </a:lnTo>
                <a:lnTo>
                  <a:pt x="52483" y="137159"/>
                </a:lnTo>
                <a:lnTo>
                  <a:pt x="48267" y="138429"/>
                </a:lnTo>
                <a:lnTo>
                  <a:pt x="47683" y="138429"/>
                </a:lnTo>
                <a:lnTo>
                  <a:pt x="42018" y="140969"/>
                </a:lnTo>
                <a:lnTo>
                  <a:pt x="64294" y="140969"/>
                </a:lnTo>
                <a:lnTo>
                  <a:pt x="66821" y="135889"/>
                </a:lnTo>
                <a:lnTo>
                  <a:pt x="70047" y="129539"/>
                </a:lnTo>
                <a:lnTo>
                  <a:pt x="71559" y="126999"/>
                </a:lnTo>
                <a:lnTo>
                  <a:pt x="72689" y="124459"/>
                </a:lnTo>
                <a:lnTo>
                  <a:pt x="76943" y="118109"/>
                </a:lnTo>
                <a:lnTo>
                  <a:pt x="80182" y="113029"/>
                </a:lnTo>
                <a:lnTo>
                  <a:pt x="81490" y="107949"/>
                </a:lnTo>
                <a:lnTo>
                  <a:pt x="80766" y="100329"/>
                </a:lnTo>
                <a:lnTo>
                  <a:pt x="80195" y="96519"/>
                </a:lnTo>
                <a:lnTo>
                  <a:pt x="79458" y="93979"/>
                </a:lnTo>
                <a:close/>
              </a:path>
              <a:path w="403225" h="402590">
                <a:moveTo>
                  <a:pt x="361309" y="119379"/>
                </a:moveTo>
                <a:lnTo>
                  <a:pt x="357651" y="119379"/>
                </a:lnTo>
                <a:lnTo>
                  <a:pt x="354337" y="120649"/>
                </a:lnTo>
                <a:lnTo>
                  <a:pt x="353270" y="124459"/>
                </a:lnTo>
                <a:lnTo>
                  <a:pt x="354629" y="126999"/>
                </a:lnTo>
                <a:lnTo>
                  <a:pt x="355950" y="129539"/>
                </a:lnTo>
                <a:lnTo>
                  <a:pt x="357258" y="133349"/>
                </a:lnTo>
                <a:lnTo>
                  <a:pt x="360534" y="140969"/>
                </a:lnTo>
                <a:lnTo>
                  <a:pt x="381019" y="140969"/>
                </a:lnTo>
                <a:lnTo>
                  <a:pt x="381921" y="139699"/>
                </a:lnTo>
                <a:lnTo>
                  <a:pt x="382996" y="137159"/>
                </a:lnTo>
                <a:lnTo>
                  <a:pt x="370618" y="137159"/>
                </a:lnTo>
                <a:lnTo>
                  <a:pt x="366922" y="128269"/>
                </a:lnTo>
                <a:lnTo>
                  <a:pt x="365652" y="124459"/>
                </a:lnTo>
                <a:lnTo>
                  <a:pt x="364357" y="121919"/>
                </a:lnTo>
                <a:lnTo>
                  <a:pt x="363265" y="120649"/>
                </a:lnTo>
                <a:lnTo>
                  <a:pt x="361309" y="119379"/>
                </a:lnTo>
                <a:close/>
              </a:path>
              <a:path w="403225" h="402590">
                <a:moveTo>
                  <a:pt x="366935" y="87629"/>
                </a:moveTo>
                <a:lnTo>
                  <a:pt x="342665" y="87629"/>
                </a:lnTo>
                <a:lnTo>
                  <a:pt x="348850" y="88899"/>
                </a:lnTo>
                <a:lnTo>
                  <a:pt x="353346" y="88899"/>
                </a:lnTo>
                <a:lnTo>
                  <a:pt x="357080" y="91439"/>
                </a:lnTo>
                <a:lnTo>
                  <a:pt x="359620" y="95249"/>
                </a:lnTo>
                <a:lnTo>
                  <a:pt x="364840" y="104139"/>
                </a:lnTo>
                <a:lnTo>
                  <a:pt x="366351" y="106679"/>
                </a:lnTo>
                <a:lnTo>
                  <a:pt x="368510" y="110489"/>
                </a:lnTo>
                <a:lnTo>
                  <a:pt x="374352" y="121919"/>
                </a:lnTo>
                <a:lnTo>
                  <a:pt x="374657" y="125729"/>
                </a:lnTo>
                <a:lnTo>
                  <a:pt x="373209" y="130809"/>
                </a:lnTo>
                <a:lnTo>
                  <a:pt x="370618" y="137159"/>
                </a:lnTo>
                <a:lnTo>
                  <a:pt x="382996" y="137159"/>
                </a:lnTo>
                <a:lnTo>
                  <a:pt x="383534" y="135889"/>
                </a:lnTo>
                <a:lnTo>
                  <a:pt x="386315" y="129539"/>
                </a:lnTo>
                <a:lnTo>
                  <a:pt x="385782" y="120649"/>
                </a:lnTo>
                <a:lnTo>
                  <a:pt x="382162" y="113029"/>
                </a:lnTo>
                <a:lnTo>
                  <a:pt x="378086" y="105409"/>
                </a:lnTo>
                <a:lnTo>
                  <a:pt x="375685" y="101599"/>
                </a:lnTo>
                <a:lnTo>
                  <a:pt x="374047" y="97789"/>
                </a:lnTo>
                <a:lnTo>
                  <a:pt x="372180" y="95249"/>
                </a:lnTo>
                <a:lnTo>
                  <a:pt x="368548" y="90169"/>
                </a:lnTo>
                <a:lnTo>
                  <a:pt x="366935" y="87629"/>
                </a:lnTo>
                <a:close/>
              </a:path>
              <a:path w="403225" h="402590">
                <a:moveTo>
                  <a:pt x="44304" y="120649"/>
                </a:moveTo>
                <a:lnTo>
                  <a:pt x="40659" y="120649"/>
                </a:lnTo>
                <a:lnTo>
                  <a:pt x="38653" y="121919"/>
                </a:lnTo>
                <a:lnTo>
                  <a:pt x="37637" y="123189"/>
                </a:lnTo>
                <a:lnTo>
                  <a:pt x="35503" y="128269"/>
                </a:lnTo>
                <a:lnTo>
                  <a:pt x="34348" y="130809"/>
                </a:lnTo>
                <a:lnTo>
                  <a:pt x="31896" y="135889"/>
                </a:lnTo>
                <a:lnTo>
                  <a:pt x="44076" y="135889"/>
                </a:lnTo>
                <a:lnTo>
                  <a:pt x="45104" y="133349"/>
                </a:lnTo>
                <a:lnTo>
                  <a:pt x="46222" y="130809"/>
                </a:lnTo>
                <a:lnTo>
                  <a:pt x="47403" y="128269"/>
                </a:lnTo>
                <a:lnTo>
                  <a:pt x="48711" y="125729"/>
                </a:lnTo>
                <a:lnTo>
                  <a:pt x="47644" y="121919"/>
                </a:lnTo>
                <a:lnTo>
                  <a:pt x="44304" y="120649"/>
                </a:lnTo>
                <a:close/>
              </a:path>
              <a:path w="403225" h="402590">
                <a:moveTo>
                  <a:pt x="76283" y="87629"/>
                </a:moveTo>
                <a:lnTo>
                  <a:pt x="60129" y="87629"/>
                </a:lnTo>
                <a:lnTo>
                  <a:pt x="52712" y="97789"/>
                </a:lnTo>
                <a:lnTo>
                  <a:pt x="51061" y="100329"/>
                </a:lnTo>
                <a:lnTo>
                  <a:pt x="50121" y="101599"/>
                </a:lnTo>
                <a:lnTo>
                  <a:pt x="49778" y="102869"/>
                </a:lnTo>
                <a:lnTo>
                  <a:pt x="50464" y="106679"/>
                </a:lnTo>
                <a:lnTo>
                  <a:pt x="51239" y="107949"/>
                </a:lnTo>
                <a:lnTo>
                  <a:pt x="53232" y="109219"/>
                </a:lnTo>
                <a:lnTo>
                  <a:pt x="57195" y="109219"/>
                </a:lnTo>
                <a:lnTo>
                  <a:pt x="58935" y="107949"/>
                </a:lnTo>
                <a:lnTo>
                  <a:pt x="59976" y="106679"/>
                </a:lnTo>
                <a:lnTo>
                  <a:pt x="61653" y="104139"/>
                </a:lnTo>
                <a:lnTo>
                  <a:pt x="63456" y="101599"/>
                </a:lnTo>
                <a:lnTo>
                  <a:pt x="68650" y="93979"/>
                </a:lnTo>
                <a:lnTo>
                  <a:pt x="79458" y="93979"/>
                </a:lnTo>
                <a:lnTo>
                  <a:pt x="78721" y="91439"/>
                </a:lnTo>
                <a:lnTo>
                  <a:pt x="76283" y="87629"/>
                </a:lnTo>
                <a:close/>
              </a:path>
              <a:path w="403225" h="402590">
                <a:moveTo>
                  <a:pt x="346901" y="93979"/>
                </a:moveTo>
                <a:lnTo>
                  <a:pt x="333902" y="93979"/>
                </a:lnTo>
                <a:lnTo>
                  <a:pt x="338703" y="100329"/>
                </a:lnTo>
                <a:lnTo>
                  <a:pt x="340291" y="102869"/>
                </a:lnTo>
                <a:lnTo>
                  <a:pt x="342907" y="106679"/>
                </a:lnTo>
                <a:lnTo>
                  <a:pt x="344659" y="107949"/>
                </a:lnTo>
                <a:lnTo>
                  <a:pt x="348584" y="107949"/>
                </a:lnTo>
                <a:lnTo>
                  <a:pt x="350603" y="106679"/>
                </a:lnTo>
                <a:lnTo>
                  <a:pt x="351390" y="105409"/>
                </a:lnTo>
                <a:lnTo>
                  <a:pt x="352013" y="101599"/>
                </a:lnTo>
                <a:lnTo>
                  <a:pt x="351682" y="100329"/>
                </a:lnTo>
                <a:lnTo>
                  <a:pt x="349295" y="96519"/>
                </a:lnTo>
                <a:lnTo>
                  <a:pt x="347758" y="95249"/>
                </a:lnTo>
                <a:lnTo>
                  <a:pt x="346901" y="93979"/>
                </a:lnTo>
                <a:close/>
              </a:path>
              <a:path w="403225" h="402590">
                <a:moveTo>
                  <a:pt x="118790" y="76199"/>
                </a:moveTo>
                <a:lnTo>
                  <a:pt x="86240" y="76199"/>
                </a:lnTo>
                <a:lnTo>
                  <a:pt x="91548" y="78739"/>
                </a:lnTo>
                <a:lnTo>
                  <a:pt x="95854" y="81279"/>
                </a:lnTo>
                <a:lnTo>
                  <a:pt x="109290" y="81279"/>
                </a:lnTo>
                <a:lnTo>
                  <a:pt x="113964" y="80009"/>
                </a:lnTo>
                <a:lnTo>
                  <a:pt x="117914" y="77469"/>
                </a:lnTo>
                <a:lnTo>
                  <a:pt x="118790" y="76199"/>
                </a:lnTo>
                <a:close/>
              </a:path>
              <a:path w="403225" h="402590">
                <a:moveTo>
                  <a:pt x="274746" y="35559"/>
                </a:moveTo>
                <a:lnTo>
                  <a:pt x="238056" y="35559"/>
                </a:lnTo>
                <a:lnTo>
                  <a:pt x="243580" y="36829"/>
                </a:lnTo>
                <a:lnTo>
                  <a:pt x="247276" y="38099"/>
                </a:lnTo>
                <a:lnTo>
                  <a:pt x="252775" y="39369"/>
                </a:lnTo>
                <a:lnTo>
                  <a:pt x="252610" y="45719"/>
                </a:lnTo>
                <a:lnTo>
                  <a:pt x="253473" y="49529"/>
                </a:lnTo>
                <a:lnTo>
                  <a:pt x="255201" y="54609"/>
                </a:lnTo>
                <a:lnTo>
                  <a:pt x="257880" y="59689"/>
                </a:lnTo>
                <a:lnTo>
                  <a:pt x="262046" y="64769"/>
                </a:lnTo>
                <a:lnTo>
                  <a:pt x="267278" y="67309"/>
                </a:lnTo>
                <a:lnTo>
                  <a:pt x="273666" y="71119"/>
                </a:lnTo>
                <a:lnTo>
                  <a:pt x="276092" y="72389"/>
                </a:lnTo>
                <a:lnTo>
                  <a:pt x="278188" y="73659"/>
                </a:lnTo>
                <a:lnTo>
                  <a:pt x="284792" y="77469"/>
                </a:lnTo>
                <a:lnTo>
                  <a:pt x="288627" y="80009"/>
                </a:lnTo>
                <a:lnTo>
                  <a:pt x="293313" y="81279"/>
                </a:lnTo>
                <a:lnTo>
                  <a:pt x="306737" y="81279"/>
                </a:lnTo>
                <a:lnTo>
                  <a:pt x="311055" y="78739"/>
                </a:lnTo>
                <a:lnTo>
                  <a:pt x="316376" y="76199"/>
                </a:lnTo>
                <a:lnTo>
                  <a:pt x="332001" y="76199"/>
                </a:lnTo>
                <a:lnTo>
                  <a:pt x="330981" y="74929"/>
                </a:lnTo>
                <a:lnTo>
                  <a:pt x="328022" y="72389"/>
                </a:lnTo>
                <a:lnTo>
                  <a:pt x="326575" y="71119"/>
                </a:lnTo>
                <a:lnTo>
                  <a:pt x="296107" y="71119"/>
                </a:lnTo>
                <a:lnTo>
                  <a:pt x="293186" y="69849"/>
                </a:lnTo>
                <a:lnTo>
                  <a:pt x="290837" y="68579"/>
                </a:lnTo>
                <a:lnTo>
                  <a:pt x="283814" y="63499"/>
                </a:lnTo>
                <a:lnTo>
                  <a:pt x="281515" y="62229"/>
                </a:lnTo>
                <a:lnTo>
                  <a:pt x="278708" y="60959"/>
                </a:lnTo>
                <a:lnTo>
                  <a:pt x="275698" y="59689"/>
                </a:lnTo>
                <a:lnTo>
                  <a:pt x="268485" y="55879"/>
                </a:lnTo>
                <a:lnTo>
                  <a:pt x="265818" y="53339"/>
                </a:lnTo>
                <a:lnTo>
                  <a:pt x="264497" y="49529"/>
                </a:lnTo>
                <a:lnTo>
                  <a:pt x="264268" y="48259"/>
                </a:lnTo>
                <a:lnTo>
                  <a:pt x="264091" y="48259"/>
                </a:lnTo>
                <a:lnTo>
                  <a:pt x="263938" y="46989"/>
                </a:lnTo>
                <a:lnTo>
                  <a:pt x="262554" y="41909"/>
                </a:lnTo>
                <a:lnTo>
                  <a:pt x="282487" y="41909"/>
                </a:lnTo>
                <a:lnTo>
                  <a:pt x="282048" y="40639"/>
                </a:lnTo>
                <a:lnTo>
                  <a:pt x="280893" y="39369"/>
                </a:lnTo>
                <a:lnTo>
                  <a:pt x="279394" y="38099"/>
                </a:lnTo>
                <a:lnTo>
                  <a:pt x="277121" y="36829"/>
                </a:lnTo>
                <a:lnTo>
                  <a:pt x="274746" y="35559"/>
                </a:lnTo>
                <a:close/>
              </a:path>
              <a:path w="403225" h="402590">
                <a:moveTo>
                  <a:pt x="132607" y="17779"/>
                </a:moveTo>
                <a:lnTo>
                  <a:pt x="121482" y="17779"/>
                </a:lnTo>
                <a:lnTo>
                  <a:pt x="116847" y="19049"/>
                </a:lnTo>
                <a:lnTo>
                  <a:pt x="112618" y="20319"/>
                </a:lnTo>
                <a:lnTo>
                  <a:pt x="100553" y="27939"/>
                </a:lnTo>
                <a:lnTo>
                  <a:pt x="97581" y="29209"/>
                </a:lnTo>
                <a:lnTo>
                  <a:pt x="75762" y="58419"/>
                </a:lnTo>
                <a:lnTo>
                  <a:pt x="76359" y="62229"/>
                </a:lnTo>
                <a:lnTo>
                  <a:pt x="78950" y="68579"/>
                </a:lnTo>
                <a:lnTo>
                  <a:pt x="71622" y="74929"/>
                </a:lnTo>
                <a:lnTo>
                  <a:pt x="67545" y="80009"/>
                </a:lnTo>
                <a:lnTo>
                  <a:pt x="82023" y="80009"/>
                </a:lnTo>
                <a:lnTo>
                  <a:pt x="86240" y="76199"/>
                </a:lnTo>
                <a:lnTo>
                  <a:pt x="118790" y="76199"/>
                </a:lnTo>
                <a:lnTo>
                  <a:pt x="124429" y="73659"/>
                </a:lnTo>
                <a:lnTo>
                  <a:pt x="126410" y="72389"/>
                </a:lnTo>
                <a:lnTo>
                  <a:pt x="129001" y="71119"/>
                </a:lnTo>
                <a:lnTo>
                  <a:pt x="99702" y="71119"/>
                </a:lnTo>
                <a:lnTo>
                  <a:pt x="94050" y="68579"/>
                </a:lnTo>
                <a:lnTo>
                  <a:pt x="100337" y="64769"/>
                </a:lnTo>
                <a:lnTo>
                  <a:pt x="102547" y="62229"/>
                </a:lnTo>
                <a:lnTo>
                  <a:pt x="104896" y="60959"/>
                </a:lnTo>
                <a:lnTo>
                  <a:pt x="87383" y="60959"/>
                </a:lnTo>
                <a:lnTo>
                  <a:pt x="88107" y="54609"/>
                </a:lnTo>
                <a:lnTo>
                  <a:pt x="105950" y="36829"/>
                </a:lnTo>
                <a:lnTo>
                  <a:pt x="109620" y="34289"/>
                </a:lnTo>
                <a:lnTo>
                  <a:pt x="119539" y="29209"/>
                </a:lnTo>
                <a:lnTo>
                  <a:pt x="146666" y="29209"/>
                </a:lnTo>
                <a:lnTo>
                  <a:pt x="143110" y="24129"/>
                </a:lnTo>
                <a:lnTo>
                  <a:pt x="139643" y="21589"/>
                </a:lnTo>
                <a:lnTo>
                  <a:pt x="135516" y="19049"/>
                </a:lnTo>
                <a:lnTo>
                  <a:pt x="132607" y="17779"/>
                </a:lnTo>
                <a:close/>
              </a:path>
              <a:path w="403225" h="402590">
                <a:moveTo>
                  <a:pt x="348190" y="76199"/>
                </a:moveTo>
                <a:lnTo>
                  <a:pt x="342729" y="76199"/>
                </a:lnTo>
                <a:lnTo>
                  <a:pt x="339643" y="77469"/>
                </a:lnTo>
                <a:lnTo>
                  <a:pt x="335058" y="80009"/>
                </a:lnTo>
                <a:lnTo>
                  <a:pt x="360217" y="80009"/>
                </a:lnTo>
                <a:lnTo>
                  <a:pt x="356724" y="77469"/>
                </a:lnTo>
                <a:lnTo>
                  <a:pt x="348190" y="76199"/>
                </a:lnTo>
                <a:close/>
              </a:path>
              <a:path w="403225" h="402590">
                <a:moveTo>
                  <a:pt x="149940" y="43179"/>
                </a:moveTo>
                <a:lnTo>
                  <a:pt x="140024" y="43179"/>
                </a:lnTo>
                <a:lnTo>
                  <a:pt x="138500" y="48259"/>
                </a:lnTo>
                <a:lnTo>
                  <a:pt x="138322" y="48259"/>
                </a:lnTo>
                <a:lnTo>
                  <a:pt x="136760" y="53339"/>
                </a:lnTo>
                <a:lnTo>
                  <a:pt x="134170" y="55879"/>
                </a:lnTo>
                <a:lnTo>
                  <a:pt x="130639" y="57149"/>
                </a:lnTo>
                <a:lnTo>
                  <a:pt x="123806" y="60959"/>
                </a:lnTo>
                <a:lnTo>
                  <a:pt x="120974" y="62229"/>
                </a:lnTo>
                <a:lnTo>
                  <a:pt x="118790" y="63499"/>
                </a:lnTo>
                <a:lnTo>
                  <a:pt x="114548" y="67309"/>
                </a:lnTo>
                <a:lnTo>
                  <a:pt x="111856" y="68579"/>
                </a:lnTo>
                <a:lnTo>
                  <a:pt x="109417" y="69849"/>
                </a:lnTo>
                <a:lnTo>
                  <a:pt x="106496" y="71119"/>
                </a:lnTo>
                <a:lnTo>
                  <a:pt x="129001" y="71119"/>
                </a:lnTo>
                <a:lnTo>
                  <a:pt x="135376" y="67309"/>
                </a:lnTo>
                <a:lnTo>
                  <a:pt x="140558" y="64769"/>
                </a:lnTo>
                <a:lnTo>
                  <a:pt x="144711" y="59689"/>
                </a:lnTo>
                <a:lnTo>
                  <a:pt x="147390" y="54609"/>
                </a:lnTo>
                <a:lnTo>
                  <a:pt x="149143" y="49529"/>
                </a:lnTo>
                <a:lnTo>
                  <a:pt x="150006" y="45719"/>
                </a:lnTo>
                <a:lnTo>
                  <a:pt x="149940" y="43179"/>
                </a:lnTo>
                <a:close/>
              </a:path>
              <a:path w="403225" h="402590">
                <a:moveTo>
                  <a:pt x="301746" y="50799"/>
                </a:moveTo>
                <a:lnTo>
                  <a:pt x="295879" y="50799"/>
                </a:lnTo>
                <a:lnTo>
                  <a:pt x="293453" y="55879"/>
                </a:lnTo>
                <a:lnTo>
                  <a:pt x="294202" y="58419"/>
                </a:lnTo>
                <a:lnTo>
                  <a:pt x="296717" y="60959"/>
                </a:lnTo>
                <a:lnTo>
                  <a:pt x="301708" y="63499"/>
                </a:lnTo>
                <a:lnTo>
                  <a:pt x="308566" y="68579"/>
                </a:lnTo>
                <a:lnTo>
                  <a:pt x="302889" y="71119"/>
                </a:lnTo>
                <a:lnTo>
                  <a:pt x="326575" y="71119"/>
                </a:lnTo>
                <a:lnTo>
                  <a:pt x="323679" y="68579"/>
                </a:lnTo>
                <a:lnTo>
                  <a:pt x="326270" y="62229"/>
                </a:lnTo>
                <a:lnTo>
                  <a:pt x="326469" y="60959"/>
                </a:lnTo>
                <a:lnTo>
                  <a:pt x="315348" y="60959"/>
                </a:lnTo>
                <a:lnTo>
                  <a:pt x="307867" y="54609"/>
                </a:lnTo>
                <a:lnTo>
                  <a:pt x="305277" y="53339"/>
                </a:lnTo>
                <a:lnTo>
                  <a:pt x="302800" y="52069"/>
                </a:lnTo>
                <a:lnTo>
                  <a:pt x="301746" y="50799"/>
                </a:lnTo>
                <a:close/>
              </a:path>
              <a:path w="403225" h="402590">
                <a:moveTo>
                  <a:pt x="103880" y="50799"/>
                </a:moveTo>
                <a:lnTo>
                  <a:pt x="100845" y="50799"/>
                </a:lnTo>
                <a:lnTo>
                  <a:pt x="99664" y="52069"/>
                </a:lnTo>
                <a:lnTo>
                  <a:pt x="96527" y="53339"/>
                </a:lnTo>
                <a:lnTo>
                  <a:pt x="94342" y="55879"/>
                </a:lnTo>
                <a:lnTo>
                  <a:pt x="92145" y="57149"/>
                </a:lnTo>
                <a:lnTo>
                  <a:pt x="87383" y="60959"/>
                </a:lnTo>
                <a:lnTo>
                  <a:pt x="104896" y="60959"/>
                </a:lnTo>
                <a:lnTo>
                  <a:pt x="107246" y="59689"/>
                </a:lnTo>
                <a:lnTo>
                  <a:pt x="107969" y="55879"/>
                </a:lnTo>
                <a:lnTo>
                  <a:pt x="105518" y="52069"/>
                </a:lnTo>
                <a:lnTo>
                  <a:pt x="103880" y="50799"/>
                </a:lnTo>
                <a:close/>
              </a:path>
              <a:path w="403225" h="402590">
                <a:moveTo>
                  <a:pt x="281134" y="17779"/>
                </a:moveTo>
                <a:lnTo>
                  <a:pt x="270021" y="17779"/>
                </a:lnTo>
                <a:lnTo>
                  <a:pt x="267088" y="19049"/>
                </a:lnTo>
                <a:lnTo>
                  <a:pt x="262998" y="21589"/>
                </a:lnTo>
                <a:lnTo>
                  <a:pt x="259531" y="24129"/>
                </a:lnTo>
                <a:lnTo>
                  <a:pt x="255975" y="29209"/>
                </a:lnTo>
                <a:lnTo>
                  <a:pt x="283064" y="29209"/>
                </a:lnTo>
                <a:lnTo>
                  <a:pt x="292983" y="34289"/>
                </a:lnTo>
                <a:lnTo>
                  <a:pt x="296564" y="36829"/>
                </a:lnTo>
                <a:lnTo>
                  <a:pt x="299397" y="38099"/>
                </a:lnTo>
                <a:lnTo>
                  <a:pt x="307588" y="43179"/>
                </a:lnTo>
                <a:lnTo>
                  <a:pt x="311157" y="45719"/>
                </a:lnTo>
                <a:lnTo>
                  <a:pt x="313646" y="49529"/>
                </a:lnTo>
                <a:lnTo>
                  <a:pt x="314421" y="53339"/>
                </a:lnTo>
                <a:lnTo>
                  <a:pt x="315348" y="60959"/>
                </a:lnTo>
                <a:lnTo>
                  <a:pt x="326469" y="60959"/>
                </a:lnTo>
                <a:lnTo>
                  <a:pt x="305061" y="29209"/>
                </a:lnTo>
                <a:lnTo>
                  <a:pt x="301975" y="27939"/>
                </a:lnTo>
                <a:lnTo>
                  <a:pt x="298000" y="25399"/>
                </a:lnTo>
                <a:lnTo>
                  <a:pt x="290037" y="21589"/>
                </a:lnTo>
                <a:lnTo>
                  <a:pt x="285782" y="19049"/>
                </a:lnTo>
                <a:lnTo>
                  <a:pt x="281134" y="17779"/>
                </a:lnTo>
                <a:close/>
              </a:path>
              <a:path w="403225" h="402590">
                <a:moveTo>
                  <a:pt x="177032" y="35559"/>
                </a:moveTo>
                <a:lnTo>
                  <a:pt x="164561" y="35559"/>
                </a:lnTo>
                <a:lnTo>
                  <a:pt x="167532" y="40639"/>
                </a:lnTo>
                <a:lnTo>
                  <a:pt x="170441" y="44449"/>
                </a:lnTo>
                <a:lnTo>
                  <a:pt x="174073" y="46989"/>
                </a:lnTo>
                <a:lnTo>
                  <a:pt x="178975" y="50799"/>
                </a:lnTo>
                <a:lnTo>
                  <a:pt x="184271" y="52069"/>
                </a:lnTo>
                <a:lnTo>
                  <a:pt x="218320" y="52069"/>
                </a:lnTo>
                <a:lnTo>
                  <a:pt x="223628" y="50799"/>
                </a:lnTo>
                <a:lnTo>
                  <a:pt x="228492" y="46989"/>
                </a:lnTo>
                <a:lnTo>
                  <a:pt x="232175" y="44449"/>
                </a:lnTo>
                <a:lnTo>
                  <a:pt x="234106" y="41909"/>
                </a:lnTo>
                <a:lnTo>
                  <a:pt x="186100" y="41909"/>
                </a:lnTo>
                <a:lnTo>
                  <a:pt x="182696" y="40639"/>
                </a:lnTo>
                <a:lnTo>
                  <a:pt x="179331" y="38099"/>
                </a:lnTo>
                <a:lnTo>
                  <a:pt x="177032" y="35559"/>
                </a:lnTo>
                <a:close/>
              </a:path>
              <a:path w="403225" h="402590">
                <a:moveTo>
                  <a:pt x="223057" y="1269"/>
                </a:moveTo>
                <a:lnTo>
                  <a:pt x="179559" y="1269"/>
                </a:lnTo>
                <a:lnTo>
                  <a:pt x="171889" y="5079"/>
                </a:lnTo>
                <a:lnTo>
                  <a:pt x="167177" y="11429"/>
                </a:lnTo>
                <a:lnTo>
                  <a:pt x="164434" y="13969"/>
                </a:lnTo>
                <a:lnTo>
                  <a:pt x="162770" y="19049"/>
                </a:lnTo>
                <a:lnTo>
                  <a:pt x="162211" y="25399"/>
                </a:lnTo>
                <a:lnTo>
                  <a:pt x="156407" y="26669"/>
                </a:lnTo>
                <a:lnTo>
                  <a:pt x="152381" y="26669"/>
                </a:lnTo>
                <a:lnTo>
                  <a:pt x="146666" y="29209"/>
                </a:lnTo>
                <a:lnTo>
                  <a:pt x="129636" y="29209"/>
                </a:lnTo>
                <a:lnTo>
                  <a:pt x="136087" y="33019"/>
                </a:lnTo>
                <a:lnTo>
                  <a:pt x="127413" y="35559"/>
                </a:lnTo>
                <a:lnTo>
                  <a:pt x="124594" y="36829"/>
                </a:lnTo>
                <a:lnTo>
                  <a:pt x="121927" y="39369"/>
                </a:lnTo>
                <a:lnTo>
                  <a:pt x="120377" y="39369"/>
                </a:lnTo>
                <a:lnTo>
                  <a:pt x="119222" y="40639"/>
                </a:lnTo>
                <a:lnTo>
                  <a:pt x="118498" y="43179"/>
                </a:lnTo>
                <a:lnTo>
                  <a:pt x="118345" y="44449"/>
                </a:lnTo>
                <a:lnTo>
                  <a:pt x="120136" y="48259"/>
                </a:lnTo>
                <a:lnTo>
                  <a:pt x="122117" y="49529"/>
                </a:lnTo>
                <a:lnTo>
                  <a:pt x="125826" y="49529"/>
                </a:lnTo>
                <a:lnTo>
                  <a:pt x="126613" y="48259"/>
                </a:lnTo>
                <a:lnTo>
                  <a:pt x="129318" y="46989"/>
                </a:lnTo>
                <a:lnTo>
                  <a:pt x="132201" y="45719"/>
                </a:lnTo>
                <a:lnTo>
                  <a:pt x="140024" y="43179"/>
                </a:lnTo>
                <a:lnTo>
                  <a:pt x="149940" y="43179"/>
                </a:lnTo>
                <a:lnTo>
                  <a:pt x="149841" y="39369"/>
                </a:lnTo>
                <a:lnTo>
                  <a:pt x="155302" y="38099"/>
                </a:lnTo>
                <a:lnTo>
                  <a:pt x="158985" y="36829"/>
                </a:lnTo>
                <a:lnTo>
                  <a:pt x="164561" y="35559"/>
                </a:lnTo>
                <a:lnTo>
                  <a:pt x="177032" y="35559"/>
                </a:lnTo>
                <a:lnTo>
                  <a:pt x="174733" y="33019"/>
                </a:lnTo>
                <a:lnTo>
                  <a:pt x="182582" y="31749"/>
                </a:lnTo>
                <a:lnTo>
                  <a:pt x="190951" y="31749"/>
                </a:lnTo>
                <a:lnTo>
                  <a:pt x="193275" y="29209"/>
                </a:lnTo>
                <a:lnTo>
                  <a:pt x="193148" y="22859"/>
                </a:lnTo>
                <a:lnTo>
                  <a:pt x="173413" y="22859"/>
                </a:lnTo>
                <a:lnTo>
                  <a:pt x="177057" y="17779"/>
                </a:lnTo>
                <a:lnTo>
                  <a:pt x="179978" y="13969"/>
                </a:lnTo>
                <a:lnTo>
                  <a:pt x="183903" y="11429"/>
                </a:lnTo>
                <a:lnTo>
                  <a:pt x="235427" y="11429"/>
                </a:lnTo>
                <a:lnTo>
                  <a:pt x="230728" y="5079"/>
                </a:lnTo>
                <a:lnTo>
                  <a:pt x="223057" y="1269"/>
                </a:lnTo>
                <a:close/>
              </a:path>
              <a:path w="403225" h="402590">
                <a:moveTo>
                  <a:pt x="282487" y="41909"/>
                </a:moveTo>
                <a:lnTo>
                  <a:pt x="262554" y="41909"/>
                </a:lnTo>
                <a:lnTo>
                  <a:pt x="274784" y="48259"/>
                </a:lnTo>
                <a:lnTo>
                  <a:pt x="279267" y="48259"/>
                </a:lnTo>
                <a:lnTo>
                  <a:pt x="281185" y="46989"/>
                </a:lnTo>
                <a:lnTo>
                  <a:pt x="282163" y="45719"/>
                </a:lnTo>
                <a:lnTo>
                  <a:pt x="282810" y="44449"/>
                </a:lnTo>
                <a:lnTo>
                  <a:pt x="282925" y="43179"/>
                </a:lnTo>
                <a:lnTo>
                  <a:pt x="282487" y="41909"/>
                </a:lnTo>
                <a:close/>
              </a:path>
              <a:path w="403225" h="402590">
                <a:moveTo>
                  <a:pt x="201416" y="40639"/>
                </a:moveTo>
                <a:lnTo>
                  <a:pt x="200044" y="41909"/>
                </a:lnTo>
                <a:lnTo>
                  <a:pt x="202546" y="41909"/>
                </a:lnTo>
                <a:lnTo>
                  <a:pt x="201416" y="40639"/>
                </a:lnTo>
                <a:close/>
              </a:path>
              <a:path w="403225" h="402590">
                <a:moveTo>
                  <a:pt x="220263" y="21589"/>
                </a:moveTo>
                <a:lnTo>
                  <a:pt x="210497" y="21589"/>
                </a:lnTo>
                <a:lnTo>
                  <a:pt x="208007" y="22859"/>
                </a:lnTo>
                <a:lnTo>
                  <a:pt x="207918" y="29209"/>
                </a:lnTo>
                <a:lnTo>
                  <a:pt x="210230" y="31749"/>
                </a:lnTo>
                <a:lnTo>
                  <a:pt x="219437" y="31749"/>
                </a:lnTo>
                <a:lnTo>
                  <a:pt x="227819" y="33019"/>
                </a:lnTo>
                <a:lnTo>
                  <a:pt x="223285" y="38099"/>
                </a:lnTo>
                <a:lnTo>
                  <a:pt x="219856" y="40639"/>
                </a:lnTo>
                <a:lnTo>
                  <a:pt x="216554" y="41909"/>
                </a:lnTo>
                <a:lnTo>
                  <a:pt x="234106" y="41909"/>
                </a:lnTo>
                <a:lnTo>
                  <a:pt x="235071" y="40639"/>
                </a:lnTo>
                <a:lnTo>
                  <a:pt x="238056" y="35559"/>
                </a:lnTo>
                <a:lnTo>
                  <a:pt x="274746" y="35559"/>
                </a:lnTo>
                <a:lnTo>
                  <a:pt x="272117" y="34289"/>
                </a:lnTo>
                <a:lnTo>
                  <a:pt x="266605" y="31749"/>
                </a:lnTo>
                <a:lnTo>
                  <a:pt x="272574" y="30479"/>
                </a:lnTo>
                <a:lnTo>
                  <a:pt x="274619" y="29209"/>
                </a:lnTo>
                <a:lnTo>
                  <a:pt x="255975" y="29209"/>
                </a:lnTo>
                <a:lnTo>
                  <a:pt x="250248" y="26669"/>
                </a:lnTo>
                <a:lnTo>
                  <a:pt x="246209" y="26669"/>
                </a:lnTo>
                <a:lnTo>
                  <a:pt x="242208" y="25399"/>
                </a:lnTo>
                <a:lnTo>
                  <a:pt x="240405" y="24129"/>
                </a:lnTo>
                <a:lnTo>
                  <a:pt x="240259" y="22859"/>
                </a:lnTo>
                <a:lnTo>
                  <a:pt x="229496" y="22859"/>
                </a:lnTo>
                <a:lnTo>
                  <a:pt x="220263" y="21589"/>
                </a:lnTo>
                <a:close/>
              </a:path>
              <a:path w="403225" h="402590">
                <a:moveTo>
                  <a:pt x="190685" y="21589"/>
                </a:moveTo>
                <a:lnTo>
                  <a:pt x="179166" y="21589"/>
                </a:lnTo>
                <a:lnTo>
                  <a:pt x="173413" y="22859"/>
                </a:lnTo>
                <a:lnTo>
                  <a:pt x="193148" y="22859"/>
                </a:lnTo>
                <a:lnTo>
                  <a:pt x="190685" y="21589"/>
                </a:lnTo>
                <a:close/>
              </a:path>
              <a:path w="403225" h="402590">
                <a:moveTo>
                  <a:pt x="235427" y="11429"/>
                </a:moveTo>
                <a:lnTo>
                  <a:pt x="218701" y="11429"/>
                </a:lnTo>
                <a:lnTo>
                  <a:pt x="222625" y="13969"/>
                </a:lnTo>
                <a:lnTo>
                  <a:pt x="225254" y="16509"/>
                </a:lnTo>
                <a:lnTo>
                  <a:pt x="229496" y="22859"/>
                </a:lnTo>
                <a:lnTo>
                  <a:pt x="240259" y="22859"/>
                </a:lnTo>
                <a:lnTo>
                  <a:pt x="239821" y="19049"/>
                </a:lnTo>
                <a:lnTo>
                  <a:pt x="238170" y="13969"/>
                </a:lnTo>
                <a:lnTo>
                  <a:pt x="235427" y="11429"/>
                </a:lnTo>
                <a:close/>
              </a:path>
              <a:path w="403225" h="402590">
                <a:moveTo>
                  <a:pt x="211817" y="0"/>
                </a:moveTo>
                <a:lnTo>
                  <a:pt x="190761" y="0"/>
                </a:lnTo>
                <a:lnTo>
                  <a:pt x="187713" y="1269"/>
                </a:lnTo>
                <a:lnTo>
                  <a:pt x="214815" y="1269"/>
                </a:lnTo>
                <a:lnTo>
                  <a:pt x="211817"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83" name="object 83"/>
          <p:cNvSpPr/>
          <p:nvPr/>
        </p:nvSpPr>
        <p:spPr>
          <a:xfrm>
            <a:off x="8206487" y="4165646"/>
            <a:ext cx="176744" cy="176744"/>
          </a:xfrm>
          <a:custGeom>
            <a:avLst/>
            <a:gdLst/>
            <a:ahLst/>
            <a:cxnLst/>
            <a:rect l="l" t="t" r="r" b="b"/>
            <a:pathLst>
              <a:path w="275590" h="275590">
                <a:moveTo>
                  <a:pt x="137515" y="0"/>
                </a:moveTo>
                <a:lnTo>
                  <a:pt x="94050" y="7010"/>
                </a:lnTo>
                <a:lnTo>
                  <a:pt x="56301" y="26533"/>
                </a:lnTo>
                <a:lnTo>
                  <a:pt x="26533" y="56301"/>
                </a:lnTo>
                <a:lnTo>
                  <a:pt x="7010" y="94050"/>
                </a:lnTo>
                <a:lnTo>
                  <a:pt x="0" y="137515"/>
                </a:lnTo>
                <a:lnTo>
                  <a:pt x="7010" y="180980"/>
                </a:lnTo>
                <a:lnTo>
                  <a:pt x="26533" y="218729"/>
                </a:lnTo>
                <a:lnTo>
                  <a:pt x="56301" y="248498"/>
                </a:lnTo>
                <a:lnTo>
                  <a:pt x="94050" y="268020"/>
                </a:lnTo>
                <a:lnTo>
                  <a:pt x="137515" y="275031"/>
                </a:lnTo>
                <a:lnTo>
                  <a:pt x="180980" y="268020"/>
                </a:lnTo>
                <a:lnTo>
                  <a:pt x="218729" y="248498"/>
                </a:lnTo>
                <a:lnTo>
                  <a:pt x="248498" y="218729"/>
                </a:lnTo>
                <a:lnTo>
                  <a:pt x="268020" y="180980"/>
                </a:lnTo>
                <a:lnTo>
                  <a:pt x="275031" y="137515"/>
                </a:lnTo>
                <a:lnTo>
                  <a:pt x="268020" y="94050"/>
                </a:lnTo>
                <a:lnTo>
                  <a:pt x="248498" y="56301"/>
                </a:lnTo>
                <a:lnTo>
                  <a:pt x="218729" y="26533"/>
                </a:lnTo>
                <a:lnTo>
                  <a:pt x="180980" y="7010"/>
                </a:lnTo>
                <a:lnTo>
                  <a:pt x="137515"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84" name="object 84"/>
          <p:cNvSpPr/>
          <p:nvPr/>
        </p:nvSpPr>
        <p:spPr>
          <a:xfrm>
            <a:off x="8240773" y="4199661"/>
            <a:ext cx="107822" cy="88727"/>
          </a:xfrm>
          <a:prstGeom prst="rect">
            <a:avLst/>
          </a:prstGeom>
          <a:blipFill>
            <a:blip r:embed="rId2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5" name="object 85"/>
          <p:cNvSpPr/>
          <p:nvPr/>
        </p:nvSpPr>
        <p:spPr>
          <a:xfrm>
            <a:off x="8169602" y="4118628"/>
            <a:ext cx="258600" cy="258193"/>
          </a:xfrm>
          <a:custGeom>
            <a:avLst/>
            <a:gdLst/>
            <a:ahLst/>
            <a:cxnLst/>
            <a:rect l="l" t="t" r="r" b="b"/>
            <a:pathLst>
              <a:path w="403225" h="402590">
                <a:moveTo>
                  <a:pt x="127807" y="355600"/>
                </a:moveTo>
                <a:lnTo>
                  <a:pt x="123311" y="355600"/>
                </a:lnTo>
                <a:lnTo>
                  <a:pt x="121406" y="356870"/>
                </a:lnTo>
                <a:lnTo>
                  <a:pt x="119780" y="359410"/>
                </a:lnTo>
                <a:lnTo>
                  <a:pt x="119653" y="360680"/>
                </a:lnTo>
                <a:lnTo>
                  <a:pt x="120542" y="363220"/>
                </a:lnTo>
                <a:lnTo>
                  <a:pt x="121698" y="364490"/>
                </a:lnTo>
                <a:lnTo>
                  <a:pt x="123197" y="365760"/>
                </a:lnTo>
                <a:lnTo>
                  <a:pt x="125483" y="367030"/>
                </a:lnTo>
                <a:lnTo>
                  <a:pt x="127870" y="367030"/>
                </a:lnTo>
                <a:lnTo>
                  <a:pt x="130474" y="368300"/>
                </a:lnTo>
                <a:lnTo>
                  <a:pt x="135884" y="370840"/>
                </a:lnTo>
                <a:lnTo>
                  <a:pt x="129877" y="373380"/>
                </a:lnTo>
                <a:lnTo>
                  <a:pt x="127972" y="374650"/>
                </a:lnTo>
                <a:lnTo>
                  <a:pt x="146641" y="374650"/>
                </a:lnTo>
                <a:lnTo>
                  <a:pt x="152394" y="375920"/>
                </a:lnTo>
                <a:lnTo>
                  <a:pt x="156433" y="377190"/>
                </a:lnTo>
                <a:lnTo>
                  <a:pt x="162211" y="378460"/>
                </a:lnTo>
                <a:lnTo>
                  <a:pt x="179559" y="402590"/>
                </a:lnTo>
                <a:lnTo>
                  <a:pt x="223044" y="402590"/>
                </a:lnTo>
                <a:lnTo>
                  <a:pt x="230728" y="398780"/>
                </a:lnTo>
                <a:lnTo>
                  <a:pt x="235452" y="392430"/>
                </a:lnTo>
                <a:lnTo>
                  <a:pt x="188424" y="392430"/>
                </a:lnTo>
                <a:lnTo>
                  <a:pt x="183903" y="391160"/>
                </a:lnTo>
                <a:lnTo>
                  <a:pt x="179978" y="389890"/>
                </a:lnTo>
                <a:lnTo>
                  <a:pt x="177400" y="386080"/>
                </a:lnTo>
                <a:lnTo>
                  <a:pt x="176892" y="386080"/>
                </a:lnTo>
                <a:lnTo>
                  <a:pt x="173247" y="381000"/>
                </a:lnTo>
                <a:lnTo>
                  <a:pt x="193339" y="381000"/>
                </a:lnTo>
                <a:lnTo>
                  <a:pt x="194583" y="379730"/>
                </a:lnTo>
                <a:lnTo>
                  <a:pt x="194672" y="374650"/>
                </a:lnTo>
                <a:lnTo>
                  <a:pt x="192361" y="372110"/>
                </a:lnTo>
                <a:lnTo>
                  <a:pt x="186303" y="372110"/>
                </a:lnTo>
                <a:lnTo>
                  <a:pt x="183141" y="370840"/>
                </a:lnTo>
                <a:lnTo>
                  <a:pt x="174784" y="370840"/>
                </a:lnTo>
                <a:lnTo>
                  <a:pt x="177223" y="368300"/>
                </a:lnTo>
                <a:lnTo>
                  <a:pt x="164561" y="368300"/>
                </a:lnTo>
                <a:lnTo>
                  <a:pt x="159062" y="367030"/>
                </a:lnTo>
                <a:lnTo>
                  <a:pt x="155391" y="365760"/>
                </a:lnTo>
                <a:lnTo>
                  <a:pt x="149841" y="364490"/>
                </a:lnTo>
                <a:lnTo>
                  <a:pt x="149940" y="360680"/>
                </a:lnTo>
                <a:lnTo>
                  <a:pt x="139999" y="360680"/>
                </a:lnTo>
                <a:lnTo>
                  <a:pt x="132709" y="358140"/>
                </a:lnTo>
                <a:lnTo>
                  <a:pt x="127807" y="355600"/>
                </a:lnTo>
                <a:close/>
              </a:path>
              <a:path w="403225" h="402590">
                <a:moveTo>
                  <a:pt x="240253" y="381000"/>
                </a:moveTo>
                <a:lnTo>
                  <a:pt x="229166" y="381000"/>
                </a:lnTo>
                <a:lnTo>
                  <a:pt x="225267" y="386080"/>
                </a:lnTo>
                <a:lnTo>
                  <a:pt x="222625" y="389890"/>
                </a:lnTo>
                <a:lnTo>
                  <a:pt x="218688" y="391160"/>
                </a:lnTo>
                <a:lnTo>
                  <a:pt x="214218" y="392430"/>
                </a:lnTo>
                <a:lnTo>
                  <a:pt x="235452" y="392430"/>
                </a:lnTo>
                <a:lnTo>
                  <a:pt x="238170" y="388620"/>
                </a:lnTo>
                <a:lnTo>
                  <a:pt x="239834" y="384810"/>
                </a:lnTo>
                <a:lnTo>
                  <a:pt x="240253" y="381000"/>
                </a:lnTo>
                <a:close/>
              </a:path>
              <a:path w="403225" h="402590">
                <a:moveTo>
                  <a:pt x="82125" y="323850"/>
                </a:moveTo>
                <a:lnTo>
                  <a:pt x="67558" y="323850"/>
                </a:lnTo>
                <a:lnTo>
                  <a:pt x="71673" y="328930"/>
                </a:lnTo>
                <a:lnTo>
                  <a:pt x="74619" y="331470"/>
                </a:lnTo>
                <a:lnTo>
                  <a:pt x="78937" y="335280"/>
                </a:lnTo>
                <a:lnTo>
                  <a:pt x="76359" y="341630"/>
                </a:lnTo>
                <a:lnTo>
                  <a:pt x="75762" y="345440"/>
                </a:lnTo>
                <a:lnTo>
                  <a:pt x="76423" y="350520"/>
                </a:lnTo>
                <a:lnTo>
                  <a:pt x="100629" y="375920"/>
                </a:lnTo>
                <a:lnTo>
                  <a:pt x="104540" y="378460"/>
                </a:lnTo>
                <a:lnTo>
                  <a:pt x="112580" y="382270"/>
                </a:lnTo>
                <a:lnTo>
                  <a:pt x="116847" y="384810"/>
                </a:lnTo>
                <a:lnTo>
                  <a:pt x="121482" y="386080"/>
                </a:lnTo>
                <a:lnTo>
                  <a:pt x="129407" y="386080"/>
                </a:lnTo>
                <a:lnTo>
                  <a:pt x="132595" y="384810"/>
                </a:lnTo>
                <a:lnTo>
                  <a:pt x="139631" y="382270"/>
                </a:lnTo>
                <a:lnTo>
                  <a:pt x="143098" y="379730"/>
                </a:lnTo>
                <a:lnTo>
                  <a:pt x="146641" y="374650"/>
                </a:lnTo>
                <a:lnTo>
                  <a:pt x="119526" y="374650"/>
                </a:lnTo>
                <a:lnTo>
                  <a:pt x="117202" y="373380"/>
                </a:lnTo>
                <a:lnTo>
                  <a:pt x="109633" y="369570"/>
                </a:lnTo>
                <a:lnTo>
                  <a:pt x="106026" y="367030"/>
                </a:lnTo>
                <a:lnTo>
                  <a:pt x="103207" y="365760"/>
                </a:lnTo>
                <a:lnTo>
                  <a:pt x="95003" y="360680"/>
                </a:lnTo>
                <a:lnTo>
                  <a:pt x="91434" y="358140"/>
                </a:lnTo>
                <a:lnTo>
                  <a:pt x="88945" y="354330"/>
                </a:lnTo>
                <a:lnTo>
                  <a:pt x="88119" y="349250"/>
                </a:lnTo>
                <a:lnTo>
                  <a:pt x="87395" y="342900"/>
                </a:lnTo>
                <a:lnTo>
                  <a:pt x="105880" y="342900"/>
                </a:lnTo>
                <a:lnTo>
                  <a:pt x="103372" y="341630"/>
                </a:lnTo>
                <a:lnTo>
                  <a:pt x="100781" y="339090"/>
                </a:lnTo>
                <a:lnTo>
                  <a:pt x="94050" y="334010"/>
                </a:lnTo>
                <a:lnTo>
                  <a:pt x="99702" y="332740"/>
                </a:lnTo>
                <a:lnTo>
                  <a:pt x="129013" y="332740"/>
                </a:lnTo>
                <a:lnTo>
                  <a:pt x="126511" y="331470"/>
                </a:lnTo>
                <a:lnTo>
                  <a:pt x="124429" y="330200"/>
                </a:lnTo>
                <a:lnTo>
                  <a:pt x="120018" y="327660"/>
                </a:lnTo>
                <a:lnTo>
                  <a:pt x="86240" y="327660"/>
                </a:lnTo>
                <a:lnTo>
                  <a:pt x="82125" y="323850"/>
                </a:lnTo>
                <a:close/>
              </a:path>
              <a:path w="403225" h="402590">
                <a:moveTo>
                  <a:pt x="326469" y="342900"/>
                </a:moveTo>
                <a:lnTo>
                  <a:pt x="315526" y="342900"/>
                </a:lnTo>
                <a:lnTo>
                  <a:pt x="313646" y="354330"/>
                </a:lnTo>
                <a:lnTo>
                  <a:pt x="311169" y="358140"/>
                </a:lnTo>
                <a:lnTo>
                  <a:pt x="307499" y="360680"/>
                </a:lnTo>
                <a:lnTo>
                  <a:pt x="299384" y="365760"/>
                </a:lnTo>
                <a:lnTo>
                  <a:pt x="296653" y="367030"/>
                </a:lnTo>
                <a:lnTo>
                  <a:pt x="293097" y="369570"/>
                </a:lnTo>
                <a:lnTo>
                  <a:pt x="285287" y="373380"/>
                </a:lnTo>
                <a:lnTo>
                  <a:pt x="283064" y="374650"/>
                </a:lnTo>
                <a:lnTo>
                  <a:pt x="255963" y="374650"/>
                </a:lnTo>
                <a:lnTo>
                  <a:pt x="259506" y="379730"/>
                </a:lnTo>
                <a:lnTo>
                  <a:pt x="262998" y="382270"/>
                </a:lnTo>
                <a:lnTo>
                  <a:pt x="267113" y="383540"/>
                </a:lnTo>
                <a:lnTo>
                  <a:pt x="270021" y="384810"/>
                </a:lnTo>
                <a:lnTo>
                  <a:pt x="273222" y="386080"/>
                </a:lnTo>
                <a:lnTo>
                  <a:pt x="281147" y="386080"/>
                </a:lnTo>
                <a:lnTo>
                  <a:pt x="285782" y="384810"/>
                </a:lnTo>
                <a:lnTo>
                  <a:pt x="289999" y="382270"/>
                </a:lnTo>
                <a:lnTo>
                  <a:pt x="298050" y="378460"/>
                </a:lnTo>
                <a:lnTo>
                  <a:pt x="302064" y="375920"/>
                </a:lnTo>
                <a:lnTo>
                  <a:pt x="305035" y="374650"/>
                </a:lnTo>
                <a:lnTo>
                  <a:pt x="310763" y="370840"/>
                </a:lnTo>
                <a:lnTo>
                  <a:pt x="313557" y="369570"/>
                </a:lnTo>
                <a:lnTo>
                  <a:pt x="320593" y="364490"/>
                </a:lnTo>
                <a:lnTo>
                  <a:pt x="325190" y="356870"/>
                </a:lnTo>
                <a:lnTo>
                  <a:pt x="326206" y="349250"/>
                </a:lnTo>
                <a:lnTo>
                  <a:pt x="326867" y="345440"/>
                </a:lnTo>
                <a:lnTo>
                  <a:pt x="326469" y="342900"/>
                </a:lnTo>
                <a:close/>
              </a:path>
              <a:path w="403225" h="402590">
                <a:moveTo>
                  <a:pt x="193339" y="381000"/>
                </a:moveTo>
                <a:lnTo>
                  <a:pt x="173247" y="381000"/>
                </a:lnTo>
                <a:lnTo>
                  <a:pt x="182379" y="382270"/>
                </a:lnTo>
                <a:lnTo>
                  <a:pt x="192094" y="382270"/>
                </a:lnTo>
                <a:lnTo>
                  <a:pt x="193339" y="381000"/>
                </a:lnTo>
                <a:close/>
              </a:path>
              <a:path w="403225" h="402590">
                <a:moveTo>
                  <a:pt x="234106" y="361950"/>
                </a:moveTo>
                <a:lnTo>
                  <a:pt x="216554" y="361950"/>
                </a:lnTo>
                <a:lnTo>
                  <a:pt x="219856" y="363220"/>
                </a:lnTo>
                <a:lnTo>
                  <a:pt x="222803" y="365760"/>
                </a:lnTo>
                <a:lnTo>
                  <a:pt x="223717" y="365760"/>
                </a:lnTo>
                <a:lnTo>
                  <a:pt x="227845" y="370840"/>
                </a:lnTo>
                <a:lnTo>
                  <a:pt x="220009" y="370840"/>
                </a:lnTo>
                <a:lnTo>
                  <a:pt x="217316" y="372110"/>
                </a:lnTo>
                <a:lnTo>
                  <a:pt x="211652" y="372110"/>
                </a:lnTo>
                <a:lnTo>
                  <a:pt x="209328" y="374650"/>
                </a:lnTo>
                <a:lnTo>
                  <a:pt x="209468" y="379730"/>
                </a:lnTo>
                <a:lnTo>
                  <a:pt x="211919" y="382270"/>
                </a:lnTo>
                <a:lnTo>
                  <a:pt x="223438" y="382270"/>
                </a:lnTo>
                <a:lnTo>
                  <a:pt x="229166" y="381000"/>
                </a:lnTo>
                <a:lnTo>
                  <a:pt x="240253" y="381000"/>
                </a:lnTo>
                <a:lnTo>
                  <a:pt x="240405" y="378460"/>
                </a:lnTo>
                <a:lnTo>
                  <a:pt x="246222" y="377190"/>
                </a:lnTo>
                <a:lnTo>
                  <a:pt x="250248" y="375920"/>
                </a:lnTo>
                <a:lnTo>
                  <a:pt x="255963" y="374650"/>
                </a:lnTo>
                <a:lnTo>
                  <a:pt x="274619" y="374650"/>
                </a:lnTo>
                <a:lnTo>
                  <a:pt x="272955" y="373380"/>
                </a:lnTo>
                <a:lnTo>
                  <a:pt x="266516" y="370840"/>
                </a:lnTo>
                <a:lnTo>
                  <a:pt x="272291" y="368300"/>
                </a:lnTo>
                <a:lnTo>
                  <a:pt x="238043" y="368300"/>
                </a:lnTo>
                <a:lnTo>
                  <a:pt x="235071" y="363220"/>
                </a:lnTo>
                <a:lnTo>
                  <a:pt x="234106" y="361950"/>
                </a:lnTo>
                <a:close/>
              </a:path>
              <a:path w="403225" h="402590">
                <a:moveTo>
                  <a:pt x="184284" y="350520"/>
                </a:moveTo>
                <a:lnTo>
                  <a:pt x="178988" y="353060"/>
                </a:lnTo>
                <a:lnTo>
                  <a:pt x="174111" y="356870"/>
                </a:lnTo>
                <a:lnTo>
                  <a:pt x="170441" y="359410"/>
                </a:lnTo>
                <a:lnTo>
                  <a:pt x="167532" y="363220"/>
                </a:lnTo>
                <a:lnTo>
                  <a:pt x="164561" y="368300"/>
                </a:lnTo>
                <a:lnTo>
                  <a:pt x="177223" y="368300"/>
                </a:lnTo>
                <a:lnTo>
                  <a:pt x="178442" y="367030"/>
                </a:lnTo>
                <a:lnTo>
                  <a:pt x="178861" y="365760"/>
                </a:lnTo>
                <a:lnTo>
                  <a:pt x="179839" y="365760"/>
                </a:lnTo>
                <a:lnTo>
                  <a:pt x="182747" y="363220"/>
                </a:lnTo>
                <a:lnTo>
                  <a:pt x="186062" y="361950"/>
                </a:lnTo>
                <a:lnTo>
                  <a:pt x="234106" y="361950"/>
                </a:lnTo>
                <a:lnTo>
                  <a:pt x="232175" y="359410"/>
                </a:lnTo>
                <a:lnTo>
                  <a:pt x="228518" y="356870"/>
                </a:lnTo>
                <a:lnTo>
                  <a:pt x="223628" y="353060"/>
                </a:lnTo>
                <a:lnTo>
                  <a:pt x="220974" y="351790"/>
                </a:lnTo>
                <a:lnTo>
                  <a:pt x="190748" y="351790"/>
                </a:lnTo>
                <a:lnTo>
                  <a:pt x="184284" y="350520"/>
                </a:lnTo>
                <a:close/>
              </a:path>
              <a:path w="403225" h="402590">
                <a:moveTo>
                  <a:pt x="306763" y="322580"/>
                </a:moveTo>
                <a:lnTo>
                  <a:pt x="293301" y="322580"/>
                </a:lnTo>
                <a:lnTo>
                  <a:pt x="288627" y="323850"/>
                </a:lnTo>
                <a:lnTo>
                  <a:pt x="284677" y="326390"/>
                </a:lnTo>
                <a:lnTo>
                  <a:pt x="283801" y="326390"/>
                </a:lnTo>
                <a:lnTo>
                  <a:pt x="282950" y="327660"/>
                </a:lnTo>
                <a:lnTo>
                  <a:pt x="278188" y="330200"/>
                </a:lnTo>
                <a:lnTo>
                  <a:pt x="276206" y="331470"/>
                </a:lnTo>
                <a:lnTo>
                  <a:pt x="273603" y="332740"/>
                </a:lnTo>
                <a:lnTo>
                  <a:pt x="270898" y="334010"/>
                </a:lnTo>
                <a:lnTo>
                  <a:pt x="267227" y="336550"/>
                </a:lnTo>
                <a:lnTo>
                  <a:pt x="262046" y="339090"/>
                </a:lnTo>
                <a:lnTo>
                  <a:pt x="257880" y="342900"/>
                </a:lnTo>
                <a:lnTo>
                  <a:pt x="255213" y="349250"/>
                </a:lnTo>
                <a:lnTo>
                  <a:pt x="253473" y="353060"/>
                </a:lnTo>
                <a:lnTo>
                  <a:pt x="252610" y="358140"/>
                </a:lnTo>
                <a:lnTo>
                  <a:pt x="252775" y="364490"/>
                </a:lnTo>
                <a:lnTo>
                  <a:pt x="247365" y="365760"/>
                </a:lnTo>
                <a:lnTo>
                  <a:pt x="239948" y="368300"/>
                </a:lnTo>
                <a:lnTo>
                  <a:pt x="272291" y="368300"/>
                </a:lnTo>
                <a:lnTo>
                  <a:pt x="278010" y="365760"/>
                </a:lnTo>
                <a:lnTo>
                  <a:pt x="280664" y="364490"/>
                </a:lnTo>
                <a:lnTo>
                  <a:pt x="282226" y="364490"/>
                </a:lnTo>
                <a:lnTo>
                  <a:pt x="283382" y="363220"/>
                </a:lnTo>
                <a:lnTo>
                  <a:pt x="284118" y="360680"/>
                </a:lnTo>
                <a:lnTo>
                  <a:pt x="262579" y="360680"/>
                </a:lnTo>
                <a:lnTo>
                  <a:pt x="263951" y="355600"/>
                </a:lnTo>
                <a:lnTo>
                  <a:pt x="264091" y="355600"/>
                </a:lnTo>
                <a:lnTo>
                  <a:pt x="264281" y="354330"/>
                </a:lnTo>
                <a:lnTo>
                  <a:pt x="265843" y="350520"/>
                </a:lnTo>
                <a:lnTo>
                  <a:pt x="268447" y="347980"/>
                </a:lnTo>
                <a:lnTo>
                  <a:pt x="278721" y="342900"/>
                </a:lnTo>
                <a:lnTo>
                  <a:pt x="281617" y="340360"/>
                </a:lnTo>
                <a:lnTo>
                  <a:pt x="283814" y="339090"/>
                </a:lnTo>
                <a:lnTo>
                  <a:pt x="288081" y="336550"/>
                </a:lnTo>
                <a:lnTo>
                  <a:pt x="290748" y="335280"/>
                </a:lnTo>
                <a:lnTo>
                  <a:pt x="293199" y="334010"/>
                </a:lnTo>
                <a:lnTo>
                  <a:pt x="296107" y="332740"/>
                </a:lnTo>
                <a:lnTo>
                  <a:pt x="326575" y="332740"/>
                </a:lnTo>
                <a:lnTo>
                  <a:pt x="328022" y="331470"/>
                </a:lnTo>
                <a:lnTo>
                  <a:pt x="330994" y="328930"/>
                </a:lnTo>
                <a:lnTo>
                  <a:pt x="332017" y="327660"/>
                </a:lnTo>
                <a:lnTo>
                  <a:pt x="316364" y="327660"/>
                </a:lnTo>
                <a:lnTo>
                  <a:pt x="311068" y="323850"/>
                </a:lnTo>
                <a:lnTo>
                  <a:pt x="306763" y="322580"/>
                </a:lnTo>
                <a:close/>
              </a:path>
              <a:path w="403225" h="402590">
                <a:moveTo>
                  <a:pt x="129013" y="332740"/>
                </a:moveTo>
                <a:lnTo>
                  <a:pt x="106496" y="332740"/>
                </a:lnTo>
                <a:lnTo>
                  <a:pt x="109417" y="334010"/>
                </a:lnTo>
                <a:lnTo>
                  <a:pt x="111741" y="335280"/>
                </a:lnTo>
                <a:lnTo>
                  <a:pt x="112681" y="335280"/>
                </a:lnTo>
                <a:lnTo>
                  <a:pt x="118790" y="339090"/>
                </a:lnTo>
                <a:lnTo>
                  <a:pt x="121076" y="340360"/>
                </a:lnTo>
                <a:lnTo>
                  <a:pt x="123908" y="342900"/>
                </a:lnTo>
                <a:lnTo>
                  <a:pt x="129877" y="345440"/>
                </a:lnTo>
                <a:lnTo>
                  <a:pt x="134157" y="347980"/>
                </a:lnTo>
                <a:lnTo>
                  <a:pt x="136748" y="350520"/>
                </a:lnTo>
                <a:lnTo>
                  <a:pt x="138322" y="354330"/>
                </a:lnTo>
                <a:lnTo>
                  <a:pt x="138500" y="355600"/>
                </a:lnTo>
                <a:lnTo>
                  <a:pt x="139999" y="360680"/>
                </a:lnTo>
                <a:lnTo>
                  <a:pt x="149940" y="360680"/>
                </a:lnTo>
                <a:lnTo>
                  <a:pt x="150006" y="358140"/>
                </a:lnTo>
                <a:lnTo>
                  <a:pt x="149143" y="353060"/>
                </a:lnTo>
                <a:lnTo>
                  <a:pt x="147416" y="349250"/>
                </a:lnTo>
                <a:lnTo>
                  <a:pt x="144723" y="342900"/>
                </a:lnTo>
                <a:lnTo>
                  <a:pt x="140570" y="339090"/>
                </a:lnTo>
                <a:lnTo>
                  <a:pt x="135325" y="336550"/>
                </a:lnTo>
                <a:lnTo>
                  <a:pt x="129013" y="332740"/>
                </a:lnTo>
                <a:close/>
              </a:path>
              <a:path w="403225" h="402590">
                <a:moveTo>
                  <a:pt x="280499" y="354330"/>
                </a:moveTo>
                <a:lnTo>
                  <a:pt x="276778" y="354330"/>
                </a:lnTo>
                <a:lnTo>
                  <a:pt x="273349" y="356870"/>
                </a:lnTo>
                <a:lnTo>
                  <a:pt x="270529" y="358140"/>
                </a:lnTo>
                <a:lnTo>
                  <a:pt x="262579" y="360680"/>
                </a:lnTo>
                <a:lnTo>
                  <a:pt x="284118" y="360680"/>
                </a:lnTo>
                <a:lnTo>
                  <a:pt x="284271" y="359410"/>
                </a:lnTo>
                <a:lnTo>
                  <a:pt x="282455" y="355600"/>
                </a:lnTo>
                <a:lnTo>
                  <a:pt x="280499" y="354330"/>
                </a:lnTo>
                <a:close/>
              </a:path>
              <a:path w="403225" h="402590">
                <a:moveTo>
                  <a:pt x="105880" y="342900"/>
                </a:moveTo>
                <a:lnTo>
                  <a:pt x="87395" y="342900"/>
                </a:lnTo>
                <a:lnTo>
                  <a:pt x="94850" y="349250"/>
                </a:lnTo>
                <a:lnTo>
                  <a:pt x="97378" y="350520"/>
                </a:lnTo>
                <a:lnTo>
                  <a:pt x="99778" y="351790"/>
                </a:lnTo>
                <a:lnTo>
                  <a:pt x="100857" y="353060"/>
                </a:lnTo>
                <a:lnTo>
                  <a:pt x="105099" y="353060"/>
                </a:lnTo>
                <a:lnTo>
                  <a:pt x="106712" y="351790"/>
                </a:lnTo>
                <a:lnTo>
                  <a:pt x="109138" y="347980"/>
                </a:lnTo>
                <a:lnTo>
                  <a:pt x="108389" y="344170"/>
                </a:lnTo>
                <a:lnTo>
                  <a:pt x="105880" y="342900"/>
                </a:lnTo>
                <a:close/>
              </a:path>
              <a:path w="403225" h="402590">
                <a:moveTo>
                  <a:pt x="218320" y="350520"/>
                </a:moveTo>
                <a:lnTo>
                  <a:pt x="212325" y="350520"/>
                </a:lnTo>
                <a:lnTo>
                  <a:pt x="211538" y="351790"/>
                </a:lnTo>
                <a:lnTo>
                  <a:pt x="220974" y="351790"/>
                </a:lnTo>
                <a:lnTo>
                  <a:pt x="218320" y="350520"/>
                </a:lnTo>
                <a:close/>
              </a:path>
              <a:path w="403225" h="402590">
                <a:moveTo>
                  <a:pt x="326575" y="332740"/>
                </a:moveTo>
                <a:lnTo>
                  <a:pt x="302889" y="332740"/>
                </a:lnTo>
                <a:lnTo>
                  <a:pt x="308553" y="334010"/>
                </a:lnTo>
                <a:lnTo>
                  <a:pt x="302216" y="339090"/>
                </a:lnTo>
                <a:lnTo>
                  <a:pt x="300032" y="340360"/>
                </a:lnTo>
                <a:lnTo>
                  <a:pt x="295371" y="344170"/>
                </a:lnTo>
                <a:lnTo>
                  <a:pt x="294634" y="347980"/>
                </a:lnTo>
                <a:lnTo>
                  <a:pt x="297098" y="351790"/>
                </a:lnTo>
                <a:lnTo>
                  <a:pt x="302940" y="351790"/>
                </a:lnTo>
                <a:lnTo>
                  <a:pt x="306077" y="349250"/>
                </a:lnTo>
                <a:lnTo>
                  <a:pt x="308210" y="347980"/>
                </a:lnTo>
                <a:lnTo>
                  <a:pt x="315526" y="342900"/>
                </a:lnTo>
                <a:lnTo>
                  <a:pt x="326469" y="342900"/>
                </a:lnTo>
                <a:lnTo>
                  <a:pt x="326270" y="341630"/>
                </a:lnTo>
                <a:lnTo>
                  <a:pt x="323679" y="335280"/>
                </a:lnTo>
                <a:lnTo>
                  <a:pt x="326575" y="332740"/>
                </a:lnTo>
                <a:close/>
              </a:path>
              <a:path w="403225" h="402590">
                <a:moveTo>
                  <a:pt x="109303" y="322580"/>
                </a:moveTo>
                <a:lnTo>
                  <a:pt x="95854" y="322580"/>
                </a:lnTo>
                <a:lnTo>
                  <a:pt x="91561" y="323850"/>
                </a:lnTo>
                <a:lnTo>
                  <a:pt x="86240" y="327660"/>
                </a:lnTo>
                <a:lnTo>
                  <a:pt x="120018" y="327660"/>
                </a:lnTo>
                <a:lnTo>
                  <a:pt x="117812" y="326390"/>
                </a:lnTo>
                <a:lnTo>
                  <a:pt x="113977" y="323850"/>
                </a:lnTo>
                <a:lnTo>
                  <a:pt x="109303" y="322580"/>
                </a:lnTo>
                <a:close/>
              </a:path>
              <a:path w="403225" h="402590">
                <a:moveTo>
                  <a:pt x="332001" y="76200"/>
                </a:moveTo>
                <a:lnTo>
                  <a:pt x="316376" y="76200"/>
                </a:lnTo>
                <a:lnTo>
                  <a:pt x="320529" y="80010"/>
                </a:lnTo>
                <a:lnTo>
                  <a:pt x="323222" y="82550"/>
                </a:lnTo>
                <a:lnTo>
                  <a:pt x="327146" y="86360"/>
                </a:lnTo>
                <a:lnTo>
                  <a:pt x="323895" y="91440"/>
                </a:lnTo>
                <a:lnTo>
                  <a:pt x="322409" y="96520"/>
                </a:lnTo>
                <a:lnTo>
                  <a:pt x="321837" y="100330"/>
                </a:lnTo>
                <a:lnTo>
                  <a:pt x="321101" y="107950"/>
                </a:lnTo>
                <a:lnTo>
                  <a:pt x="322434" y="113030"/>
                </a:lnTo>
                <a:lnTo>
                  <a:pt x="325724" y="118110"/>
                </a:lnTo>
                <a:lnTo>
                  <a:pt x="329915" y="124460"/>
                </a:lnTo>
                <a:lnTo>
                  <a:pt x="330981" y="127000"/>
                </a:lnTo>
                <a:lnTo>
                  <a:pt x="332544" y="129540"/>
                </a:lnTo>
                <a:lnTo>
                  <a:pt x="333890" y="132080"/>
                </a:lnTo>
                <a:lnTo>
                  <a:pt x="335807" y="135890"/>
                </a:lnTo>
                <a:lnTo>
                  <a:pt x="338297" y="140970"/>
                </a:lnTo>
                <a:lnTo>
                  <a:pt x="342907" y="144780"/>
                </a:lnTo>
                <a:lnTo>
                  <a:pt x="349054" y="147320"/>
                </a:lnTo>
                <a:lnTo>
                  <a:pt x="352927" y="149860"/>
                </a:lnTo>
                <a:lnTo>
                  <a:pt x="363887" y="149860"/>
                </a:lnTo>
                <a:lnTo>
                  <a:pt x="366529" y="160020"/>
                </a:lnTo>
                <a:lnTo>
                  <a:pt x="367799" y="165100"/>
                </a:lnTo>
                <a:lnTo>
                  <a:pt x="362312" y="167640"/>
                </a:lnTo>
                <a:lnTo>
                  <a:pt x="358972" y="171450"/>
                </a:lnTo>
                <a:lnTo>
                  <a:pt x="356191" y="173990"/>
                </a:lnTo>
                <a:lnTo>
                  <a:pt x="352267" y="180340"/>
                </a:lnTo>
                <a:lnTo>
                  <a:pt x="350362" y="185420"/>
                </a:lnTo>
                <a:lnTo>
                  <a:pt x="350679" y="191770"/>
                </a:lnTo>
                <a:lnTo>
                  <a:pt x="350908" y="194310"/>
                </a:lnTo>
                <a:lnTo>
                  <a:pt x="351009" y="203200"/>
                </a:lnTo>
                <a:lnTo>
                  <a:pt x="350908" y="209550"/>
                </a:lnTo>
                <a:lnTo>
                  <a:pt x="350692" y="212090"/>
                </a:lnTo>
                <a:lnTo>
                  <a:pt x="350362" y="218440"/>
                </a:lnTo>
                <a:lnTo>
                  <a:pt x="352267" y="223520"/>
                </a:lnTo>
                <a:lnTo>
                  <a:pt x="356178" y="228600"/>
                </a:lnTo>
                <a:lnTo>
                  <a:pt x="358998" y="232410"/>
                </a:lnTo>
                <a:lnTo>
                  <a:pt x="362350" y="236220"/>
                </a:lnTo>
                <a:lnTo>
                  <a:pt x="366122" y="237490"/>
                </a:lnTo>
                <a:lnTo>
                  <a:pt x="367824" y="238760"/>
                </a:lnTo>
                <a:lnTo>
                  <a:pt x="366580" y="243840"/>
                </a:lnTo>
                <a:lnTo>
                  <a:pt x="365602" y="247650"/>
                </a:lnTo>
                <a:lnTo>
                  <a:pt x="363925" y="252730"/>
                </a:lnTo>
                <a:lnTo>
                  <a:pt x="357131" y="252730"/>
                </a:lnTo>
                <a:lnTo>
                  <a:pt x="352927" y="254000"/>
                </a:lnTo>
                <a:lnTo>
                  <a:pt x="349092" y="255270"/>
                </a:lnTo>
                <a:lnTo>
                  <a:pt x="342907" y="257810"/>
                </a:lnTo>
                <a:lnTo>
                  <a:pt x="338309" y="262890"/>
                </a:lnTo>
                <a:lnTo>
                  <a:pt x="335782" y="267970"/>
                </a:lnTo>
                <a:lnTo>
                  <a:pt x="332569" y="274320"/>
                </a:lnTo>
                <a:lnTo>
                  <a:pt x="331058" y="276860"/>
                </a:lnTo>
                <a:lnTo>
                  <a:pt x="329927" y="278130"/>
                </a:lnTo>
                <a:lnTo>
                  <a:pt x="325660" y="285750"/>
                </a:lnTo>
                <a:lnTo>
                  <a:pt x="322434" y="289560"/>
                </a:lnTo>
                <a:lnTo>
                  <a:pt x="321101" y="295910"/>
                </a:lnTo>
                <a:lnTo>
                  <a:pt x="322409" y="307340"/>
                </a:lnTo>
                <a:lnTo>
                  <a:pt x="323895" y="311150"/>
                </a:lnTo>
                <a:lnTo>
                  <a:pt x="327146" y="317500"/>
                </a:lnTo>
                <a:lnTo>
                  <a:pt x="323247" y="321310"/>
                </a:lnTo>
                <a:lnTo>
                  <a:pt x="320542" y="323850"/>
                </a:lnTo>
                <a:lnTo>
                  <a:pt x="316364" y="327660"/>
                </a:lnTo>
                <a:lnTo>
                  <a:pt x="332017" y="327660"/>
                </a:lnTo>
                <a:lnTo>
                  <a:pt x="335084" y="323850"/>
                </a:lnTo>
                <a:lnTo>
                  <a:pt x="359065" y="323850"/>
                </a:lnTo>
                <a:lnTo>
                  <a:pt x="363722" y="321310"/>
                </a:lnTo>
                <a:lnTo>
                  <a:pt x="366914" y="316230"/>
                </a:lnTo>
                <a:lnTo>
                  <a:pt x="342475" y="316230"/>
                </a:lnTo>
                <a:lnTo>
                  <a:pt x="348114" y="308610"/>
                </a:lnTo>
                <a:lnTo>
                  <a:pt x="333966" y="308610"/>
                </a:lnTo>
                <a:lnTo>
                  <a:pt x="332455" y="303530"/>
                </a:lnTo>
                <a:lnTo>
                  <a:pt x="332315" y="302260"/>
                </a:lnTo>
                <a:lnTo>
                  <a:pt x="331616" y="298450"/>
                </a:lnTo>
                <a:lnTo>
                  <a:pt x="332480" y="294640"/>
                </a:lnTo>
                <a:lnTo>
                  <a:pt x="334588" y="290830"/>
                </a:lnTo>
                <a:lnTo>
                  <a:pt x="339122" y="284480"/>
                </a:lnTo>
                <a:lnTo>
                  <a:pt x="340367" y="281940"/>
                </a:lnTo>
                <a:lnTo>
                  <a:pt x="342069" y="279400"/>
                </a:lnTo>
                <a:lnTo>
                  <a:pt x="345078" y="273050"/>
                </a:lnTo>
                <a:lnTo>
                  <a:pt x="347250" y="269240"/>
                </a:lnTo>
                <a:lnTo>
                  <a:pt x="350133" y="266700"/>
                </a:lnTo>
                <a:lnTo>
                  <a:pt x="354337" y="264160"/>
                </a:lnTo>
                <a:lnTo>
                  <a:pt x="354934" y="264160"/>
                </a:lnTo>
                <a:lnTo>
                  <a:pt x="360560" y="262890"/>
                </a:lnTo>
                <a:lnTo>
                  <a:pt x="381934" y="262890"/>
                </a:lnTo>
                <a:lnTo>
                  <a:pt x="379229" y="260350"/>
                </a:lnTo>
                <a:lnTo>
                  <a:pt x="374212" y="256540"/>
                </a:lnTo>
                <a:lnTo>
                  <a:pt x="375952" y="250190"/>
                </a:lnTo>
                <a:lnTo>
                  <a:pt x="377019" y="246380"/>
                </a:lnTo>
                <a:lnTo>
                  <a:pt x="378365" y="241300"/>
                </a:lnTo>
                <a:lnTo>
                  <a:pt x="384537" y="240030"/>
                </a:lnTo>
                <a:lnTo>
                  <a:pt x="388614" y="238760"/>
                </a:lnTo>
                <a:lnTo>
                  <a:pt x="392005" y="236220"/>
                </a:lnTo>
                <a:lnTo>
                  <a:pt x="397936" y="231140"/>
                </a:lnTo>
                <a:lnTo>
                  <a:pt x="398573" y="229870"/>
                </a:lnTo>
                <a:lnTo>
                  <a:pt x="380473" y="229870"/>
                </a:lnTo>
                <a:lnTo>
                  <a:pt x="380637" y="228600"/>
                </a:lnTo>
                <a:lnTo>
                  <a:pt x="369818" y="228600"/>
                </a:lnTo>
                <a:lnTo>
                  <a:pt x="365233" y="223520"/>
                </a:lnTo>
                <a:lnTo>
                  <a:pt x="362389" y="219710"/>
                </a:lnTo>
                <a:lnTo>
                  <a:pt x="361195" y="215900"/>
                </a:lnTo>
                <a:lnTo>
                  <a:pt x="361461" y="212090"/>
                </a:lnTo>
                <a:lnTo>
                  <a:pt x="361690" y="210820"/>
                </a:lnTo>
                <a:lnTo>
                  <a:pt x="361804" y="203200"/>
                </a:lnTo>
                <a:lnTo>
                  <a:pt x="361690" y="193040"/>
                </a:lnTo>
                <a:lnTo>
                  <a:pt x="361449" y="190500"/>
                </a:lnTo>
                <a:lnTo>
                  <a:pt x="361182" y="186690"/>
                </a:lnTo>
                <a:lnTo>
                  <a:pt x="362376" y="184150"/>
                </a:lnTo>
                <a:lnTo>
                  <a:pt x="365221" y="180340"/>
                </a:lnTo>
                <a:lnTo>
                  <a:pt x="369818" y="175260"/>
                </a:lnTo>
                <a:lnTo>
                  <a:pt x="380804" y="175260"/>
                </a:lnTo>
                <a:lnTo>
                  <a:pt x="380664" y="173990"/>
                </a:lnTo>
                <a:lnTo>
                  <a:pt x="398560" y="173990"/>
                </a:lnTo>
                <a:lnTo>
                  <a:pt x="397923" y="172720"/>
                </a:lnTo>
                <a:lnTo>
                  <a:pt x="391980" y="167640"/>
                </a:lnTo>
                <a:lnTo>
                  <a:pt x="388601" y="165100"/>
                </a:lnTo>
                <a:lnTo>
                  <a:pt x="384525" y="163830"/>
                </a:lnTo>
                <a:lnTo>
                  <a:pt x="378340" y="162560"/>
                </a:lnTo>
                <a:lnTo>
                  <a:pt x="377006" y="157480"/>
                </a:lnTo>
                <a:lnTo>
                  <a:pt x="375927" y="152400"/>
                </a:lnTo>
                <a:lnTo>
                  <a:pt x="374187" y="147320"/>
                </a:lnTo>
                <a:lnTo>
                  <a:pt x="379216" y="143510"/>
                </a:lnTo>
                <a:lnTo>
                  <a:pt x="381019" y="140970"/>
                </a:lnTo>
                <a:lnTo>
                  <a:pt x="360534" y="140970"/>
                </a:lnTo>
                <a:lnTo>
                  <a:pt x="354896" y="138430"/>
                </a:lnTo>
                <a:lnTo>
                  <a:pt x="354324" y="138430"/>
                </a:lnTo>
                <a:lnTo>
                  <a:pt x="350133" y="137160"/>
                </a:lnTo>
                <a:lnTo>
                  <a:pt x="347250" y="134620"/>
                </a:lnTo>
                <a:lnTo>
                  <a:pt x="342018" y="124460"/>
                </a:lnTo>
                <a:lnTo>
                  <a:pt x="340316" y="121920"/>
                </a:lnTo>
                <a:lnTo>
                  <a:pt x="339109" y="119380"/>
                </a:lnTo>
                <a:lnTo>
                  <a:pt x="335160" y="113030"/>
                </a:lnTo>
                <a:lnTo>
                  <a:pt x="334652" y="111760"/>
                </a:lnTo>
                <a:lnTo>
                  <a:pt x="332480" y="109220"/>
                </a:lnTo>
                <a:lnTo>
                  <a:pt x="331616" y="105410"/>
                </a:lnTo>
                <a:lnTo>
                  <a:pt x="332328" y="100330"/>
                </a:lnTo>
                <a:lnTo>
                  <a:pt x="332607" y="99060"/>
                </a:lnTo>
                <a:lnTo>
                  <a:pt x="333902" y="93980"/>
                </a:lnTo>
                <a:lnTo>
                  <a:pt x="346907" y="93980"/>
                </a:lnTo>
                <a:lnTo>
                  <a:pt x="342665" y="87630"/>
                </a:lnTo>
                <a:lnTo>
                  <a:pt x="366935" y="87630"/>
                </a:lnTo>
                <a:lnTo>
                  <a:pt x="363709" y="82550"/>
                </a:lnTo>
                <a:lnTo>
                  <a:pt x="360217" y="80010"/>
                </a:lnTo>
                <a:lnTo>
                  <a:pt x="335058" y="80010"/>
                </a:lnTo>
                <a:lnTo>
                  <a:pt x="332001" y="76200"/>
                </a:lnTo>
                <a:close/>
              </a:path>
              <a:path w="403225" h="402590">
                <a:moveTo>
                  <a:pt x="59887" y="76200"/>
                </a:moveTo>
                <a:lnTo>
                  <a:pt x="54426" y="76200"/>
                </a:lnTo>
                <a:lnTo>
                  <a:pt x="53245" y="77470"/>
                </a:lnTo>
                <a:lnTo>
                  <a:pt x="45892" y="77470"/>
                </a:lnTo>
                <a:lnTo>
                  <a:pt x="38894" y="82550"/>
                </a:lnTo>
                <a:lnTo>
                  <a:pt x="34119" y="88900"/>
                </a:lnTo>
                <a:lnTo>
                  <a:pt x="32354" y="92710"/>
                </a:lnTo>
                <a:lnTo>
                  <a:pt x="28582" y="97790"/>
                </a:lnTo>
                <a:lnTo>
                  <a:pt x="26880" y="101600"/>
                </a:lnTo>
                <a:lnTo>
                  <a:pt x="24530" y="105410"/>
                </a:lnTo>
                <a:lnTo>
                  <a:pt x="22359" y="109220"/>
                </a:lnTo>
                <a:lnTo>
                  <a:pt x="20479" y="113030"/>
                </a:lnTo>
                <a:lnTo>
                  <a:pt x="16834" y="120650"/>
                </a:lnTo>
                <a:lnTo>
                  <a:pt x="16314" y="129540"/>
                </a:lnTo>
                <a:lnTo>
                  <a:pt x="19082" y="135890"/>
                </a:lnTo>
                <a:lnTo>
                  <a:pt x="20695" y="139700"/>
                </a:lnTo>
                <a:lnTo>
                  <a:pt x="23400" y="143510"/>
                </a:lnTo>
                <a:lnTo>
                  <a:pt x="28417" y="147320"/>
                </a:lnTo>
                <a:lnTo>
                  <a:pt x="26664" y="152400"/>
                </a:lnTo>
                <a:lnTo>
                  <a:pt x="25585" y="157480"/>
                </a:lnTo>
                <a:lnTo>
                  <a:pt x="24264" y="162560"/>
                </a:lnTo>
                <a:lnTo>
                  <a:pt x="18092" y="163830"/>
                </a:lnTo>
                <a:lnTo>
                  <a:pt x="14015" y="165100"/>
                </a:lnTo>
                <a:lnTo>
                  <a:pt x="0" y="205740"/>
                </a:lnTo>
                <a:lnTo>
                  <a:pt x="87" y="210820"/>
                </a:lnTo>
                <a:lnTo>
                  <a:pt x="206" y="213360"/>
                </a:lnTo>
                <a:lnTo>
                  <a:pt x="400" y="215900"/>
                </a:lnTo>
                <a:lnTo>
                  <a:pt x="858" y="223520"/>
                </a:lnTo>
                <a:lnTo>
                  <a:pt x="24289" y="241300"/>
                </a:lnTo>
                <a:lnTo>
                  <a:pt x="25623" y="246380"/>
                </a:lnTo>
                <a:lnTo>
                  <a:pt x="26702" y="250190"/>
                </a:lnTo>
                <a:lnTo>
                  <a:pt x="28429" y="256540"/>
                </a:lnTo>
                <a:lnTo>
                  <a:pt x="23413" y="260350"/>
                </a:lnTo>
                <a:lnTo>
                  <a:pt x="20695" y="262890"/>
                </a:lnTo>
                <a:lnTo>
                  <a:pt x="19082" y="267970"/>
                </a:lnTo>
                <a:lnTo>
                  <a:pt x="16314" y="274320"/>
                </a:lnTo>
                <a:lnTo>
                  <a:pt x="16834" y="283210"/>
                </a:lnTo>
                <a:lnTo>
                  <a:pt x="20466" y="290830"/>
                </a:lnTo>
                <a:lnTo>
                  <a:pt x="24569" y="298450"/>
                </a:lnTo>
                <a:lnTo>
                  <a:pt x="26931" y="302260"/>
                </a:lnTo>
                <a:lnTo>
                  <a:pt x="28569" y="306070"/>
                </a:lnTo>
                <a:lnTo>
                  <a:pt x="30474" y="308610"/>
                </a:lnTo>
                <a:lnTo>
                  <a:pt x="34055" y="313690"/>
                </a:lnTo>
                <a:lnTo>
                  <a:pt x="38894" y="321310"/>
                </a:lnTo>
                <a:lnTo>
                  <a:pt x="45892" y="325120"/>
                </a:lnTo>
                <a:lnTo>
                  <a:pt x="53283" y="326390"/>
                </a:lnTo>
                <a:lnTo>
                  <a:pt x="62986" y="326390"/>
                </a:lnTo>
                <a:lnTo>
                  <a:pt x="67558" y="323850"/>
                </a:lnTo>
                <a:lnTo>
                  <a:pt x="82125" y="323850"/>
                </a:lnTo>
                <a:lnTo>
                  <a:pt x="79433" y="321310"/>
                </a:lnTo>
                <a:lnTo>
                  <a:pt x="75483" y="317500"/>
                </a:lnTo>
                <a:lnTo>
                  <a:pt x="76131" y="316230"/>
                </a:lnTo>
                <a:lnTo>
                  <a:pt x="60052" y="316230"/>
                </a:lnTo>
                <a:lnTo>
                  <a:pt x="41193" y="304800"/>
                </a:lnTo>
                <a:lnTo>
                  <a:pt x="37764" y="299720"/>
                </a:lnTo>
                <a:lnTo>
                  <a:pt x="36253" y="297180"/>
                </a:lnTo>
                <a:lnTo>
                  <a:pt x="34106" y="293370"/>
                </a:lnTo>
                <a:lnTo>
                  <a:pt x="30385" y="285750"/>
                </a:lnTo>
                <a:lnTo>
                  <a:pt x="28264" y="281940"/>
                </a:lnTo>
                <a:lnTo>
                  <a:pt x="27934" y="278130"/>
                </a:lnTo>
                <a:lnTo>
                  <a:pt x="29369" y="273050"/>
                </a:lnTo>
                <a:lnTo>
                  <a:pt x="29560" y="273050"/>
                </a:lnTo>
                <a:lnTo>
                  <a:pt x="31985" y="266700"/>
                </a:lnTo>
                <a:lnTo>
                  <a:pt x="43746" y="266700"/>
                </a:lnTo>
                <a:lnTo>
                  <a:pt x="42069" y="262890"/>
                </a:lnTo>
                <a:lnTo>
                  <a:pt x="64294" y="262890"/>
                </a:lnTo>
                <a:lnTo>
                  <a:pt x="59709" y="257810"/>
                </a:lnTo>
                <a:lnTo>
                  <a:pt x="53550" y="255270"/>
                </a:lnTo>
                <a:lnTo>
                  <a:pt x="49689" y="254000"/>
                </a:lnTo>
                <a:lnTo>
                  <a:pt x="45485" y="252730"/>
                </a:lnTo>
                <a:lnTo>
                  <a:pt x="38729" y="252730"/>
                </a:lnTo>
                <a:lnTo>
                  <a:pt x="38145" y="251460"/>
                </a:lnTo>
                <a:lnTo>
                  <a:pt x="37091" y="247650"/>
                </a:lnTo>
                <a:lnTo>
                  <a:pt x="34792" y="238760"/>
                </a:lnTo>
                <a:lnTo>
                  <a:pt x="40278" y="234950"/>
                </a:lnTo>
                <a:lnTo>
                  <a:pt x="43619" y="232410"/>
                </a:lnTo>
                <a:lnTo>
                  <a:pt x="45490" y="229870"/>
                </a:lnTo>
                <a:lnTo>
                  <a:pt x="21978" y="229870"/>
                </a:lnTo>
                <a:lnTo>
                  <a:pt x="17190" y="226060"/>
                </a:lnTo>
                <a:lnTo>
                  <a:pt x="16974" y="226060"/>
                </a:lnTo>
                <a:lnTo>
                  <a:pt x="13431" y="223520"/>
                </a:lnTo>
                <a:lnTo>
                  <a:pt x="11488" y="219710"/>
                </a:lnTo>
                <a:lnTo>
                  <a:pt x="11145" y="214630"/>
                </a:lnTo>
                <a:lnTo>
                  <a:pt x="10878" y="212090"/>
                </a:lnTo>
                <a:lnTo>
                  <a:pt x="10769" y="205740"/>
                </a:lnTo>
                <a:lnTo>
                  <a:pt x="10878" y="191770"/>
                </a:lnTo>
                <a:lnTo>
                  <a:pt x="11145" y="189230"/>
                </a:lnTo>
                <a:lnTo>
                  <a:pt x="11488" y="184150"/>
                </a:lnTo>
                <a:lnTo>
                  <a:pt x="13431" y="180340"/>
                </a:lnTo>
                <a:lnTo>
                  <a:pt x="16580" y="177800"/>
                </a:lnTo>
                <a:lnTo>
                  <a:pt x="17139" y="177800"/>
                </a:lnTo>
                <a:lnTo>
                  <a:pt x="22117" y="173990"/>
                </a:lnTo>
                <a:lnTo>
                  <a:pt x="46438" y="173990"/>
                </a:lnTo>
                <a:lnTo>
                  <a:pt x="43606" y="171450"/>
                </a:lnTo>
                <a:lnTo>
                  <a:pt x="40278" y="167640"/>
                </a:lnTo>
                <a:lnTo>
                  <a:pt x="34779" y="165100"/>
                </a:lnTo>
                <a:lnTo>
                  <a:pt x="36049" y="160020"/>
                </a:lnTo>
                <a:lnTo>
                  <a:pt x="38691" y="149860"/>
                </a:lnTo>
                <a:lnTo>
                  <a:pt x="49676" y="149860"/>
                </a:lnTo>
                <a:lnTo>
                  <a:pt x="53525" y="147320"/>
                </a:lnTo>
                <a:lnTo>
                  <a:pt x="59709" y="144780"/>
                </a:lnTo>
                <a:lnTo>
                  <a:pt x="64294" y="140970"/>
                </a:lnTo>
                <a:lnTo>
                  <a:pt x="42018" y="140970"/>
                </a:lnTo>
                <a:lnTo>
                  <a:pt x="44076" y="135890"/>
                </a:lnTo>
                <a:lnTo>
                  <a:pt x="31896" y="135890"/>
                </a:lnTo>
                <a:lnTo>
                  <a:pt x="29369" y="130810"/>
                </a:lnTo>
                <a:lnTo>
                  <a:pt x="27947" y="125730"/>
                </a:lnTo>
                <a:lnTo>
                  <a:pt x="28264" y="121920"/>
                </a:lnTo>
                <a:lnTo>
                  <a:pt x="34030" y="110490"/>
                </a:lnTo>
                <a:lnTo>
                  <a:pt x="36202" y="106680"/>
                </a:lnTo>
                <a:lnTo>
                  <a:pt x="37751" y="104140"/>
                </a:lnTo>
                <a:lnTo>
                  <a:pt x="39516" y="101600"/>
                </a:lnTo>
                <a:lnTo>
                  <a:pt x="43047" y="95250"/>
                </a:lnTo>
                <a:lnTo>
                  <a:pt x="45524" y="91440"/>
                </a:lnTo>
                <a:lnTo>
                  <a:pt x="49232" y="88900"/>
                </a:lnTo>
                <a:lnTo>
                  <a:pt x="53309" y="88900"/>
                </a:lnTo>
                <a:lnTo>
                  <a:pt x="60129" y="87630"/>
                </a:lnTo>
                <a:lnTo>
                  <a:pt x="76283" y="87630"/>
                </a:lnTo>
                <a:lnTo>
                  <a:pt x="75470" y="86360"/>
                </a:lnTo>
                <a:lnTo>
                  <a:pt x="79318" y="82550"/>
                </a:lnTo>
                <a:lnTo>
                  <a:pt x="82023" y="80010"/>
                </a:lnTo>
                <a:lnTo>
                  <a:pt x="67545" y="80010"/>
                </a:lnTo>
                <a:lnTo>
                  <a:pt x="62973" y="77470"/>
                </a:lnTo>
                <a:lnTo>
                  <a:pt x="59887" y="76200"/>
                </a:lnTo>
                <a:close/>
              </a:path>
              <a:path w="403225" h="402590">
                <a:moveTo>
                  <a:pt x="359065" y="323850"/>
                </a:moveTo>
                <a:lnTo>
                  <a:pt x="335084" y="323850"/>
                </a:lnTo>
                <a:lnTo>
                  <a:pt x="336747" y="325120"/>
                </a:lnTo>
                <a:lnTo>
                  <a:pt x="339656" y="326390"/>
                </a:lnTo>
                <a:lnTo>
                  <a:pt x="349371" y="326390"/>
                </a:lnTo>
                <a:lnTo>
                  <a:pt x="356737" y="325120"/>
                </a:lnTo>
                <a:lnTo>
                  <a:pt x="359065" y="323850"/>
                </a:lnTo>
                <a:close/>
              </a:path>
              <a:path w="403225" h="402590">
                <a:moveTo>
                  <a:pt x="57931" y="295910"/>
                </a:moveTo>
                <a:lnTo>
                  <a:pt x="54020" y="295910"/>
                </a:lnTo>
                <a:lnTo>
                  <a:pt x="52001" y="297180"/>
                </a:lnTo>
                <a:lnTo>
                  <a:pt x="51213" y="298450"/>
                </a:lnTo>
                <a:lnTo>
                  <a:pt x="50591" y="300990"/>
                </a:lnTo>
                <a:lnTo>
                  <a:pt x="50921" y="303530"/>
                </a:lnTo>
                <a:lnTo>
                  <a:pt x="53347" y="306070"/>
                </a:lnTo>
                <a:lnTo>
                  <a:pt x="54922" y="308610"/>
                </a:lnTo>
                <a:lnTo>
                  <a:pt x="56560" y="311150"/>
                </a:lnTo>
                <a:lnTo>
                  <a:pt x="60052" y="316230"/>
                </a:lnTo>
                <a:lnTo>
                  <a:pt x="76131" y="316230"/>
                </a:lnTo>
                <a:lnTo>
                  <a:pt x="78721" y="311150"/>
                </a:lnTo>
                <a:lnTo>
                  <a:pt x="79712" y="308610"/>
                </a:lnTo>
                <a:lnTo>
                  <a:pt x="68650" y="308610"/>
                </a:lnTo>
                <a:lnTo>
                  <a:pt x="63900" y="302260"/>
                </a:lnTo>
                <a:lnTo>
                  <a:pt x="62313" y="300990"/>
                </a:lnTo>
                <a:lnTo>
                  <a:pt x="59697" y="297180"/>
                </a:lnTo>
                <a:lnTo>
                  <a:pt x="57931" y="295910"/>
                </a:lnTo>
                <a:close/>
              </a:path>
              <a:path w="403225" h="402590">
                <a:moveTo>
                  <a:pt x="383134" y="266700"/>
                </a:moveTo>
                <a:lnTo>
                  <a:pt x="370796" y="266700"/>
                </a:lnTo>
                <a:lnTo>
                  <a:pt x="373234" y="273050"/>
                </a:lnTo>
                <a:lnTo>
                  <a:pt x="374657" y="278130"/>
                </a:lnTo>
                <a:lnTo>
                  <a:pt x="374352" y="281940"/>
                </a:lnTo>
                <a:lnTo>
                  <a:pt x="368573" y="293370"/>
                </a:lnTo>
                <a:lnTo>
                  <a:pt x="366402" y="297180"/>
                </a:lnTo>
                <a:lnTo>
                  <a:pt x="364852" y="299720"/>
                </a:lnTo>
                <a:lnTo>
                  <a:pt x="359569" y="308610"/>
                </a:lnTo>
                <a:lnTo>
                  <a:pt x="357080" y="311150"/>
                </a:lnTo>
                <a:lnTo>
                  <a:pt x="353346" y="313690"/>
                </a:lnTo>
                <a:lnTo>
                  <a:pt x="349054" y="314960"/>
                </a:lnTo>
                <a:lnTo>
                  <a:pt x="342475" y="316230"/>
                </a:lnTo>
                <a:lnTo>
                  <a:pt x="366914" y="316230"/>
                </a:lnTo>
                <a:lnTo>
                  <a:pt x="368510" y="313690"/>
                </a:lnTo>
                <a:lnTo>
                  <a:pt x="374034" y="306070"/>
                </a:lnTo>
                <a:lnTo>
                  <a:pt x="375736" y="302260"/>
                </a:lnTo>
                <a:lnTo>
                  <a:pt x="378086" y="298450"/>
                </a:lnTo>
                <a:lnTo>
                  <a:pt x="382150" y="290830"/>
                </a:lnTo>
                <a:lnTo>
                  <a:pt x="385782" y="283210"/>
                </a:lnTo>
                <a:lnTo>
                  <a:pt x="386315" y="274320"/>
                </a:lnTo>
                <a:lnTo>
                  <a:pt x="383534" y="267970"/>
                </a:lnTo>
                <a:lnTo>
                  <a:pt x="383134" y="266700"/>
                </a:lnTo>
                <a:close/>
              </a:path>
              <a:path w="403225" h="402590">
                <a:moveTo>
                  <a:pt x="64294" y="262890"/>
                </a:moveTo>
                <a:lnTo>
                  <a:pt x="42069" y="262890"/>
                </a:lnTo>
                <a:lnTo>
                  <a:pt x="47136" y="264160"/>
                </a:lnTo>
                <a:lnTo>
                  <a:pt x="48292" y="265430"/>
                </a:lnTo>
                <a:lnTo>
                  <a:pt x="52432" y="266700"/>
                </a:lnTo>
                <a:lnTo>
                  <a:pt x="55379" y="269240"/>
                </a:lnTo>
                <a:lnTo>
                  <a:pt x="57119" y="273050"/>
                </a:lnTo>
                <a:lnTo>
                  <a:pt x="60560" y="279400"/>
                </a:lnTo>
                <a:lnTo>
                  <a:pt x="62300" y="281940"/>
                </a:lnTo>
                <a:lnTo>
                  <a:pt x="63494" y="284480"/>
                </a:lnTo>
                <a:lnTo>
                  <a:pt x="66263" y="288290"/>
                </a:lnTo>
                <a:lnTo>
                  <a:pt x="67952" y="290830"/>
                </a:lnTo>
                <a:lnTo>
                  <a:pt x="70136" y="294640"/>
                </a:lnTo>
                <a:lnTo>
                  <a:pt x="71000" y="298450"/>
                </a:lnTo>
                <a:lnTo>
                  <a:pt x="70365" y="302260"/>
                </a:lnTo>
                <a:lnTo>
                  <a:pt x="70149" y="303530"/>
                </a:lnTo>
                <a:lnTo>
                  <a:pt x="68650" y="308610"/>
                </a:lnTo>
                <a:lnTo>
                  <a:pt x="79712" y="308610"/>
                </a:lnTo>
                <a:lnTo>
                  <a:pt x="80207" y="307340"/>
                </a:lnTo>
                <a:lnTo>
                  <a:pt x="81490" y="295910"/>
                </a:lnTo>
                <a:lnTo>
                  <a:pt x="80182" y="289560"/>
                </a:lnTo>
                <a:lnTo>
                  <a:pt x="76880" y="285750"/>
                </a:lnTo>
                <a:lnTo>
                  <a:pt x="75775" y="283210"/>
                </a:lnTo>
                <a:lnTo>
                  <a:pt x="75191" y="281940"/>
                </a:lnTo>
                <a:lnTo>
                  <a:pt x="72689" y="278130"/>
                </a:lnTo>
                <a:lnTo>
                  <a:pt x="71635" y="276860"/>
                </a:lnTo>
                <a:lnTo>
                  <a:pt x="70073" y="274320"/>
                </a:lnTo>
                <a:lnTo>
                  <a:pt x="66809" y="267970"/>
                </a:lnTo>
                <a:lnTo>
                  <a:pt x="64294" y="262890"/>
                </a:lnTo>
                <a:close/>
              </a:path>
              <a:path w="403225" h="402590">
                <a:moveTo>
                  <a:pt x="349371" y="294640"/>
                </a:moveTo>
                <a:lnTo>
                  <a:pt x="345409" y="294640"/>
                </a:lnTo>
                <a:lnTo>
                  <a:pt x="343681" y="295910"/>
                </a:lnTo>
                <a:lnTo>
                  <a:pt x="342640" y="297180"/>
                </a:lnTo>
                <a:lnTo>
                  <a:pt x="340964" y="299720"/>
                </a:lnTo>
                <a:lnTo>
                  <a:pt x="339148" y="302260"/>
                </a:lnTo>
                <a:lnTo>
                  <a:pt x="333966" y="308610"/>
                </a:lnTo>
                <a:lnTo>
                  <a:pt x="348114" y="308610"/>
                </a:lnTo>
                <a:lnTo>
                  <a:pt x="349930" y="306070"/>
                </a:lnTo>
                <a:lnTo>
                  <a:pt x="351555" y="303530"/>
                </a:lnTo>
                <a:lnTo>
                  <a:pt x="352483" y="302260"/>
                </a:lnTo>
                <a:lnTo>
                  <a:pt x="352825" y="299720"/>
                </a:lnTo>
                <a:lnTo>
                  <a:pt x="352152" y="297180"/>
                </a:lnTo>
                <a:lnTo>
                  <a:pt x="351378" y="295910"/>
                </a:lnTo>
                <a:lnTo>
                  <a:pt x="349371" y="294640"/>
                </a:lnTo>
                <a:close/>
              </a:path>
              <a:path w="403225" h="402590">
                <a:moveTo>
                  <a:pt x="43746" y="266700"/>
                </a:moveTo>
                <a:lnTo>
                  <a:pt x="31985" y="266700"/>
                </a:lnTo>
                <a:lnTo>
                  <a:pt x="35668" y="275590"/>
                </a:lnTo>
                <a:lnTo>
                  <a:pt x="38259" y="280670"/>
                </a:lnTo>
                <a:lnTo>
                  <a:pt x="39339" y="283210"/>
                </a:lnTo>
                <a:lnTo>
                  <a:pt x="41282" y="284480"/>
                </a:lnTo>
                <a:lnTo>
                  <a:pt x="44952" y="284480"/>
                </a:lnTo>
                <a:lnTo>
                  <a:pt x="48267" y="281940"/>
                </a:lnTo>
                <a:lnTo>
                  <a:pt x="49334" y="279400"/>
                </a:lnTo>
                <a:lnTo>
                  <a:pt x="47987" y="276860"/>
                </a:lnTo>
                <a:lnTo>
                  <a:pt x="46679" y="274320"/>
                </a:lnTo>
                <a:lnTo>
                  <a:pt x="45422" y="270510"/>
                </a:lnTo>
                <a:lnTo>
                  <a:pt x="43746" y="266700"/>
                </a:lnTo>
                <a:close/>
              </a:path>
              <a:path w="403225" h="402590">
                <a:moveTo>
                  <a:pt x="381934" y="262890"/>
                </a:moveTo>
                <a:lnTo>
                  <a:pt x="360560" y="262890"/>
                </a:lnTo>
                <a:lnTo>
                  <a:pt x="357486" y="270510"/>
                </a:lnTo>
                <a:lnTo>
                  <a:pt x="356369" y="273050"/>
                </a:lnTo>
                <a:lnTo>
                  <a:pt x="355213" y="275590"/>
                </a:lnTo>
                <a:lnTo>
                  <a:pt x="353905" y="278130"/>
                </a:lnTo>
                <a:lnTo>
                  <a:pt x="354959" y="280670"/>
                </a:lnTo>
                <a:lnTo>
                  <a:pt x="358286" y="283210"/>
                </a:lnTo>
                <a:lnTo>
                  <a:pt x="361957" y="283210"/>
                </a:lnTo>
                <a:lnTo>
                  <a:pt x="363963" y="281940"/>
                </a:lnTo>
                <a:lnTo>
                  <a:pt x="366084" y="278130"/>
                </a:lnTo>
                <a:lnTo>
                  <a:pt x="368256" y="273050"/>
                </a:lnTo>
                <a:lnTo>
                  <a:pt x="370796" y="266700"/>
                </a:lnTo>
                <a:lnTo>
                  <a:pt x="383134" y="266700"/>
                </a:lnTo>
                <a:lnTo>
                  <a:pt x="381934" y="262890"/>
                </a:lnTo>
                <a:close/>
              </a:path>
              <a:path w="403225" h="402590">
                <a:moveTo>
                  <a:pt x="28645" y="209550"/>
                </a:moveTo>
                <a:lnTo>
                  <a:pt x="24213" y="209550"/>
                </a:lnTo>
                <a:lnTo>
                  <a:pt x="22943" y="210820"/>
                </a:lnTo>
                <a:lnTo>
                  <a:pt x="20936" y="213360"/>
                </a:lnTo>
                <a:lnTo>
                  <a:pt x="20441" y="214630"/>
                </a:lnTo>
                <a:lnTo>
                  <a:pt x="20593" y="215900"/>
                </a:lnTo>
                <a:lnTo>
                  <a:pt x="20797" y="218440"/>
                </a:lnTo>
                <a:lnTo>
                  <a:pt x="21063" y="220980"/>
                </a:lnTo>
                <a:lnTo>
                  <a:pt x="21381" y="223520"/>
                </a:lnTo>
                <a:lnTo>
                  <a:pt x="21978" y="229870"/>
                </a:lnTo>
                <a:lnTo>
                  <a:pt x="45490" y="229870"/>
                </a:lnTo>
                <a:lnTo>
                  <a:pt x="46425" y="228600"/>
                </a:lnTo>
                <a:lnTo>
                  <a:pt x="32811" y="228600"/>
                </a:lnTo>
                <a:lnTo>
                  <a:pt x="31833" y="220980"/>
                </a:lnTo>
                <a:lnTo>
                  <a:pt x="31566" y="218440"/>
                </a:lnTo>
                <a:lnTo>
                  <a:pt x="31363" y="214630"/>
                </a:lnTo>
                <a:lnTo>
                  <a:pt x="31071" y="212090"/>
                </a:lnTo>
                <a:lnTo>
                  <a:pt x="28645" y="209550"/>
                </a:lnTo>
                <a:close/>
              </a:path>
              <a:path w="403225" h="402590">
                <a:moveTo>
                  <a:pt x="398560" y="173990"/>
                </a:moveTo>
                <a:lnTo>
                  <a:pt x="380664" y="173990"/>
                </a:lnTo>
                <a:lnTo>
                  <a:pt x="385642" y="177800"/>
                </a:lnTo>
                <a:lnTo>
                  <a:pt x="389186" y="180340"/>
                </a:lnTo>
                <a:lnTo>
                  <a:pt x="391129" y="184150"/>
                </a:lnTo>
                <a:lnTo>
                  <a:pt x="391446" y="189230"/>
                </a:lnTo>
                <a:lnTo>
                  <a:pt x="391738" y="191770"/>
                </a:lnTo>
                <a:lnTo>
                  <a:pt x="391847" y="205740"/>
                </a:lnTo>
                <a:lnTo>
                  <a:pt x="391738" y="212090"/>
                </a:lnTo>
                <a:lnTo>
                  <a:pt x="391459" y="214630"/>
                </a:lnTo>
                <a:lnTo>
                  <a:pt x="391129" y="219710"/>
                </a:lnTo>
                <a:lnTo>
                  <a:pt x="389186" y="223520"/>
                </a:lnTo>
                <a:lnTo>
                  <a:pt x="385858" y="226060"/>
                </a:lnTo>
                <a:lnTo>
                  <a:pt x="380473" y="229870"/>
                </a:lnTo>
                <a:lnTo>
                  <a:pt x="398573" y="229870"/>
                </a:lnTo>
                <a:lnTo>
                  <a:pt x="401759" y="223520"/>
                </a:lnTo>
                <a:lnTo>
                  <a:pt x="402419" y="213360"/>
                </a:lnTo>
                <a:lnTo>
                  <a:pt x="402531" y="210820"/>
                </a:lnTo>
                <a:lnTo>
                  <a:pt x="402626" y="205740"/>
                </a:lnTo>
                <a:lnTo>
                  <a:pt x="402508" y="191770"/>
                </a:lnTo>
                <a:lnTo>
                  <a:pt x="401746" y="180340"/>
                </a:lnTo>
                <a:lnTo>
                  <a:pt x="398560" y="173990"/>
                </a:lnTo>
                <a:close/>
              </a:path>
              <a:path w="403225" h="402590">
                <a:moveTo>
                  <a:pt x="47220" y="175260"/>
                </a:moveTo>
                <a:lnTo>
                  <a:pt x="32811" y="175260"/>
                </a:lnTo>
                <a:lnTo>
                  <a:pt x="36951" y="179070"/>
                </a:lnTo>
                <a:lnTo>
                  <a:pt x="37357" y="180340"/>
                </a:lnTo>
                <a:lnTo>
                  <a:pt x="37789" y="180340"/>
                </a:lnTo>
                <a:lnTo>
                  <a:pt x="40228" y="184150"/>
                </a:lnTo>
                <a:lnTo>
                  <a:pt x="41421" y="186690"/>
                </a:lnTo>
                <a:lnTo>
                  <a:pt x="40926" y="193040"/>
                </a:lnTo>
                <a:lnTo>
                  <a:pt x="40799" y="203200"/>
                </a:lnTo>
                <a:lnTo>
                  <a:pt x="40926" y="210820"/>
                </a:lnTo>
                <a:lnTo>
                  <a:pt x="41142" y="212090"/>
                </a:lnTo>
                <a:lnTo>
                  <a:pt x="41421" y="215900"/>
                </a:lnTo>
                <a:lnTo>
                  <a:pt x="40228" y="219710"/>
                </a:lnTo>
                <a:lnTo>
                  <a:pt x="37357" y="223520"/>
                </a:lnTo>
                <a:lnTo>
                  <a:pt x="36951" y="224790"/>
                </a:lnTo>
                <a:lnTo>
                  <a:pt x="32811" y="228600"/>
                </a:lnTo>
                <a:lnTo>
                  <a:pt x="46425" y="228600"/>
                </a:lnTo>
                <a:lnTo>
                  <a:pt x="50350" y="223520"/>
                </a:lnTo>
                <a:lnTo>
                  <a:pt x="52242" y="218440"/>
                </a:lnTo>
                <a:lnTo>
                  <a:pt x="51924" y="212090"/>
                </a:lnTo>
                <a:lnTo>
                  <a:pt x="51696" y="209550"/>
                </a:lnTo>
                <a:lnTo>
                  <a:pt x="51632" y="205740"/>
                </a:lnTo>
                <a:lnTo>
                  <a:pt x="51696" y="194310"/>
                </a:lnTo>
                <a:lnTo>
                  <a:pt x="51912" y="191770"/>
                </a:lnTo>
                <a:lnTo>
                  <a:pt x="52242" y="185420"/>
                </a:lnTo>
                <a:lnTo>
                  <a:pt x="50350" y="180340"/>
                </a:lnTo>
                <a:lnTo>
                  <a:pt x="47220" y="175260"/>
                </a:lnTo>
                <a:close/>
              </a:path>
              <a:path w="403225" h="402590">
                <a:moveTo>
                  <a:pt x="378441" y="208280"/>
                </a:moveTo>
                <a:lnTo>
                  <a:pt x="374073" y="208280"/>
                </a:lnTo>
                <a:lnTo>
                  <a:pt x="371647" y="210820"/>
                </a:lnTo>
                <a:lnTo>
                  <a:pt x="371367" y="213360"/>
                </a:lnTo>
                <a:lnTo>
                  <a:pt x="371152" y="217170"/>
                </a:lnTo>
                <a:lnTo>
                  <a:pt x="370834" y="219710"/>
                </a:lnTo>
                <a:lnTo>
                  <a:pt x="369818" y="228600"/>
                </a:lnTo>
                <a:lnTo>
                  <a:pt x="380637" y="228600"/>
                </a:lnTo>
                <a:lnTo>
                  <a:pt x="381616" y="220980"/>
                </a:lnTo>
                <a:lnTo>
                  <a:pt x="382124" y="214630"/>
                </a:lnTo>
                <a:lnTo>
                  <a:pt x="382277" y="213360"/>
                </a:lnTo>
                <a:lnTo>
                  <a:pt x="381781" y="210820"/>
                </a:lnTo>
                <a:lnTo>
                  <a:pt x="379775" y="209550"/>
                </a:lnTo>
                <a:lnTo>
                  <a:pt x="378441" y="208280"/>
                </a:lnTo>
                <a:close/>
              </a:path>
              <a:path w="403225" h="402590">
                <a:moveTo>
                  <a:pt x="46438" y="173990"/>
                </a:moveTo>
                <a:lnTo>
                  <a:pt x="22117" y="173990"/>
                </a:lnTo>
                <a:lnTo>
                  <a:pt x="20695" y="185420"/>
                </a:lnTo>
                <a:lnTo>
                  <a:pt x="20479" y="189230"/>
                </a:lnTo>
                <a:lnTo>
                  <a:pt x="20339" y="190500"/>
                </a:lnTo>
                <a:lnTo>
                  <a:pt x="20822" y="191770"/>
                </a:lnTo>
                <a:lnTo>
                  <a:pt x="22841" y="194310"/>
                </a:lnTo>
                <a:lnTo>
                  <a:pt x="24175" y="195580"/>
                </a:lnTo>
                <a:lnTo>
                  <a:pt x="28582" y="195580"/>
                </a:lnTo>
                <a:lnTo>
                  <a:pt x="30944" y="193040"/>
                </a:lnTo>
                <a:lnTo>
                  <a:pt x="31465" y="186690"/>
                </a:lnTo>
                <a:lnTo>
                  <a:pt x="32811" y="175260"/>
                </a:lnTo>
                <a:lnTo>
                  <a:pt x="47220" y="175260"/>
                </a:lnTo>
                <a:lnTo>
                  <a:pt x="46438" y="173990"/>
                </a:lnTo>
                <a:close/>
              </a:path>
              <a:path w="403225" h="402590">
                <a:moveTo>
                  <a:pt x="380804" y="175260"/>
                </a:moveTo>
                <a:lnTo>
                  <a:pt x="369818" y="175260"/>
                </a:lnTo>
                <a:lnTo>
                  <a:pt x="370796" y="182880"/>
                </a:lnTo>
                <a:lnTo>
                  <a:pt x="371063" y="185420"/>
                </a:lnTo>
                <a:lnTo>
                  <a:pt x="371520" y="191770"/>
                </a:lnTo>
                <a:lnTo>
                  <a:pt x="373946" y="194310"/>
                </a:lnTo>
                <a:lnTo>
                  <a:pt x="378403" y="194310"/>
                </a:lnTo>
                <a:lnTo>
                  <a:pt x="379673" y="193040"/>
                </a:lnTo>
                <a:lnTo>
                  <a:pt x="381680" y="190500"/>
                </a:lnTo>
                <a:lnTo>
                  <a:pt x="382162" y="189230"/>
                </a:lnTo>
                <a:lnTo>
                  <a:pt x="382010" y="187960"/>
                </a:lnTo>
                <a:lnTo>
                  <a:pt x="381820" y="185420"/>
                </a:lnTo>
                <a:lnTo>
                  <a:pt x="381223" y="179070"/>
                </a:lnTo>
                <a:lnTo>
                  <a:pt x="380804" y="175260"/>
                </a:lnTo>
                <a:close/>
              </a:path>
              <a:path w="403225" h="402590">
                <a:moveTo>
                  <a:pt x="79458" y="93980"/>
                </a:moveTo>
                <a:lnTo>
                  <a:pt x="68650" y="93980"/>
                </a:lnTo>
                <a:lnTo>
                  <a:pt x="70162" y="100330"/>
                </a:lnTo>
                <a:lnTo>
                  <a:pt x="70301" y="100330"/>
                </a:lnTo>
                <a:lnTo>
                  <a:pt x="70365" y="101600"/>
                </a:lnTo>
                <a:lnTo>
                  <a:pt x="71000" y="105410"/>
                </a:lnTo>
                <a:lnTo>
                  <a:pt x="70136" y="109220"/>
                </a:lnTo>
                <a:lnTo>
                  <a:pt x="68015" y="111760"/>
                </a:lnTo>
                <a:lnTo>
                  <a:pt x="63494" y="119380"/>
                </a:lnTo>
                <a:lnTo>
                  <a:pt x="62249" y="121920"/>
                </a:lnTo>
                <a:lnTo>
                  <a:pt x="60586" y="124460"/>
                </a:lnTo>
                <a:lnTo>
                  <a:pt x="57119" y="130810"/>
                </a:lnTo>
                <a:lnTo>
                  <a:pt x="55353" y="134620"/>
                </a:lnTo>
                <a:lnTo>
                  <a:pt x="52483" y="137160"/>
                </a:lnTo>
                <a:lnTo>
                  <a:pt x="48267" y="138430"/>
                </a:lnTo>
                <a:lnTo>
                  <a:pt x="47683" y="138430"/>
                </a:lnTo>
                <a:lnTo>
                  <a:pt x="42018" y="140970"/>
                </a:lnTo>
                <a:lnTo>
                  <a:pt x="64294" y="140970"/>
                </a:lnTo>
                <a:lnTo>
                  <a:pt x="66821" y="135890"/>
                </a:lnTo>
                <a:lnTo>
                  <a:pt x="70047" y="129540"/>
                </a:lnTo>
                <a:lnTo>
                  <a:pt x="71559" y="127000"/>
                </a:lnTo>
                <a:lnTo>
                  <a:pt x="72689" y="124460"/>
                </a:lnTo>
                <a:lnTo>
                  <a:pt x="76943" y="118110"/>
                </a:lnTo>
                <a:lnTo>
                  <a:pt x="80182" y="113030"/>
                </a:lnTo>
                <a:lnTo>
                  <a:pt x="81490" y="107950"/>
                </a:lnTo>
                <a:lnTo>
                  <a:pt x="80766" y="100330"/>
                </a:lnTo>
                <a:lnTo>
                  <a:pt x="80195" y="96520"/>
                </a:lnTo>
                <a:lnTo>
                  <a:pt x="79458" y="93980"/>
                </a:lnTo>
                <a:close/>
              </a:path>
              <a:path w="403225" h="402590">
                <a:moveTo>
                  <a:pt x="361309" y="119380"/>
                </a:moveTo>
                <a:lnTo>
                  <a:pt x="357651" y="119380"/>
                </a:lnTo>
                <a:lnTo>
                  <a:pt x="354337" y="120650"/>
                </a:lnTo>
                <a:lnTo>
                  <a:pt x="353270" y="124460"/>
                </a:lnTo>
                <a:lnTo>
                  <a:pt x="354629" y="127000"/>
                </a:lnTo>
                <a:lnTo>
                  <a:pt x="355950" y="129540"/>
                </a:lnTo>
                <a:lnTo>
                  <a:pt x="357258" y="133350"/>
                </a:lnTo>
                <a:lnTo>
                  <a:pt x="360534" y="140970"/>
                </a:lnTo>
                <a:lnTo>
                  <a:pt x="381019" y="140970"/>
                </a:lnTo>
                <a:lnTo>
                  <a:pt x="381921" y="139700"/>
                </a:lnTo>
                <a:lnTo>
                  <a:pt x="382996" y="137160"/>
                </a:lnTo>
                <a:lnTo>
                  <a:pt x="370618" y="137160"/>
                </a:lnTo>
                <a:lnTo>
                  <a:pt x="366922" y="128270"/>
                </a:lnTo>
                <a:lnTo>
                  <a:pt x="365652" y="124460"/>
                </a:lnTo>
                <a:lnTo>
                  <a:pt x="364357" y="121920"/>
                </a:lnTo>
                <a:lnTo>
                  <a:pt x="363265" y="120650"/>
                </a:lnTo>
                <a:lnTo>
                  <a:pt x="361309" y="119380"/>
                </a:lnTo>
                <a:close/>
              </a:path>
              <a:path w="403225" h="402590">
                <a:moveTo>
                  <a:pt x="366935" y="87630"/>
                </a:moveTo>
                <a:lnTo>
                  <a:pt x="342665" y="87630"/>
                </a:lnTo>
                <a:lnTo>
                  <a:pt x="349104" y="88900"/>
                </a:lnTo>
                <a:lnTo>
                  <a:pt x="353346" y="88900"/>
                </a:lnTo>
                <a:lnTo>
                  <a:pt x="357080" y="91440"/>
                </a:lnTo>
                <a:lnTo>
                  <a:pt x="359620" y="95250"/>
                </a:lnTo>
                <a:lnTo>
                  <a:pt x="364840" y="104140"/>
                </a:lnTo>
                <a:lnTo>
                  <a:pt x="366351" y="106680"/>
                </a:lnTo>
                <a:lnTo>
                  <a:pt x="368510" y="110490"/>
                </a:lnTo>
                <a:lnTo>
                  <a:pt x="374352" y="121920"/>
                </a:lnTo>
                <a:lnTo>
                  <a:pt x="374657" y="125730"/>
                </a:lnTo>
                <a:lnTo>
                  <a:pt x="373209" y="130810"/>
                </a:lnTo>
                <a:lnTo>
                  <a:pt x="370618" y="137160"/>
                </a:lnTo>
                <a:lnTo>
                  <a:pt x="382996" y="137160"/>
                </a:lnTo>
                <a:lnTo>
                  <a:pt x="383534" y="135890"/>
                </a:lnTo>
                <a:lnTo>
                  <a:pt x="386315" y="129540"/>
                </a:lnTo>
                <a:lnTo>
                  <a:pt x="385782" y="120650"/>
                </a:lnTo>
                <a:lnTo>
                  <a:pt x="382162" y="113030"/>
                </a:lnTo>
                <a:lnTo>
                  <a:pt x="378086" y="105410"/>
                </a:lnTo>
                <a:lnTo>
                  <a:pt x="375685" y="101600"/>
                </a:lnTo>
                <a:lnTo>
                  <a:pt x="374047" y="97790"/>
                </a:lnTo>
                <a:lnTo>
                  <a:pt x="372180" y="95250"/>
                </a:lnTo>
                <a:lnTo>
                  <a:pt x="368548" y="90170"/>
                </a:lnTo>
                <a:lnTo>
                  <a:pt x="366935" y="87630"/>
                </a:lnTo>
                <a:close/>
              </a:path>
              <a:path w="403225" h="402590">
                <a:moveTo>
                  <a:pt x="44304" y="120650"/>
                </a:moveTo>
                <a:lnTo>
                  <a:pt x="40659" y="120650"/>
                </a:lnTo>
                <a:lnTo>
                  <a:pt x="38653" y="121920"/>
                </a:lnTo>
                <a:lnTo>
                  <a:pt x="37637" y="123190"/>
                </a:lnTo>
                <a:lnTo>
                  <a:pt x="35503" y="128270"/>
                </a:lnTo>
                <a:lnTo>
                  <a:pt x="34348" y="130810"/>
                </a:lnTo>
                <a:lnTo>
                  <a:pt x="31896" y="135890"/>
                </a:lnTo>
                <a:lnTo>
                  <a:pt x="44076" y="135890"/>
                </a:lnTo>
                <a:lnTo>
                  <a:pt x="45104" y="133350"/>
                </a:lnTo>
                <a:lnTo>
                  <a:pt x="46222" y="130810"/>
                </a:lnTo>
                <a:lnTo>
                  <a:pt x="47403" y="128270"/>
                </a:lnTo>
                <a:lnTo>
                  <a:pt x="48711" y="125730"/>
                </a:lnTo>
                <a:lnTo>
                  <a:pt x="47644" y="121920"/>
                </a:lnTo>
                <a:lnTo>
                  <a:pt x="44304" y="120650"/>
                </a:lnTo>
                <a:close/>
              </a:path>
              <a:path w="403225" h="402590">
                <a:moveTo>
                  <a:pt x="76283" y="87630"/>
                </a:moveTo>
                <a:lnTo>
                  <a:pt x="60129" y="87630"/>
                </a:lnTo>
                <a:lnTo>
                  <a:pt x="52712" y="97790"/>
                </a:lnTo>
                <a:lnTo>
                  <a:pt x="51061" y="100330"/>
                </a:lnTo>
                <a:lnTo>
                  <a:pt x="50121" y="101600"/>
                </a:lnTo>
                <a:lnTo>
                  <a:pt x="49791" y="102870"/>
                </a:lnTo>
                <a:lnTo>
                  <a:pt x="50464" y="106680"/>
                </a:lnTo>
                <a:lnTo>
                  <a:pt x="51239" y="107950"/>
                </a:lnTo>
                <a:lnTo>
                  <a:pt x="53232" y="109220"/>
                </a:lnTo>
                <a:lnTo>
                  <a:pt x="57195" y="109220"/>
                </a:lnTo>
                <a:lnTo>
                  <a:pt x="58935" y="107950"/>
                </a:lnTo>
                <a:lnTo>
                  <a:pt x="59976" y="106680"/>
                </a:lnTo>
                <a:lnTo>
                  <a:pt x="61653" y="104140"/>
                </a:lnTo>
                <a:lnTo>
                  <a:pt x="63456" y="101600"/>
                </a:lnTo>
                <a:lnTo>
                  <a:pt x="68650" y="93980"/>
                </a:lnTo>
                <a:lnTo>
                  <a:pt x="79458" y="93980"/>
                </a:lnTo>
                <a:lnTo>
                  <a:pt x="78721" y="91440"/>
                </a:lnTo>
                <a:lnTo>
                  <a:pt x="76283" y="87630"/>
                </a:lnTo>
                <a:close/>
              </a:path>
              <a:path w="403225" h="402590">
                <a:moveTo>
                  <a:pt x="346907" y="93980"/>
                </a:moveTo>
                <a:lnTo>
                  <a:pt x="333902" y="93980"/>
                </a:lnTo>
                <a:lnTo>
                  <a:pt x="338703" y="100330"/>
                </a:lnTo>
                <a:lnTo>
                  <a:pt x="340291" y="102870"/>
                </a:lnTo>
                <a:lnTo>
                  <a:pt x="342907" y="106680"/>
                </a:lnTo>
                <a:lnTo>
                  <a:pt x="344659" y="107950"/>
                </a:lnTo>
                <a:lnTo>
                  <a:pt x="348584" y="107950"/>
                </a:lnTo>
                <a:lnTo>
                  <a:pt x="350603" y="106680"/>
                </a:lnTo>
                <a:lnTo>
                  <a:pt x="351390" y="105410"/>
                </a:lnTo>
                <a:lnTo>
                  <a:pt x="352013" y="101600"/>
                </a:lnTo>
                <a:lnTo>
                  <a:pt x="351682" y="100330"/>
                </a:lnTo>
                <a:lnTo>
                  <a:pt x="349295" y="96520"/>
                </a:lnTo>
                <a:lnTo>
                  <a:pt x="347771" y="95250"/>
                </a:lnTo>
                <a:lnTo>
                  <a:pt x="346907" y="93980"/>
                </a:lnTo>
                <a:close/>
              </a:path>
              <a:path w="403225" h="402590">
                <a:moveTo>
                  <a:pt x="118790" y="76200"/>
                </a:moveTo>
                <a:lnTo>
                  <a:pt x="86240" y="76200"/>
                </a:lnTo>
                <a:lnTo>
                  <a:pt x="91548" y="78740"/>
                </a:lnTo>
                <a:lnTo>
                  <a:pt x="95854" y="81280"/>
                </a:lnTo>
                <a:lnTo>
                  <a:pt x="109290" y="81280"/>
                </a:lnTo>
                <a:lnTo>
                  <a:pt x="113964" y="80010"/>
                </a:lnTo>
                <a:lnTo>
                  <a:pt x="117914" y="77470"/>
                </a:lnTo>
                <a:lnTo>
                  <a:pt x="118790" y="76200"/>
                </a:lnTo>
                <a:close/>
              </a:path>
              <a:path w="403225" h="402590">
                <a:moveTo>
                  <a:pt x="274746" y="35560"/>
                </a:moveTo>
                <a:lnTo>
                  <a:pt x="238056" y="35560"/>
                </a:lnTo>
                <a:lnTo>
                  <a:pt x="243580" y="36830"/>
                </a:lnTo>
                <a:lnTo>
                  <a:pt x="247276" y="38100"/>
                </a:lnTo>
                <a:lnTo>
                  <a:pt x="252775" y="39370"/>
                </a:lnTo>
                <a:lnTo>
                  <a:pt x="252610" y="45720"/>
                </a:lnTo>
                <a:lnTo>
                  <a:pt x="253473" y="49530"/>
                </a:lnTo>
                <a:lnTo>
                  <a:pt x="255201" y="54610"/>
                </a:lnTo>
                <a:lnTo>
                  <a:pt x="257880" y="59690"/>
                </a:lnTo>
                <a:lnTo>
                  <a:pt x="262046" y="64770"/>
                </a:lnTo>
                <a:lnTo>
                  <a:pt x="267278" y="67310"/>
                </a:lnTo>
                <a:lnTo>
                  <a:pt x="273666" y="71120"/>
                </a:lnTo>
                <a:lnTo>
                  <a:pt x="276092" y="72390"/>
                </a:lnTo>
                <a:lnTo>
                  <a:pt x="278188" y="73660"/>
                </a:lnTo>
                <a:lnTo>
                  <a:pt x="284792" y="77470"/>
                </a:lnTo>
                <a:lnTo>
                  <a:pt x="288627" y="80010"/>
                </a:lnTo>
                <a:lnTo>
                  <a:pt x="293313" y="81280"/>
                </a:lnTo>
                <a:lnTo>
                  <a:pt x="306737" y="81280"/>
                </a:lnTo>
                <a:lnTo>
                  <a:pt x="311055" y="78740"/>
                </a:lnTo>
                <a:lnTo>
                  <a:pt x="316376" y="76200"/>
                </a:lnTo>
                <a:lnTo>
                  <a:pt x="332001" y="76200"/>
                </a:lnTo>
                <a:lnTo>
                  <a:pt x="330981" y="74930"/>
                </a:lnTo>
                <a:lnTo>
                  <a:pt x="328022" y="72390"/>
                </a:lnTo>
                <a:lnTo>
                  <a:pt x="326575" y="71120"/>
                </a:lnTo>
                <a:lnTo>
                  <a:pt x="296107" y="71120"/>
                </a:lnTo>
                <a:lnTo>
                  <a:pt x="293186" y="69850"/>
                </a:lnTo>
                <a:lnTo>
                  <a:pt x="290837" y="68580"/>
                </a:lnTo>
                <a:lnTo>
                  <a:pt x="283814" y="63500"/>
                </a:lnTo>
                <a:lnTo>
                  <a:pt x="281515" y="62230"/>
                </a:lnTo>
                <a:lnTo>
                  <a:pt x="278708" y="60960"/>
                </a:lnTo>
                <a:lnTo>
                  <a:pt x="275698" y="59690"/>
                </a:lnTo>
                <a:lnTo>
                  <a:pt x="268485" y="55880"/>
                </a:lnTo>
                <a:lnTo>
                  <a:pt x="265818" y="53340"/>
                </a:lnTo>
                <a:lnTo>
                  <a:pt x="264497" y="49530"/>
                </a:lnTo>
                <a:lnTo>
                  <a:pt x="264268" y="48260"/>
                </a:lnTo>
                <a:lnTo>
                  <a:pt x="264091" y="48260"/>
                </a:lnTo>
                <a:lnTo>
                  <a:pt x="263938" y="46990"/>
                </a:lnTo>
                <a:lnTo>
                  <a:pt x="262554" y="41910"/>
                </a:lnTo>
                <a:lnTo>
                  <a:pt x="282493" y="41910"/>
                </a:lnTo>
                <a:lnTo>
                  <a:pt x="282048" y="40640"/>
                </a:lnTo>
                <a:lnTo>
                  <a:pt x="280893" y="39370"/>
                </a:lnTo>
                <a:lnTo>
                  <a:pt x="279394" y="38100"/>
                </a:lnTo>
                <a:lnTo>
                  <a:pt x="277121" y="36830"/>
                </a:lnTo>
                <a:lnTo>
                  <a:pt x="274746" y="35560"/>
                </a:lnTo>
                <a:close/>
              </a:path>
              <a:path w="403225" h="402590">
                <a:moveTo>
                  <a:pt x="132607" y="17780"/>
                </a:moveTo>
                <a:lnTo>
                  <a:pt x="121482" y="17780"/>
                </a:lnTo>
                <a:lnTo>
                  <a:pt x="116847" y="19050"/>
                </a:lnTo>
                <a:lnTo>
                  <a:pt x="112618" y="20320"/>
                </a:lnTo>
                <a:lnTo>
                  <a:pt x="100553" y="27940"/>
                </a:lnTo>
                <a:lnTo>
                  <a:pt x="97581" y="29210"/>
                </a:lnTo>
                <a:lnTo>
                  <a:pt x="75762" y="58420"/>
                </a:lnTo>
                <a:lnTo>
                  <a:pt x="76359" y="62230"/>
                </a:lnTo>
                <a:lnTo>
                  <a:pt x="78950" y="68580"/>
                </a:lnTo>
                <a:lnTo>
                  <a:pt x="71622" y="74930"/>
                </a:lnTo>
                <a:lnTo>
                  <a:pt x="67545" y="80010"/>
                </a:lnTo>
                <a:lnTo>
                  <a:pt x="82023" y="80010"/>
                </a:lnTo>
                <a:lnTo>
                  <a:pt x="86240" y="76200"/>
                </a:lnTo>
                <a:lnTo>
                  <a:pt x="118790" y="76200"/>
                </a:lnTo>
                <a:lnTo>
                  <a:pt x="124429" y="73660"/>
                </a:lnTo>
                <a:lnTo>
                  <a:pt x="126410" y="72390"/>
                </a:lnTo>
                <a:lnTo>
                  <a:pt x="129001" y="71120"/>
                </a:lnTo>
                <a:lnTo>
                  <a:pt x="99702" y="71120"/>
                </a:lnTo>
                <a:lnTo>
                  <a:pt x="94050" y="68580"/>
                </a:lnTo>
                <a:lnTo>
                  <a:pt x="100349" y="64770"/>
                </a:lnTo>
                <a:lnTo>
                  <a:pt x="102547" y="62230"/>
                </a:lnTo>
                <a:lnTo>
                  <a:pt x="104896" y="60960"/>
                </a:lnTo>
                <a:lnTo>
                  <a:pt x="87383" y="60960"/>
                </a:lnTo>
                <a:lnTo>
                  <a:pt x="88107" y="54610"/>
                </a:lnTo>
                <a:lnTo>
                  <a:pt x="105950" y="36830"/>
                </a:lnTo>
                <a:lnTo>
                  <a:pt x="109620" y="34290"/>
                </a:lnTo>
                <a:lnTo>
                  <a:pt x="119539" y="29210"/>
                </a:lnTo>
                <a:lnTo>
                  <a:pt x="146666" y="29210"/>
                </a:lnTo>
                <a:lnTo>
                  <a:pt x="143110" y="24130"/>
                </a:lnTo>
                <a:lnTo>
                  <a:pt x="139643" y="21590"/>
                </a:lnTo>
                <a:lnTo>
                  <a:pt x="135516" y="19050"/>
                </a:lnTo>
                <a:lnTo>
                  <a:pt x="132607" y="17780"/>
                </a:lnTo>
                <a:close/>
              </a:path>
              <a:path w="403225" h="402590">
                <a:moveTo>
                  <a:pt x="348190" y="76200"/>
                </a:moveTo>
                <a:lnTo>
                  <a:pt x="342729" y="76200"/>
                </a:lnTo>
                <a:lnTo>
                  <a:pt x="339643" y="77470"/>
                </a:lnTo>
                <a:lnTo>
                  <a:pt x="335058" y="80010"/>
                </a:lnTo>
                <a:lnTo>
                  <a:pt x="360217" y="80010"/>
                </a:lnTo>
                <a:lnTo>
                  <a:pt x="356724" y="77470"/>
                </a:lnTo>
                <a:lnTo>
                  <a:pt x="348190" y="76200"/>
                </a:lnTo>
                <a:close/>
              </a:path>
              <a:path w="403225" h="402590">
                <a:moveTo>
                  <a:pt x="149940" y="43180"/>
                </a:moveTo>
                <a:lnTo>
                  <a:pt x="140024" y="43180"/>
                </a:lnTo>
                <a:lnTo>
                  <a:pt x="138500" y="48260"/>
                </a:lnTo>
                <a:lnTo>
                  <a:pt x="138322" y="48260"/>
                </a:lnTo>
                <a:lnTo>
                  <a:pt x="136760" y="53340"/>
                </a:lnTo>
                <a:lnTo>
                  <a:pt x="134170" y="55880"/>
                </a:lnTo>
                <a:lnTo>
                  <a:pt x="130639" y="57150"/>
                </a:lnTo>
                <a:lnTo>
                  <a:pt x="123806" y="60960"/>
                </a:lnTo>
                <a:lnTo>
                  <a:pt x="120974" y="62230"/>
                </a:lnTo>
                <a:lnTo>
                  <a:pt x="118790" y="63500"/>
                </a:lnTo>
                <a:lnTo>
                  <a:pt x="114548" y="67310"/>
                </a:lnTo>
                <a:lnTo>
                  <a:pt x="111856" y="68580"/>
                </a:lnTo>
                <a:lnTo>
                  <a:pt x="109417" y="69850"/>
                </a:lnTo>
                <a:lnTo>
                  <a:pt x="106496" y="71120"/>
                </a:lnTo>
                <a:lnTo>
                  <a:pt x="129001" y="71120"/>
                </a:lnTo>
                <a:lnTo>
                  <a:pt x="135376" y="67310"/>
                </a:lnTo>
                <a:lnTo>
                  <a:pt x="140558" y="64770"/>
                </a:lnTo>
                <a:lnTo>
                  <a:pt x="144711" y="59690"/>
                </a:lnTo>
                <a:lnTo>
                  <a:pt x="147390" y="54610"/>
                </a:lnTo>
                <a:lnTo>
                  <a:pt x="149143" y="49530"/>
                </a:lnTo>
                <a:lnTo>
                  <a:pt x="150006" y="45720"/>
                </a:lnTo>
                <a:lnTo>
                  <a:pt x="149940" y="43180"/>
                </a:lnTo>
                <a:close/>
              </a:path>
              <a:path w="403225" h="402590">
                <a:moveTo>
                  <a:pt x="301746" y="50800"/>
                </a:moveTo>
                <a:lnTo>
                  <a:pt x="295879" y="50800"/>
                </a:lnTo>
                <a:lnTo>
                  <a:pt x="293453" y="55880"/>
                </a:lnTo>
                <a:lnTo>
                  <a:pt x="294202" y="58420"/>
                </a:lnTo>
                <a:lnTo>
                  <a:pt x="296717" y="60960"/>
                </a:lnTo>
                <a:lnTo>
                  <a:pt x="301708" y="63500"/>
                </a:lnTo>
                <a:lnTo>
                  <a:pt x="308566" y="68580"/>
                </a:lnTo>
                <a:lnTo>
                  <a:pt x="302889" y="71120"/>
                </a:lnTo>
                <a:lnTo>
                  <a:pt x="326575" y="71120"/>
                </a:lnTo>
                <a:lnTo>
                  <a:pt x="323679" y="68580"/>
                </a:lnTo>
                <a:lnTo>
                  <a:pt x="326270" y="62230"/>
                </a:lnTo>
                <a:lnTo>
                  <a:pt x="326469" y="60960"/>
                </a:lnTo>
                <a:lnTo>
                  <a:pt x="315360" y="60960"/>
                </a:lnTo>
                <a:lnTo>
                  <a:pt x="307867" y="54610"/>
                </a:lnTo>
                <a:lnTo>
                  <a:pt x="305277" y="53340"/>
                </a:lnTo>
                <a:lnTo>
                  <a:pt x="302800" y="52070"/>
                </a:lnTo>
                <a:lnTo>
                  <a:pt x="301746" y="50800"/>
                </a:lnTo>
                <a:close/>
              </a:path>
              <a:path w="403225" h="402590">
                <a:moveTo>
                  <a:pt x="103880" y="50800"/>
                </a:moveTo>
                <a:lnTo>
                  <a:pt x="100845" y="50800"/>
                </a:lnTo>
                <a:lnTo>
                  <a:pt x="99664" y="52070"/>
                </a:lnTo>
                <a:lnTo>
                  <a:pt x="96527" y="53340"/>
                </a:lnTo>
                <a:lnTo>
                  <a:pt x="94342" y="55880"/>
                </a:lnTo>
                <a:lnTo>
                  <a:pt x="92145" y="57150"/>
                </a:lnTo>
                <a:lnTo>
                  <a:pt x="87383" y="60960"/>
                </a:lnTo>
                <a:lnTo>
                  <a:pt x="104896" y="60960"/>
                </a:lnTo>
                <a:lnTo>
                  <a:pt x="107246" y="59690"/>
                </a:lnTo>
                <a:lnTo>
                  <a:pt x="107969" y="55880"/>
                </a:lnTo>
                <a:lnTo>
                  <a:pt x="105518" y="52070"/>
                </a:lnTo>
                <a:lnTo>
                  <a:pt x="103880" y="50800"/>
                </a:lnTo>
                <a:close/>
              </a:path>
              <a:path w="403225" h="402590">
                <a:moveTo>
                  <a:pt x="281134" y="17780"/>
                </a:moveTo>
                <a:lnTo>
                  <a:pt x="270021" y="17780"/>
                </a:lnTo>
                <a:lnTo>
                  <a:pt x="267088" y="19050"/>
                </a:lnTo>
                <a:lnTo>
                  <a:pt x="262998" y="21590"/>
                </a:lnTo>
                <a:lnTo>
                  <a:pt x="259531" y="24130"/>
                </a:lnTo>
                <a:lnTo>
                  <a:pt x="255975" y="29210"/>
                </a:lnTo>
                <a:lnTo>
                  <a:pt x="283064" y="29210"/>
                </a:lnTo>
                <a:lnTo>
                  <a:pt x="292983" y="34290"/>
                </a:lnTo>
                <a:lnTo>
                  <a:pt x="296564" y="36830"/>
                </a:lnTo>
                <a:lnTo>
                  <a:pt x="299397" y="38100"/>
                </a:lnTo>
                <a:lnTo>
                  <a:pt x="307588" y="43180"/>
                </a:lnTo>
                <a:lnTo>
                  <a:pt x="311157" y="45720"/>
                </a:lnTo>
                <a:lnTo>
                  <a:pt x="313646" y="49530"/>
                </a:lnTo>
                <a:lnTo>
                  <a:pt x="314421" y="53340"/>
                </a:lnTo>
                <a:lnTo>
                  <a:pt x="315360" y="60960"/>
                </a:lnTo>
                <a:lnTo>
                  <a:pt x="326469" y="60960"/>
                </a:lnTo>
                <a:lnTo>
                  <a:pt x="305061" y="29210"/>
                </a:lnTo>
                <a:lnTo>
                  <a:pt x="301975" y="27940"/>
                </a:lnTo>
                <a:lnTo>
                  <a:pt x="298000" y="25400"/>
                </a:lnTo>
                <a:lnTo>
                  <a:pt x="290037" y="21590"/>
                </a:lnTo>
                <a:lnTo>
                  <a:pt x="285782" y="19050"/>
                </a:lnTo>
                <a:lnTo>
                  <a:pt x="281134" y="17780"/>
                </a:lnTo>
                <a:close/>
              </a:path>
              <a:path w="403225" h="402590">
                <a:moveTo>
                  <a:pt x="177032" y="35560"/>
                </a:moveTo>
                <a:lnTo>
                  <a:pt x="164561" y="35560"/>
                </a:lnTo>
                <a:lnTo>
                  <a:pt x="167532" y="40640"/>
                </a:lnTo>
                <a:lnTo>
                  <a:pt x="170441" y="44450"/>
                </a:lnTo>
                <a:lnTo>
                  <a:pt x="174073" y="46990"/>
                </a:lnTo>
                <a:lnTo>
                  <a:pt x="178975" y="50800"/>
                </a:lnTo>
                <a:lnTo>
                  <a:pt x="184271" y="52070"/>
                </a:lnTo>
                <a:lnTo>
                  <a:pt x="218320" y="52070"/>
                </a:lnTo>
                <a:lnTo>
                  <a:pt x="223628" y="50800"/>
                </a:lnTo>
                <a:lnTo>
                  <a:pt x="228492" y="46990"/>
                </a:lnTo>
                <a:lnTo>
                  <a:pt x="232175" y="44450"/>
                </a:lnTo>
                <a:lnTo>
                  <a:pt x="234106" y="41910"/>
                </a:lnTo>
                <a:lnTo>
                  <a:pt x="186100" y="41910"/>
                </a:lnTo>
                <a:lnTo>
                  <a:pt x="182696" y="40640"/>
                </a:lnTo>
                <a:lnTo>
                  <a:pt x="179331" y="38100"/>
                </a:lnTo>
                <a:lnTo>
                  <a:pt x="177032" y="35560"/>
                </a:lnTo>
                <a:close/>
              </a:path>
              <a:path w="403225" h="402590">
                <a:moveTo>
                  <a:pt x="223057" y="1270"/>
                </a:moveTo>
                <a:lnTo>
                  <a:pt x="179559" y="1270"/>
                </a:lnTo>
                <a:lnTo>
                  <a:pt x="171889" y="5080"/>
                </a:lnTo>
                <a:lnTo>
                  <a:pt x="167177" y="11430"/>
                </a:lnTo>
                <a:lnTo>
                  <a:pt x="164434" y="13970"/>
                </a:lnTo>
                <a:lnTo>
                  <a:pt x="162770" y="19050"/>
                </a:lnTo>
                <a:lnTo>
                  <a:pt x="162211" y="25400"/>
                </a:lnTo>
                <a:lnTo>
                  <a:pt x="156407" y="26670"/>
                </a:lnTo>
                <a:lnTo>
                  <a:pt x="152381" y="26670"/>
                </a:lnTo>
                <a:lnTo>
                  <a:pt x="146666" y="29210"/>
                </a:lnTo>
                <a:lnTo>
                  <a:pt x="129636" y="29210"/>
                </a:lnTo>
                <a:lnTo>
                  <a:pt x="136087" y="33020"/>
                </a:lnTo>
                <a:lnTo>
                  <a:pt x="127413" y="35560"/>
                </a:lnTo>
                <a:lnTo>
                  <a:pt x="124594" y="36830"/>
                </a:lnTo>
                <a:lnTo>
                  <a:pt x="121927" y="39370"/>
                </a:lnTo>
                <a:lnTo>
                  <a:pt x="120377" y="39370"/>
                </a:lnTo>
                <a:lnTo>
                  <a:pt x="119222" y="40640"/>
                </a:lnTo>
                <a:lnTo>
                  <a:pt x="118498" y="43180"/>
                </a:lnTo>
                <a:lnTo>
                  <a:pt x="118345" y="44450"/>
                </a:lnTo>
                <a:lnTo>
                  <a:pt x="120149" y="48260"/>
                </a:lnTo>
                <a:lnTo>
                  <a:pt x="122117" y="49530"/>
                </a:lnTo>
                <a:lnTo>
                  <a:pt x="125826" y="49530"/>
                </a:lnTo>
                <a:lnTo>
                  <a:pt x="126613" y="48260"/>
                </a:lnTo>
                <a:lnTo>
                  <a:pt x="129318" y="46990"/>
                </a:lnTo>
                <a:lnTo>
                  <a:pt x="132201" y="45720"/>
                </a:lnTo>
                <a:lnTo>
                  <a:pt x="140024" y="43180"/>
                </a:lnTo>
                <a:lnTo>
                  <a:pt x="149940" y="43180"/>
                </a:lnTo>
                <a:lnTo>
                  <a:pt x="149841" y="39370"/>
                </a:lnTo>
                <a:lnTo>
                  <a:pt x="155302" y="38100"/>
                </a:lnTo>
                <a:lnTo>
                  <a:pt x="158985" y="36830"/>
                </a:lnTo>
                <a:lnTo>
                  <a:pt x="164561" y="35560"/>
                </a:lnTo>
                <a:lnTo>
                  <a:pt x="177032" y="35560"/>
                </a:lnTo>
                <a:lnTo>
                  <a:pt x="174733" y="33020"/>
                </a:lnTo>
                <a:lnTo>
                  <a:pt x="182582" y="31750"/>
                </a:lnTo>
                <a:lnTo>
                  <a:pt x="190951" y="31750"/>
                </a:lnTo>
                <a:lnTo>
                  <a:pt x="193275" y="29210"/>
                </a:lnTo>
                <a:lnTo>
                  <a:pt x="193148" y="22860"/>
                </a:lnTo>
                <a:lnTo>
                  <a:pt x="173413" y="22860"/>
                </a:lnTo>
                <a:lnTo>
                  <a:pt x="177057" y="17780"/>
                </a:lnTo>
                <a:lnTo>
                  <a:pt x="179978" y="13970"/>
                </a:lnTo>
                <a:lnTo>
                  <a:pt x="183903" y="11430"/>
                </a:lnTo>
                <a:lnTo>
                  <a:pt x="235427" y="11430"/>
                </a:lnTo>
                <a:lnTo>
                  <a:pt x="230728" y="5080"/>
                </a:lnTo>
                <a:lnTo>
                  <a:pt x="223057" y="1270"/>
                </a:lnTo>
                <a:close/>
              </a:path>
              <a:path w="403225" h="402590">
                <a:moveTo>
                  <a:pt x="282493" y="41910"/>
                </a:moveTo>
                <a:lnTo>
                  <a:pt x="262554" y="41910"/>
                </a:lnTo>
                <a:lnTo>
                  <a:pt x="274784" y="48260"/>
                </a:lnTo>
                <a:lnTo>
                  <a:pt x="279267" y="48260"/>
                </a:lnTo>
                <a:lnTo>
                  <a:pt x="281185" y="46990"/>
                </a:lnTo>
                <a:lnTo>
                  <a:pt x="282163" y="45720"/>
                </a:lnTo>
                <a:lnTo>
                  <a:pt x="282810" y="44450"/>
                </a:lnTo>
                <a:lnTo>
                  <a:pt x="282937" y="43180"/>
                </a:lnTo>
                <a:lnTo>
                  <a:pt x="282493" y="41910"/>
                </a:lnTo>
                <a:close/>
              </a:path>
              <a:path w="403225" h="402590">
                <a:moveTo>
                  <a:pt x="201416" y="40640"/>
                </a:moveTo>
                <a:lnTo>
                  <a:pt x="200044" y="41910"/>
                </a:lnTo>
                <a:lnTo>
                  <a:pt x="202546" y="41910"/>
                </a:lnTo>
                <a:lnTo>
                  <a:pt x="201416" y="40640"/>
                </a:lnTo>
                <a:close/>
              </a:path>
              <a:path w="403225" h="402590">
                <a:moveTo>
                  <a:pt x="220263" y="21590"/>
                </a:moveTo>
                <a:lnTo>
                  <a:pt x="210497" y="21590"/>
                </a:lnTo>
                <a:lnTo>
                  <a:pt x="208007" y="22860"/>
                </a:lnTo>
                <a:lnTo>
                  <a:pt x="207918" y="29210"/>
                </a:lnTo>
                <a:lnTo>
                  <a:pt x="210230" y="31750"/>
                </a:lnTo>
                <a:lnTo>
                  <a:pt x="219437" y="31750"/>
                </a:lnTo>
                <a:lnTo>
                  <a:pt x="227819" y="33020"/>
                </a:lnTo>
                <a:lnTo>
                  <a:pt x="223285" y="38100"/>
                </a:lnTo>
                <a:lnTo>
                  <a:pt x="219856" y="40640"/>
                </a:lnTo>
                <a:lnTo>
                  <a:pt x="216554" y="41910"/>
                </a:lnTo>
                <a:lnTo>
                  <a:pt x="234106" y="41910"/>
                </a:lnTo>
                <a:lnTo>
                  <a:pt x="235071" y="40640"/>
                </a:lnTo>
                <a:lnTo>
                  <a:pt x="238056" y="35560"/>
                </a:lnTo>
                <a:lnTo>
                  <a:pt x="274746" y="35560"/>
                </a:lnTo>
                <a:lnTo>
                  <a:pt x="272117" y="34290"/>
                </a:lnTo>
                <a:lnTo>
                  <a:pt x="266605" y="31750"/>
                </a:lnTo>
                <a:lnTo>
                  <a:pt x="272574" y="30480"/>
                </a:lnTo>
                <a:lnTo>
                  <a:pt x="274619" y="29210"/>
                </a:lnTo>
                <a:lnTo>
                  <a:pt x="255975" y="29210"/>
                </a:lnTo>
                <a:lnTo>
                  <a:pt x="250248" y="26670"/>
                </a:lnTo>
                <a:lnTo>
                  <a:pt x="246209" y="26670"/>
                </a:lnTo>
                <a:lnTo>
                  <a:pt x="240405" y="24130"/>
                </a:lnTo>
                <a:lnTo>
                  <a:pt x="240259" y="22860"/>
                </a:lnTo>
                <a:lnTo>
                  <a:pt x="229496" y="22860"/>
                </a:lnTo>
                <a:lnTo>
                  <a:pt x="220263" y="21590"/>
                </a:lnTo>
                <a:close/>
              </a:path>
              <a:path w="403225" h="402590">
                <a:moveTo>
                  <a:pt x="190685" y="21590"/>
                </a:moveTo>
                <a:lnTo>
                  <a:pt x="179166" y="21590"/>
                </a:lnTo>
                <a:lnTo>
                  <a:pt x="173413" y="22860"/>
                </a:lnTo>
                <a:lnTo>
                  <a:pt x="193148" y="22860"/>
                </a:lnTo>
                <a:lnTo>
                  <a:pt x="190685" y="21590"/>
                </a:lnTo>
                <a:close/>
              </a:path>
              <a:path w="403225" h="402590">
                <a:moveTo>
                  <a:pt x="235427" y="11430"/>
                </a:moveTo>
                <a:lnTo>
                  <a:pt x="218701" y="11430"/>
                </a:lnTo>
                <a:lnTo>
                  <a:pt x="222625" y="13970"/>
                </a:lnTo>
                <a:lnTo>
                  <a:pt x="225254" y="16510"/>
                </a:lnTo>
                <a:lnTo>
                  <a:pt x="229496" y="22860"/>
                </a:lnTo>
                <a:lnTo>
                  <a:pt x="240259" y="22860"/>
                </a:lnTo>
                <a:lnTo>
                  <a:pt x="239821" y="19050"/>
                </a:lnTo>
                <a:lnTo>
                  <a:pt x="238170" y="13970"/>
                </a:lnTo>
                <a:lnTo>
                  <a:pt x="235427" y="11430"/>
                </a:lnTo>
                <a:close/>
              </a:path>
              <a:path w="403225" h="402590">
                <a:moveTo>
                  <a:pt x="211817" y="0"/>
                </a:moveTo>
                <a:lnTo>
                  <a:pt x="190761" y="0"/>
                </a:lnTo>
                <a:lnTo>
                  <a:pt x="187713" y="1270"/>
                </a:lnTo>
                <a:lnTo>
                  <a:pt x="214815" y="1270"/>
                </a:lnTo>
                <a:lnTo>
                  <a:pt x="211817"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86" name="object 86"/>
          <p:cNvSpPr/>
          <p:nvPr/>
        </p:nvSpPr>
        <p:spPr>
          <a:xfrm>
            <a:off x="6672667" y="3760082"/>
            <a:ext cx="176744" cy="176744"/>
          </a:xfrm>
          <a:custGeom>
            <a:avLst/>
            <a:gdLst/>
            <a:ahLst/>
            <a:cxnLst/>
            <a:rect l="l" t="t" r="r" b="b"/>
            <a:pathLst>
              <a:path w="275589" h="275589">
                <a:moveTo>
                  <a:pt x="137515" y="0"/>
                </a:moveTo>
                <a:lnTo>
                  <a:pt x="94050" y="7010"/>
                </a:lnTo>
                <a:lnTo>
                  <a:pt x="56301" y="26533"/>
                </a:lnTo>
                <a:lnTo>
                  <a:pt x="26533" y="56301"/>
                </a:lnTo>
                <a:lnTo>
                  <a:pt x="7010" y="94050"/>
                </a:lnTo>
                <a:lnTo>
                  <a:pt x="0" y="137515"/>
                </a:lnTo>
                <a:lnTo>
                  <a:pt x="7010" y="180980"/>
                </a:lnTo>
                <a:lnTo>
                  <a:pt x="26533" y="218729"/>
                </a:lnTo>
                <a:lnTo>
                  <a:pt x="56301" y="248498"/>
                </a:lnTo>
                <a:lnTo>
                  <a:pt x="94050" y="268020"/>
                </a:lnTo>
                <a:lnTo>
                  <a:pt x="137515" y="275031"/>
                </a:lnTo>
                <a:lnTo>
                  <a:pt x="180980" y="268020"/>
                </a:lnTo>
                <a:lnTo>
                  <a:pt x="218729" y="248498"/>
                </a:lnTo>
                <a:lnTo>
                  <a:pt x="248498" y="218729"/>
                </a:lnTo>
                <a:lnTo>
                  <a:pt x="268020" y="180980"/>
                </a:lnTo>
                <a:lnTo>
                  <a:pt x="275031" y="137515"/>
                </a:lnTo>
                <a:lnTo>
                  <a:pt x="268020" y="94050"/>
                </a:lnTo>
                <a:lnTo>
                  <a:pt x="248498" y="56301"/>
                </a:lnTo>
                <a:lnTo>
                  <a:pt x="218729" y="26533"/>
                </a:lnTo>
                <a:lnTo>
                  <a:pt x="180980" y="7010"/>
                </a:lnTo>
                <a:lnTo>
                  <a:pt x="137515"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87" name="object 87"/>
          <p:cNvSpPr/>
          <p:nvPr/>
        </p:nvSpPr>
        <p:spPr>
          <a:xfrm>
            <a:off x="6631754" y="3717597"/>
            <a:ext cx="258600" cy="258193"/>
          </a:xfrm>
          <a:custGeom>
            <a:avLst/>
            <a:gdLst/>
            <a:ahLst/>
            <a:cxnLst/>
            <a:rect l="l" t="t" r="r" b="b"/>
            <a:pathLst>
              <a:path w="403225" h="402589">
                <a:moveTo>
                  <a:pt x="127807" y="355600"/>
                </a:moveTo>
                <a:lnTo>
                  <a:pt x="123311" y="355600"/>
                </a:lnTo>
                <a:lnTo>
                  <a:pt x="121406" y="356870"/>
                </a:lnTo>
                <a:lnTo>
                  <a:pt x="119780" y="359410"/>
                </a:lnTo>
                <a:lnTo>
                  <a:pt x="119653" y="360680"/>
                </a:lnTo>
                <a:lnTo>
                  <a:pt x="120542" y="363220"/>
                </a:lnTo>
                <a:lnTo>
                  <a:pt x="121698" y="364490"/>
                </a:lnTo>
                <a:lnTo>
                  <a:pt x="123197" y="365760"/>
                </a:lnTo>
                <a:lnTo>
                  <a:pt x="125483" y="367030"/>
                </a:lnTo>
                <a:lnTo>
                  <a:pt x="127870" y="367030"/>
                </a:lnTo>
                <a:lnTo>
                  <a:pt x="130474" y="368300"/>
                </a:lnTo>
                <a:lnTo>
                  <a:pt x="135884" y="370840"/>
                </a:lnTo>
                <a:lnTo>
                  <a:pt x="129877" y="373380"/>
                </a:lnTo>
                <a:lnTo>
                  <a:pt x="127972" y="374650"/>
                </a:lnTo>
                <a:lnTo>
                  <a:pt x="146641" y="374650"/>
                </a:lnTo>
                <a:lnTo>
                  <a:pt x="152394" y="375920"/>
                </a:lnTo>
                <a:lnTo>
                  <a:pt x="156420" y="377190"/>
                </a:lnTo>
                <a:lnTo>
                  <a:pt x="162211" y="378460"/>
                </a:lnTo>
                <a:lnTo>
                  <a:pt x="179559" y="402590"/>
                </a:lnTo>
                <a:lnTo>
                  <a:pt x="223044" y="402590"/>
                </a:lnTo>
                <a:lnTo>
                  <a:pt x="230728" y="398780"/>
                </a:lnTo>
                <a:lnTo>
                  <a:pt x="235452" y="392430"/>
                </a:lnTo>
                <a:lnTo>
                  <a:pt x="188424" y="392430"/>
                </a:lnTo>
                <a:lnTo>
                  <a:pt x="183903" y="391160"/>
                </a:lnTo>
                <a:lnTo>
                  <a:pt x="179978" y="389890"/>
                </a:lnTo>
                <a:lnTo>
                  <a:pt x="177400" y="386080"/>
                </a:lnTo>
                <a:lnTo>
                  <a:pt x="176892" y="386080"/>
                </a:lnTo>
                <a:lnTo>
                  <a:pt x="173247" y="381000"/>
                </a:lnTo>
                <a:lnTo>
                  <a:pt x="193339" y="381000"/>
                </a:lnTo>
                <a:lnTo>
                  <a:pt x="194583" y="379730"/>
                </a:lnTo>
                <a:lnTo>
                  <a:pt x="194672" y="374650"/>
                </a:lnTo>
                <a:lnTo>
                  <a:pt x="192361" y="372110"/>
                </a:lnTo>
                <a:lnTo>
                  <a:pt x="186303" y="372110"/>
                </a:lnTo>
                <a:lnTo>
                  <a:pt x="183141" y="370840"/>
                </a:lnTo>
                <a:lnTo>
                  <a:pt x="174784" y="370840"/>
                </a:lnTo>
                <a:lnTo>
                  <a:pt x="177223" y="368300"/>
                </a:lnTo>
                <a:lnTo>
                  <a:pt x="164561" y="368300"/>
                </a:lnTo>
                <a:lnTo>
                  <a:pt x="159062" y="367030"/>
                </a:lnTo>
                <a:lnTo>
                  <a:pt x="155391" y="365760"/>
                </a:lnTo>
                <a:lnTo>
                  <a:pt x="149854" y="364490"/>
                </a:lnTo>
                <a:lnTo>
                  <a:pt x="149945" y="360680"/>
                </a:lnTo>
                <a:lnTo>
                  <a:pt x="139999" y="360680"/>
                </a:lnTo>
                <a:lnTo>
                  <a:pt x="132709" y="358140"/>
                </a:lnTo>
                <a:lnTo>
                  <a:pt x="127807" y="355600"/>
                </a:lnTo>
                <a:close/>
              </a:path>
              <a:path w="403225" h="402589">
                <a:moveTo>
                  <a:pt x="240176" y="381000"/>
                </a:moveTo>
                <a:lnTo>
                  <a:pt x="229166" y="381000"/>
                </a:lnTo>
                <a:lnTo>
                  <a:pt x="225267" y="386080"/>
                </a:lnTo>
                <a:lnTo>
                  <a:pt x="222625" y="389890"/>
                </a:lnTo>
                <a:lnTo>
                  <a:pt x="218688" y="391160"/>
                </a:lnTo>
                <a:lnTo>
                  <a:pt x="214218" y="392430"/>
                </a:lnTo>
                <a:lnTo>
                  <a:pt x="235452" y="392430"/>
                </a:lnTo>
                <a:lnTo>
                  <a:pt x="238170" y="388620"/>
                </a:lnTo>
                <a:lnTo>
                  <a:pt x="239834" y="384810"/>
                </a:lnTo>
                <a:lnTo>
                  <a:pt x="240176" y="381000"/>
                </a:lnTo>
                <a:close/>
              </a:path>
              <a:path w="403225" h="402589">
                <a:moveTo>
                  <a:pt x="82125" y="323850"/>
                </a:moveTo>
                <a:lnTo>
                  <a:pt x="67558" y="323850"/>
                </a:lnTo>
                <a:lnTo>
                  <a:pt x="71673" y="328930"/>
                </a:lnTo>
                <a:lnTo>
                  <a:pt x="74619" y="331470"/>
                </a:lnTo>
                <a:lnTo>
                  <a:pt x="78937" y="335280"/>
                </a:lnTo>
                <a:lnTo>
                  <a:pt x="76359" y="341630"/>
                </a:lnTo>
                <a:lnTo>
                  <a:pt x="75762" y="345440"/>
                </a:lnTo>
                <a:lnTo>
                  <a:pt x="76423" y="350520"/>
                </a:lnTo>
                <a:lnTo>
                  <a:pt x="100629" y="375920"/>
                </a:lnTo>
                <a:lnTo>
                  <a:pt x="104540" y="378460"/>
                </a:lnTo>
                <a:lnTo>
                  <a:pt x="112580" y="382270"/>
                </a:lnTo>
                <a:lnTo>
                  <a:pt x="116847" y="384810"/>
                </a:lnTo>
                <a:lnTo>
                  <a:pt x="121482" y="386080"/>
                </a:lnTo>
                <a:lnTo>
                  <a:pt x="129407" y="386080"/>
                </a:lnTo>
                <a:lnTo>
                  <a:pt x="132595" y="384810"/>
                </a:lnTo>
                <a:lnTo>
                  <a:pt x="139631" y="382270"/>
                </a:lnTo>
                <a:lnTo>
                  <a:pt x="143098" y="379730"/>
                </a:lnTo>
                <a:lnTo>
                  <a:pt x="146641" y="374650"/>
                </a:lnTo>
                <a:lnTo>
                  <a:pt x="119526" y="374650"/>
                </a:lnTo>
                <a:lnTo>
                  <a:pt x="117202" y="373380"/>
                </a:lnTo>
                <a:lnTo>
                  <a:pt x="109633" y="369570"/>
                </a:lnTo>
                <a:lnTo>
                  <a:pt x="106026" y="367030"/>
                </a:lnTo>
                <a:lnTo>
                  <a:pt x="103207" y="365760"/>
                </a:lnTo>
                <a:lnTo>
                  <a:pt x="95003" y="360680"/>
                </a:lnTo>
                <a:lnTo>
                  <a:pt x="91434" y="358140"/>
                </a:lnTo>
                <a:lnTo>
                  <a:pt x="88958" y="354330"/>
                </a:lnTo>
                <a:lnTo>
                  <a:pt x="88170" y="349250"/>
                </a:lnTo>
                <a:lnTo>
                  <a:pt x="87395" y="342900"/>
                </a:lnTo>
                <a:lnTo>
                  <a:pt x="105880" y="342900"/>
                </a:lnTo>
                <a:lnTo>
                  <a:pt x="103372" y="341630"/>
                </a:lnTo>
                <a:lnTo>
                  <a:pt x="100781" y="339090"/>
                </a:lnTo>
                <a:lnTo>
                  <a:pt x="94050" y="334010"/>
                </a:lnTo>
                <a:lnTo>
                  <a:pt x="99702" y="332740"/>
                </a:lnTo>
                <a:lnTo>
                  <a:pt x="129013" y="332740"/>
                </a:lnTo>
                <a:lnTo>
                  <a:pt x="126524" y="331470"/>
                </a:lnTo>
                <a:lnTo>
                  <a:pt x="124429" y="330200"/>
                </a:lnTo>
                <a:lnTo>
                  <a:pt x="120018" y="327660"/>
                </a:lnTo>
                <a:lnTo>
                  <a:pt x="86240" y="327660"/>
                </a:lnTo>
                <a:lnTo>
                  <a:pt x="82125" y="323850"/>
                </a:lnTo>
                <a:close/>
              </a:path>
              <a:path w="403225" h="402589">
                <a:moveTo>
                  <a:pt x="326469" y="342900"/>
                </a:moveTo>
                <a:lnTo>
                  <a:pt x="315526" y="342900"/>
                </a:lnTo>
                <a:lnTo>
                  <a:pt x="313646" y="354330"/>
                </a:lnTo>
                <a:lnTo>
                  <a:pt x="311169" y="358140"/>
                </a:lnTo>
                <a:lnTo>
                  <a:pt x="307499" y="360680"/>
                </a:lnTo>
                <a:lnTo>
                  <a:pt x="299384" y="365760"/>
                </a:lnTo>
                <a:lnTo>
                  <a:pt x="296653" y="367030"/>
                </a:lnTo>
                <a:lnTo>
                  <a:pt x="293097" y="369570"/>
                </a:lnTo>
                <a:lnTo>
                  <a:pt x="285287" y="373380"/>
                </a:lnTo>
                <a:lnTo>
                  <a:pt x="283064" y="374650"/>
                </a:lnTo>
                <a:lnTo>
                  <a:pt x="255963" y="374650"/>
                </a:lnTo>
                <a:lnTo>
                  <a:pt x="259506" y="379730"/>
                </a:lnTo>
                <a:lnTo>
                  <a:pt x="262998" y="382270"/>
                </a:lnTo>
                <a:lnTo>
                  <a:pt x="267113" y="383540"/>
                </a:lnTo>
                <a:lnTo>
                  <a:pt x="270021" y="384810"/>
                </a:lnTo>
                <a:lnTo>
                  <a:pt x="273222" y="386080"/>
                </a:lnTo>
                <a:lnTo>
                  <a:pt x="281147" y="386080"/>
                </a:lnTo>
                <a:lnTo>
                  <a:pt x="285782" y="384810"/>
                </a:lnTo>
                <a:lnTo>
                  <a:pt x="289999" y="382270"/>
                </a:lnTo>
                <a:lnTo>
                  <a:pt x="298050" y="378460"/>
                </a:lnTo>
                <a:lnTo>
                  <a:pt x="302064" y="375920"/>
                </a:lnTo>
                <a:lnTo>
                  <a:pt x="305035" y="374650"/>
                </a:lnTo>
                <a:lnTo>
                  <a:pt x="310763" y="370840"/>
                </a:lnTo>
                <a:lnTo>
                  <a:pt x="313557" y="369570"/>
                </a:lnTo>
                <a:lnTo>
                  <a:pt x="320593" y="364490"/>
                </a:lnTo>
                <a:lnTo>
                  <a:pt x="325190" y="356870"/>
                </a:lnTo>
                <a:lnTo>
                  <a:pt x="326206" y="349250"/>
                </a:lnTo>
                <a:lnTo>
                  <a:pt x="326867" y="345440"/>
                </a:lnTo>
                <a:lnTo>
                  <a:pt x="326469" y="342900"/>
                </a:lnTo>
                <a:close/>
              </a:path>
              <a:path w="403225" h="402589">
                <a:moveTo>
                  <a:pt x="193339" y="381000"/>
                </a:moveTo>
                <a:lnTo>
                  <a:pt x="173247" y="381000"/>
                </a:lnTo>
                <a:lnTo>
                  <a:pt x="182379" y="382270"/>
                </a:lnTo>
                <a:lnTo>
                  <a:pt x="192094" y="382270"/>
                </a:lnTo>
                <a:lnTo>
                  <a:pt x="193339" y="381000"/>
                </a:lnTo>
                <a:close/>
              </a:path>
              <a:path w="403225" h="402589">
                <a:moveTo>
                  <a:pt x="234106" y="361950"/>
                </a:moveTo>
                <a:lnTo>
                  <a:pt x="216554" y="361950"/>
                </a:lnTo>
                <a:lnTo>
                  <a:pt x="219856" y="363220"/>
                </a:lnTo>
                <a:lnTo>
                  <a:pt x="222803" y="365760"/>
                </a:lnTo>
                <a:lnTo>
                  <a:pt x="223717" y="365760"/>
                </a:lnTo>
                <a:lnTo>
                  <a:pt x="227845" y="370840"/>
                </a:lnTo>
                <a:lnTo>
                  <a:pt x="220009" y="370840"/>
                </a:lnTo>
                <a:lnTo>
                  <a:pt x="217316" y="372110"/>
                </a:lnTo>
                <a:lnTo>
                  <a:pt x="211652" y="372110"/>
                </a:lnTo>
                <a:lnTo>
                  <a:pt x="209328" y="374650"/>
                </a:lnTo>
                <a:lnTo>
                  <a:pt x="209455" y="379730"/>
                </a:lnTo>
                <a:lnTo>
                  <a:pt x="211919" y="382270"/>
                </a:lnTo>
                <a:lnTo>
                  <a:pt x="223451" y="382270"/>
                </a:lnTo>
                <a:lnTo>
                  <a:pt x="229166" y="381000"/>
                </a:lnTo>
                <a:lnTo>
                  <a:pt x="240176" y="381000"/>
                </a:lnTo>
                <a:lnTo>
                  <a:pt x="240405" y="378460"/>
                </a:lnTo>
                <a:lnTo>
                  <a:pt x="246222" y="377190"/>
                </a:lnTo>
                <a:lnTo>
                  <a:pt x="250248" y="375920"/>
                </a:lnTo>
                <a:lnTo>
                  <a:pt x="255963" y="374650"/>
                </a:lnTo>
                <a:lnTo>
                  <a:pt x="274619" y="374650"/>
                </a:lnTo>
                <a:lnTo>
                  <a:pt x="272955" y="373380"/>
                </a:lnTo>
                <a:lnTo>
                  <a:pt x="266516" y="370840"/>
                </a:lnTo>
                <a:lnTo>
                  <a:pt x="272291" y="368300"/>
                </a:lnTo>
                <a:lnTo>
                  <a:pt x="238043" y="368300"/>
                </a:lnTo>
                <a:lnTo>
                  <a:pt x="235071" y="363220"/>
                </a:lnTo>
                <a:lnTo>
                  <a:pt x="234106" y="361950"/>
                </a:lnTo>
                <a:close/>
              </a:path>
              <a:path w="403225" h="402589">
                <a:moveTo>
                  <a:pt x="184284" y="350520"/>
                </a:moveTo>
                <a:lnTo>
                  <a:pt x="178988" y="353060"/>
                </a:lnTo>
                <a:lnTo>
                  <a:pt x="174111" y="356870"/>
                </a:lnTo>
                <a:lnTo>
                  <a:pt x="170441" y="359410"/>
                </a:lnTo>
                <a:lnTo>
                  <a:pt x="167545" y="363220"/>
                </a:lnTo>
                <a:lnTo>
                  <a:pt x="164561" y="368300"/>
                </a:lnTo>
                <a:lnTo>
                  <a:pt x="177223" y="368300"/>
                </a:lnTo>
                <a:lnTo>
                  <a:pt x="178442" y="367030"/>
                </a:lnTo>
                <a:lnTo>
                  <a:pt x="178861" y="365760"/>
                </a:lnTo>
                <a:lnTo>
                  <a:pt x="179839" y="365760"/>
                </a:lnTo>
                <a:lnTo>
                  <a:pt x="182747" y="363220"/>
                </a:lnTo>
                <a:lnTo>
                  <a:pt x="186062" y="361950"/>
                </a:lnTo>
                <a:lnTo>
                  <a:pt x="234106" y="361950"/>
                </a:lnTo>
                <a:lnTo>
                  <a:pt x="232175" y="359410"/>
                </a:lnTo>
                <a:lnTo>
                  <a:pt x="228518" y="356870"/>
                </a:lnTo>
                <a:lnTo>
                  <a:pt x="223628" y="353060"/>
                </a:lnTo>
                <a:lnTo>
                  <a:pt x="220974" y="351790"/>
                </a:lnTo>
                <a:lnTo>
                  <a:pt x="190748" y="351790"/>
                </a:lnTo>
                <a:lnTo>
                  <a:pt x="184284" y="350520"/>
                </a:lnTo>
                <a:close/>
              </a:path>
              <a:path w="403225" h="402589">
                <a:moveTo>
                  <a:pt x="306763" y="322580"/>
                </a:moveTo>
                <a:lnTo>
                  <a:pt x="293301" y="322580"/>
                </a:lnTo>
                <a:lnTo>
                  <a:pt x="288627" y="323850"/>
                </a:lnTo>
                <a:lnTo>
                  <a:pt x="284690" y="326390"/>
                </a:lnTo>
                <a:lnTo>
                  <a:pt x="283801" y="326390"/>
                </a:lnTo>
                <a:lnTo>
                  <a:pt x="282950" y="327660"/>
                </a:lnTo>
                <a:lnTo>
                  <a:pt x="278188" y="330200"/>
                </a:lnTo>
                <a:lnTo>
                  <a:pt x="276206" y="331470"/>
                </a:lnTo>
                <a:lnTo>
                  <a:pt x="273603" y="332740"/>
                </a:lnTo>
                <a:lnTo>
                  <a:pt x="270898" y="334010"/>
                </a:lnTo>
                <a:lnTo>
                  <a:pt x="267227" y="336550"/>
                </a:lnTo>
                <a:lnTo>
                  <a:pt x="262046" y="339090"/>
                </a:lnTo>
                <a:lnTo>
                  <a:pt x="257880" y="342900"/>
                </a:lnTo>
                <a:lnTo>
                  <a:pt x="255213" y="349250"/>
                </a:lnTo>
                <a:lnTo>
                  <a:pt x="253473" y="353060"/>
                </a:lnTo>
                <a:lnTo>
                  <a:pt x="252610" y="358140"/>
                </a:lnTo>
                <a:lnTo>
                  <a:pt x="252775" y="364490"/>
                </a:lnTo>
                <a:lnTo>
                  <a:pt x="247365" y="365760"/>
                </a:lnTo>
                <a:lnTo>
                  <a:pt x="239948" y="368300"/>
                </a:lnTo>
                <a:lnTo>
                  <a:pt x="272291" y="368300"/>
                </a:lnTo>
                <a:lnTo>
                  <a:pt x="278010" y="365760"/>
                </a:lnTo>
                <a:lnTo>
                  <a:pt x="280664" y="364490"/>
                </a:lnTo>
                <a:lnTo>
                  <a:pt x="282226" y="364490"/>
                </a:lnTo>
                <a:lnTo>
                  <a:pt x="283382" y="363220"/>
                </a:lnTo>
                <a:lnTo>
                  <a:pt x="284118" y="360680"/>
                </a:lnTo>
                <a:lnTo>
                  <a:pt x="262579" y="360680"/>
                </a:lnTo>
                <a:lnTo>
                  <a:pt x="263951" y="355600"/>
                </a:lnTo>
                <a:lnTo>
                  <a:pt x="264091" y="355600"/>
                </a:lnTo>
                <a:lnTo>
                  <a:pt x="264281" y="354330"/>
                </a:lnTo>
                <a:lnTo>
                  <a:pt x="265843" y="350520"/>
                </a:lnTo>
                <a:lnTo>
                  <a:pt x="268447" y="347980"/>
                </a:lnTo>
                <a:lnTo>
                  <a:pt x="278721" y="342900"/>
                </a:lnTo>
                <a:lnTo>
                  <a:pt x="281617" y="340360"/>
                </a:lnTo>
                <a:lnTo>
                  <a:pt x="283814" y="339090"/>
                </a:lnTo>
                <a:lnTo>
                  <a:pt x="288081" y="336550"/>
                </a:lnTo>
                <a:lnTo>
                  <a:pt x="290748" y="335280"/>
                </a:lnTo>
                <a:lnTo>
                  <a:pt x="293199" y="334010"/>
                </a:lnTo>
                <a:lnTo>
                  <a:pt x="296107" y="332740"/>
                </a:lnTo>
                <a:lnTo>
                  <a:pt x="326575" y="332740"/>
                </a:lnTo>
                <a:lnTo>
                  <a:pt x="328022" y="331470"/>
                </a:lnTo>
                <a:lnTo>
                  <a:pt x="330994" y="328930"/>
                </a:lnTo>
                <a:lnTo>
                  <a:pt x="332017" y="327660"/>
                </a:lnTo>
                <a:lnTo>
                  <a:pt x="316364" y="327660"/>
                </a:lnTo>
                <a:lnTo>
                  <a:pt x="311068" y="323850"/>
                </a:lnTo>
                <a:lnTo>
                  <a:pt x="306763" y="322580"/>
                </a:lnTo>
                <a:close/>
              </a:path>
              <a:path w="403225" h="402589">
                <a:moveTo>
                  <a:pt x="129013" y="332740"/>
                </a:moveTo>
                <a:lnTo>
                  <a:pt x="106496" y="332740"/>
                </a:lnTo>
                <a:lnTo>
                  <a:pt x="109417" y="334010"/>
                </a:lnTo>
                <a:lnTo>
                  <a:pt x="111741" y="335280"/>
                </a:lnTo>
                <a:lnTo>
                  <a:pt x="112681" y="335280"/>
                </a:lnTo>
                <a:lnTo>
                  <a:pt x="118790" y="339090"/>
                </a:lnTo>
                <a:lnTo>
                  <a:pt x="121076" y="340360"/>
                </a:lnTo>
                <a:lnTo>
                  <a:pt x="123908" y="342900"/>
                </a:lnTo>
                <a:lnTo>
                  <a:pt x="129877" y="345440"/>
                </a:lnTo>
                <a:lnTo>
                  <a:pt x="134157" y="347980"/>
                </a:lnTo>
                <a:lnTo>
                  <a:pt x="136748" y="350520"/>
                </a:lnTo>
                <a:lnTo>
                  <a:pt x="138322" y="354330"/>
                </a:lnTo>
                <a:lnTo>
                  <a:pt x="138500" y="355600"/>
                </a:lnTo>
                <a:lnTo>
                  <a:pt x="139999" y="360680"/>
                </a:lnTo>
                <a:lnTo>
                  <a:pt x="149945" y="360680"/>
                </a:lnTo>
                <a:lnTo>
                  <a:pt x="150006" y="358140"/>
                </a:lnTo>
                <a:lnTo>
                  <a:pt x="149143" y="353060"/>
                </a:lnTo>
                <a:lnTo>
                  <a:pt x="147416" y="349250"/>
                </a:lnTo>
                <a:lnTo>
                  <a:pt x="144723" y="342900"/>
                </a:lnTo>
                <a:lnTo>
                  <a:pt x="140570" y="339090"/>
                </a:lnTo>
                <a:lnTo>
                  <a:pt x="135325" y="336550"/>
                </a:lnTo>
                <a:lnTo>
                  <a:pt x="129013" y="332740"/>
                </a:lnTo>
                <a:close/>
              </a:path>
              <a:path w="403225" h="402589">
                <a:moveTo>
                  <a:pt x="280499" y="354330"/>
                </a:moveTo>
                <a:lnTo>
                  <a:pt x="276778" y="354330"/>
                </a:lnTo>
                <a:lnTo>
                  <a:pt x="273336" y="356870"/>
                </a:lnTo>
                <a:lnTo>
                  <a:pt x="270529" y="358140"/>
                </a:lnTo>
                <a:lnTo>
                  <a:pt x="262579" y="360680"/>
                </a:lnTo>
                <a:lnTo>
                  <a:pt x="284118" y="360680"/>
                </a:lnTo>
                <a:lnTo>
                  <a:pt x="284271" y="359410"/>
                </a:lnTo>
                <a:lnTo>
                  <a:pt x="282455" y="355600"/>
                </a:lnTo>
                <a:lnTo>
                  <a:pt x="280499" y="354330"/>
                </a:lnTo>
                <a:close/>
              </a:path>
              <a:path w="403225" h="402589">
                <a:moveTo>
                  <a:pt x="105880" y="342900"/>
                </a:moveTo>
                <a:lnTo>
                  <a:pt x="87395" y="342900"/>
                </a:lnTo>
                <a:lnTo>
                  <a:pt x="94850" y="349250"/>
                </a:lnTo>
                <a:lnTo>
                  <a:pt x="97378" y="350520"/>
                </a:lnTo>
                <a:lnTo>
                  <a:pt x="99778" y="351790"/>
                </a:lnTo>
                <a:lnTo>
                  <a:pt x="100857" y="353060"/>
                </a:lnTo>
                <a:lnTo>
                  <a:pt x="105099" y="353060"/>
                </a:lnTo>
                <a:lnTo>
                  <a:pt x="106712" y="351790"/>
                </a:lnTo>
                <a:lnTo>
                  <a:pt x="109138" y="347980"/>
                </a:lnTo>
                <a:lnTo>
                  <a:pt x="108389" y="344170"/>
                </a:lnTo>
                <a:lnTo>
                  <a:pt x="105880" y="342900"/>
                </a:lnTo>
                <a:close/>
              </a:path>
              <a:path w="403225" h="402589">
                <a:moveTo>
                  <a:pt x="218320" y="350520"/>
                </a:moveTo>
                <a:lnTo>
                  <a:pt x="212325" y="350520"/>
                </a:lnTo>
                <a:lnTo>
                  <a:pt x="211538" y="351790"/>
                </a:lnTo>
                <a:lnTo>
                  <a:pt x="220974" y="351790"/>
                </a:lnTo>
                <a:lnTo>
                  <a:pt x="218320" y="350520"/>
                </a:lnTo>
                <a:close/>
              </a:path>
              <a:path w="403225" h="402589">
                <a:moveTo>
                  <a:pt x="326575" y="332740"/>
                </a:moveTo>
                <a:lnTo>
                  <a:pt x="302889" y="332740"/>
                </a:lnTo>
                <a:lnTo>
                  <a:pt x="308553" y="334010"/>
                </a:lnTo>
                <a:lnTo>
                  <a:pt x="302216" y="339090"/>
                </a:lnTo>
                <a:lnTo>
                  <a:pt x="300032" y="340360"/>
                </a:lnTo>
                <a:lnTo>
                  <a:pt x="295371" y="344170"/>
                </a:lnTo>
                <a:lnTo>
                  <a:pt x="294634" y="347980"/>
                </a:lnTo>
                <a:lnTo>
                  <a:pt x="297098" y="351790"/>
                </a:lnTo>
                <a:lnTo>
                  <a:pt x="302940" y="351790"/>
                </a:lnTo>
                <a:lnTo>
                  <a:pt x="306077" y="349250"/>
                </a:lnTo>
                <a:lnTo>
                  <a:pt x="308210" y="347980"/>
                </a:lnTo>
                <a:lnTo>
                  <a:pt x="315526" y="342900"/>
                </a:lnTo>
                <a:lnTo>
                  <a:pt x="326469" y="342900"/>
                </a:lnTo>
                <a:lnTo>
                  <a:pt x="326270" y="341630"/>
                </a:lnTo>
                <a:lnTo>
                  <a:pt x="323679" y="335280"/>
                </a:lnTo>
                <a:lnTo>
                  <a:pt x="326575" y="332740"/>
                </a:lnTo>
                <a:close/>
              </a:path>
              <a:path w="403225" h="402589">
                <a:moveTo>
                  <a:pt x="109303" y="322580"/>
                </a:moveTo>
                <a:lnTo>
                  <a:pt x="95854" y="322580"/>
                </a:lnTo>
                <a:lnTo>
                  <a:pt x="91561" y="323850"/>
                </a:lnTo>
                <a:lnTo>
                  <a:pt x="86240" y="327660"/>
                </a:lnTo>
                <a:lnTo>
                  <a:pt x="120018" y="327660"/>
                </a:lnTo>
                <a:lnTo>
                  <a:pt x="117812" y="326390"/>
                </a:lnTo>
                <a:lnTo>
                  <a:pt x="113977" y="323850"/>
                </a:lnTo>
                <a:lnTo>
                  <a:pt x="109303" y="322580"/>
                </a:lnTo>
                <a:close/>
              </a:path>
              <a:path w="403225" h="402589">
                <a:moveTo>
                  <a:pt x="332004" y="76200"/>
                </a:moveTo>
                <a:lnTo>
                  <a:pt x="316376" y="76200"/>
                </a:lnTo>
                <a:lnTo>
                  <a:pt x="320529" y="80010"/>
                </a:lnTo>
                <a:lnTo>
                  <a:pt x="323222" y="82550"/>
                </a:lnTo>
                <a:lnTo>
                  <a:pt x="327146" y="86360"/>
                </a:lnTo>
                <a:lnTo>
                  <a:pt x="323895" y="91440"/>
                </a:lnTo>
                <a:lnTo>
                  <a:pt x="322409" y="96520"/>
                </a:lnTo>
                <a:lnTo>
                  <a:pt x="321837" y="100330"/>
                </a:lnTo>
                <a:lnTo>
                  <a:pt x="321101" y="107950"/>
                </a:lnTo>
                <a:lnTo>
                  <a:pt x="322434" y="113030"/>
                </a:lnTo>
                <a:lnTo>
                  <a:pt x="325724" y="118110"/>
                </a:lnTo>
                <a:lnTo>
                  <a:pt x="329915" y="124460"/>
                </a:lnTo>
                <a:lnTo>
                  <a:pt x="330981" y="127000"/>
                </a:lnTo>
                <a:lnTo>
                  <a:pt x="332544" y="129540"/>
                </a:lnTo>
                <a:lnTo>
                  <a:pt x="333890" y="132080"/>
                </a:lnTo>
                <a:lnTo>
                  <a:pt x="335807" y="135890"/>
                </a:lnTo>
                <a:lnTo>
                  <a:pt x="338297" y="140970"/>
                </a:lnTo>
                <a:lnTo>
                  <a:pt x="342907" y="144780"/>
                </a:lnTo>
                <a:lnTo>
                  <a:pt x="349054" y="147320"/>
                </a:lnTo>
                <a:lnTo>
                  <a:pt x="352940" y="149860"/>
                </a:lnTo>
                <a:lnTo>
                  <a:pt x="363887" y="149860"/>
                </a:lnTo>
                <a:lnTo>
                  <a:pt x="366529" y="160020"/>
                </a:lnTo>
                <a:lnTo>
                  <a:pt x="367799" y="165100"/>
                </a:lnTo>
                <a:lnTo>
                  <a:pt x="362312" y="167640"/>
                </a:lnTo>
                <a:lnTo>
                  <a:pt x="358972" y="171450"/>
                </a:lnTo>
                <a:lnTo>
                  <a:pt x="356191" y="173990"/>
                </a:lnTo>
                <a:lnTo>
                  <a:pt x="352267" y="180340"/>
                </a:lnTo>
                <a:lnTo>
                  <a:pt x="350362" y="185420"/>
                </a:lnTo>
                <a:lnTo>
                  <a:pt x="350679" y="191770"/>
                </a:lnTo>
                <a:lnTo>
                  <a:pt x="350908" y="194310"/>
                </a:lnTo>
                <a:lnTo>
                  <a:pt x="351009" y="203200"/>
                </a:lnTo>
                <a:lnTo>
                  <a:pt x="350908" y="209550"/>
                </a:lnTo>
                <a:lnTo>
                  <a:pt x="350692" y="212090"/>
                </a:lnTo>
                <a:lnTo>
                  <a:pt x="350362" y="218440"/>
                </a:lnTo>
                <a:lnTo>
                  <a:pt x="352267" y="223520"/>
                </a:lnTo>
                <a:lnTo>
                  <a:pt x="356178" y="228600"/>
                </a:lnTo>
                <a:lnTo>
                  <a:pt x="358998" y="232410"/>
                </a:lnTo>
                <a:lnTo>
                  <a:pt x="362350" y="236220"/>
                </a:lnTo>
                <a:lnTo>
                  <a:pt x="366122" y="237490"/>
                </a:lnTo>
                <a:lnTo>
                  <a:pt x="367824" y="238760"/>
                </a:lnTo>
                <a:lnTo>
                  <a:pt x="366580" y="243840"/>
                </a:lnTo>
                <a:lnTo>
                  <a:pt x="365602" y="247650"/>
                </a:lnTo>
                <a:lnTo>
                  <a:pt x="363925" y="252730"/>
                </a:lnTo>
                <a:lnTo>
                  <a:pt x="357131" y="252730"/>
                </a:lnTo>
                <a:lnTo>
                  <a:pt x="352927" y="254000"/>
                </a:lnTo>
                <a:lnTo>
                  <a:pt x="349092" y="255270"/>
                </a:lnTo>
                <a:lnTo>
                  <a:pt x="342907" y="257810"/>
                </a:lnTo>
                <a:lnTo>
                  <a:pt x="338309" y="262890"/>
                </a:lnTo>
                <a:lnTo>
                  <a:pt x="335782" y="267970"/>
                </a:lnTo>
                <a:lnTo>
                  <a:pt x="332569" y="274320"/>
                </a:lnTo>
                <a:lnTo>
                  <a:pt x="331058" y="276860"/>
                </a:lnTo>
                <a:lnTo>
                  <a:pt x="329927" y="278130"/>
                </a:lnTo>
                <a:lnTo>
                  <a:pt x="325660" y="285750"/>
                </a:lnTo>
                <a:lnTo>
                  <a:pt x="322434" y="289560"/>
                </a:lnTo>
                <a:lnTo>
                  <a:pt x="321101" y="295910"/>
                </a:lnTo>
                <a:lnTo>
                  <a:pt x="322409" y="307340"/>
                </a:lnTo>
                <a:lnTo>
                  <a:pt x="323895" y="311150"/>
                </a:lnTo>
                <a:lnTo>
                  <a:pt x="327146" y="317500"/>
                </a:lnTo>
                <a:lnTo>
                  <a:pt x="323247" y="321310"/>
                </a:lnTo>
                <a:lnTo>
                  <a:pt x="320542" y="323850"/>
                </a:lnTo>
                <a:lnTo>
                  <a:pt x="316364" y="327660"/>
                </a:lnTo>
                <a:lnTo>
                  <a:pt x="332017" y="327660"/>
                </a:lnTo>
                <a:lnTo>
                  <a:pt x="335084" y="323850"/>
                </a:lnTo>
                <a:lnTo>
                  <a:pt x="359065" y="323850"/>
                </a:lnTo>
                <a:lnTo>
                  <a:pt x="363722" y="321310"/>
                </a:lnTo>
                <a:lnTo>
                  <a:pt x="366914" y="316230"/>
                </a:lnTo>
                <a:lnTo>
                  <a:pt x="342475" y="316230"/>
                </a:lnTo>
                <a:lnTo>
                  <a:pt x="348126" y="308610"/>
                </a:lnTo>
                <a:lnTo>
                  <a:pt x="333966" y="308610"/>
                </a:lnTo>
                <a:lnTo>
                  <a:pt x="332455" y="303530"/>
                </a:lnTo>
                <a:lnTo>
                  <a:pt x="332315" y="302260"/>
                </a:lnTo>
                <a:lnTo>
                  <a:pt x="331616" y="298450"/>
                </a:lnTo>
                <a:lnTo>
                  <a:pt x="332480" y="294640"/>
                </a:lnTo>
                <a:lnTo>
                  <a:pt x="334588" y="290830"/>
                </a:lnTo>
                <a:lnTo>
                  <a:pt x="339122" y="284480"/>
                </a:lnTo>
                <a:lnTo>
                  <a:pt x="340367" y="281940"/>
                </a:lnTo>
                <a:lnTo>
                  <a:pt x="342069" y="279400"/>
                </a:lnTo>
                <a:lnTo>
                  <a:pt x="345078" y="273050"/>
                </a:lnTo>
                <a:lnTo>
                  <a:pt x="347250" y="269240"/>
                </a:lnTo>
                <a:lnTo>
                  <a:pt x="350133" y="266700"/>
                </a:lnTo>
                <a:lnTo>
                  <a:pt x="354337" y="264160"/>
                </a:lnTo>
                <a:lnTo>
                  <a:pt x="354934" y="264160"/>
                </a:lnTo>
                <a:lnTo>
                  <a:pt x="360560" y="262890"/>
                </a:lnTo>
                <a:lnTo>
                  <a:pt x="381934" y="262890"/>
                </a:lnTo>
                <a:lnTo>
                  <a:pt x="379229" y="260350"/>
                </a:lnTo>
                <a:lnTo>
                  <a:pt x="374212" y="256540"/>
                </a:lnTo>
                <a:lnTo>
                  <a:pt x="375952" y="250190"/>
                </a:lnTo>
                <a:lnTo>
                  <a:pt x="377019" y="246380"/>
                </a:lnTo>
                <a:lnTo>
                  <a:pt x="378365" y="241300"/>
                </a:lnTo>
                <a:lnTo>
                  <a:pt x="384537" y="240030"/>
                </a:lnTo>
                <a:lnTo>
                  <a:pt x="388614" y="238760"/>
                </a:lnTo>
                <a:lnTo>
                  <a:pt x="392005" y="236220"/>
                </a:lnTo>
                <a:lnTo>
                  <a:pt x="397936" y="231140"/>
                </a:lnTo>
                <a:lnTo>
                  <a:pt x="398573" y="229870"/>
                </a:lnTo>
                <a:lnTo>
                  <a:pt x="380486" y="229870"/>
                </a:lnTo>
                <a:lnTo>
                  <a:pt x="380648" y="228600"/>
                </a:lnTo>
                <a:lnTo>
                  <a:pt x="369818" y="228600"/>
                </a:lnTo>
                <a:lnTo>
                  <a:pt x="365233" y="223520"/>
                </a:lnTo>
                <a:lnTo>
                  <a:pt x="362389" y="219710"/>
                </a:lnTo>
                <a:lnTo>
                  <a:pt x="361195" y="215900"/>
                </a:lnTo>
                <a:lnTo>
                  <a:pt x="361461" y="212090"/>
                </a:lnTo>
                <a:lnTo>
                  <a:pt x="361690" y="210820"/>
                </a:lnTo>
                <a:lnTo>
                  <a:pt x="361804" y="203200"/>
                </a:lnTo>
                <a:lnTo>
                  <a:pt x="361690" y="193040"/>
                </a:lnTo>
                <a:lnTo>
                  <a:pt x="361449" y="190500"/>
                </a:lnTo>
                <a:lnTo>
                  <a:pt x="361182" y="186690"/>
                </a:lnTo>
                <a:lnTo>
                  <a:pt x="362376" y="184150"/>
                </a:lnTo>
                <a:lnTo>
                  <a:pt x="365221" y="180340"/>
                </a:lnTo>
                <a:lnTo>
                  <a:pt x="369818" y="175260"/>
                </a:lnTo>
                <a:lnTo>
                  <a:pt x="380804" y="175260"/>
                </a:lnTo>
                <a:lnTo>
                  <a:pt x="380664" y="173990"/>
                </a:lnTo>
                <a:lnTo>
                  <a:pt x="398560" y="173990"/>
                </a:lnTo>
                <a:lnTo>
                  <a:pt x="397923" y="172720"/>
                </a:lnTo>
                <a:lnTo>
                  <a:pt x="391980" y="167640"/>
                </a:lnTo>
                <a:lnTo>
                  <a:pt x="388601" y="165100"/>
                </a:lnTo>
                <a:lnTo>
                  <a:pt x="384525" y="163830"/>
                </a:lnTo>
                <a:lnTo>
                  <a:pt x="378340" y="162560"/>
                </a:lnTo>
                <a:lnTo>
                  <a:pt x="377006" y="157480"/>
                </a:lnTo>
                <a:lnTo>
                  <a:pt x="375927" y="152400"/>
                </a:lnTo>
                <a:lnTo>
                  <a:pt x="374187" y="147320"/>
                </a:lnTo>
                <a:lnTo>
                  <a:pt x="379216" y="143510"/>
                </a:lnTo>
                <a:lnTo>
                  <a:pt x="381019" y="140970"/>
                </a:lnTo>
                <a:lnTo>
                  <a:pt x="360534" y="140970"/>
                </a:lnTo>
                <a:lnTo>
                  <a:pt x="354896" y="138430"/>
                </a:lnTo>
                <a:lnTo>
                  <a:pt x="354324" y="138430"/>
                </a:lnTo>
                <a:lnTo>
                  <a:pt x="350133" y="137160"/>
                </a:lnTo>
                <a:lnTo>
                  <a:pt x="347250" y="134620"/>
                </a:lnTo>
                <a:lnTo>
                  <a:pt x="342018" y="124460"/>
                </a:lnTo>
                <a:lnTo>
                  <a:pt x="340316" y="121920"/>
                </a:lnTo>
                <a:lnTo>
                  <a:pt x="339109" y="119380"/>
                </a:lnTo>
                <a:lnTo>
                  <a:pt x="334652" y="111760"/>
                </a:lnTo>
                <a:lnTo>
                  <a:pt x="332480" y="109220"/>
                </a:lnTo>
                <a:lnTo>
                  <a:pt x="331616" y="105410"/>
                </a:lnTo>
                <a:lnTo>
                  <a:pt x="332328" y="100330"/>
                </a:lnTo>
                <a:lnTo>
                  <a:pt x="332607" y="99060"/>
                </a:lnTo>
                <a:lnTo>
                  <a:pt x="333902" y="93980"/>
                </a:lnTo>
                <a:lnTo>
                  <a:pt x="346907" y="93980"/>
                </a:lnTo>
                <a:lnTo>
                  <a:pt x="342665" y="87630"/>
                </a:lnTo>
                <a:lnTo>
                  <a:pt x="366935" y="87630"/>
                </a:lnTo>
                <a:lnTo>
                  <a:pt x="363709" y="82550"/>
                </a:lnTo>
                <a:lnTo>
                  <a:pt x="360217" y="80010"/>
                </a:lnTo>
                <a:lnTo>
                  <a:pt x="335071" y="80010"/>
                </a:lnTo>
                <a:lnTo>
                  <a:pt x="332004" y="76200"/>
                </a:lnTo>
                <a:close/>
              </a:path>
              <a:path w="403225" h="402589">
                <a:moveTo>
                  <a:pt x="59887" y="76200"/>
                </a:moveTo>
                <a:lnTo>
                  <a:pt x="54426" y="76200"/>
                </a:lnTo>
                <a:lnTo>
                  <a:pt x="53245" y="77470"/>
                </a:lnTo>
                <a:lnTo>
                  <a:pt x="45892" y="77470"/>
                </a:lnTo>
                <a:lnTo>
                  <a:pt x="38894" y="82550"/>
                </a:lnTo>
                <a:lnTo>
                  <a:pt x="34119" y="88900"/>
                </a:lnTo>
                <a:lnTo>
                  <a:pt x="32354" y="92710"/>
                </a:lnTo>
                <a:lnTo>
                  <a:pt x="28582" y="97790"/>
                </a:lnTo>
                <a:lnTo>
                  <a:pt x="26880" y="101600"/>
                </a:lnTo>
                <a:lnTo>
                  <a:pt x="24518" y="105410"/>
                </a:lnTo>
                <a:lnTo>
                  <a:pt x="20479" y="113030"/>
                </a:lnTo>
                <a:lnTo>
                  <a:pt x="16834" y="120650"/>
                </a:lnTo>
                <a:lnTo>
                  <a:pt x="16314" y="129540"/>
                </a:lnTo>
                <a:lnTo>
                  <a:pt x="19082" y="135890"/>
                </a:lnTo>
                <a:lnTo>
                  <a:pt x="20695" y="139700"/>
                </a:lnTo>
                <a:lnTo>
                  <a:pt x="23400" y="143510"/>
                </a:lnTo>
                <a:lnTo>
                  <a:pt x="28417" y="147320"/>
                </a:lnTo>
                <a:lnTo>
                  <a:pt x="26664" y="152400"/>
                </a:lnTo>
                <a:lnTo>
                  <a:pt x="25585" y="157480"/>
                </a:lnTo>
                <a:lnTo>
                  <a:pt x="24264" y="162560"/>
                </a:lnTo>
                <a:lnTo>
                  <a:pt x="18092" y="163830"/>
                </a:lnTo>
                <a:lnTo>
                  <a:pt x="14015" y="165100"/>
                </a:lnTo>
                <a:lnTo>
                  <a:pt x="0" y="205740"/>
                </a:lnTo>
                <a:lnTo>
                  <a:pt x="87" y="210820"/>
                </a:lnTo>
                <a:lnTo>
                  <a:pt x="206" y="213360"/>
                </a:lnTo>
                <a:lnTo>
                  <a:pt x="400" y="215900"/>
                </a:lnTo>
                <a:lnTo>
                  <a:pt x="858" y="223520"/>
                </a:lnTo>
                <a:lnTo>
                  <a:pt x="24289" y="241300"/>
                </a:lnTo>
                <a:lnTo>
                  <a:pt x="25623" y="246380"/>
                </a:lnTo>
                <a:lnTo>
                  <a:pt x="26702" y="250190"/>
                </a:lnTo>
                <a:lnTo>
                  <a:pt x="28442" y="256540"/>
                </a:lnTo>
                <a:lnTo>
                  <a:pt x="23413" y="260350"/>
                </a:lnTo>
                <a:lnTo>
                  <a:pt x="20695" y="262890"/>
                </a:lnTo>
                <a:lnTo>
                  <a:pt x="19082" y="267970"/>
                </a:lnTo>
                <a:lnTo>
                  <a:pt x="16314" y="274320"/>
                </a:lnTo>
                <a:lnTo>
                  <a:pt x="16834" y="283210"/>
                </a:lnTo>
                <a:lnTo>
                  <a:pt x="20466" y="290830"/>
                </a:lnTo>
                <a:lnTo>
                  <a:pt x="24569" y="298450"/>
                </a:lnTo>
                <a:lnTo>
                  <a:pt x="26931" y="302260"/>
                </a:lnTo>
                <a:lnTo>
                  <a:pt x="28569" y="306070"/>
                </a:lnTo>
                <a:lnTo>
                  <a:pt x="30474" y="308610"/>
                </a:lnTo>
                <a:lnTo>
                  <a:pt x="34055" y="313690"/>
                </a:lnTo>
                <a:lnTo>
                  <a:pt x="38894" y="321310"/>
                </a:lnTo>
                <a:lnTo>
                  <a:pt x="45892" y="325120"/>
                </a:lnTo>
                <a:lnTo>
                  <a:pt x="53283" y="326390"/>
                </a:lnTo>
                <a:lnTo>
                  <a:pt x="62986" y="326390"/>
                </a:lnTo>
                <a:lnTo>
                  <a:pt x="67558" y="323850"/>
                </a:lnTo>
                <a:lnTo>
                  <a:pt x="82125" y="323850"/>
                </a:lnTo>
                <a:lnTo>
                  <a:pt x="79433" y="321310"/>
                </a:lnTo>
                <a:lnTo>
                  <a:pt x="75483" y="317500"/>
                </a:lnTo>
                <a:lnTo>
                  <a:pt x="76131" y="316230"/>
                </a:lnTo>
                <a:lnTo>
                  <a:pt x="60065" y="316230"/>
                </a:lnTo>
                <a:lnTo>
                  <a:pt x="41193" y="304800"/>
                </a:lnTo>
                <a:lnTo>
                  <a:pt x="37764" y="299720"/>
                </a:lnTo>
                <a:lnTo>
                  <a:pt x="36253" y="297180"/>
                </a:lnTo>
                <a:lnTo>
                  <a:pt x="34106" y="293370"/>
                </a:lnTo>
                <a:lnTo>
                  <a:pt x="30385" y="285750"/>
                </a:lnTo>
                <a:lnTo>
                  <a:pt x="28264" y="281940"/>
                </a:lnTo>
                <a:lnTo>
                  <a:pt x="27934" y="278130"/>
                </a:lnTo>
                <a:lnTo>
                  <a:pt x="29369" y="273050"/>
                </a:lnTo>
                <a:lnTo>
                  <a:pt x="29560" y="273050"/>
                </a:lnTo>
                <a:lnTo>
                  <a:pt x="31985" y="266700"/>
                </a:lnTo>
                <a:lnTo>
                  <a:pt x="43746" y="266700"/>
                </a:lnTo>
                <a:lnTo>
                  <a:pt x="42069" y="262890"/>
                </a:lnTo>
                <a:lnTo>
                  <a:pt x="64294" y="262890"/>
                </a:lnTo>
                <a:lnTo>
                  <a:pt x="59709" y="257810"/>
                </a:lnTo>
                <a:lnTo>
                  <a:pt x="53550" y="255270"/>
                </a:lnTo>
                <a:lnTo>
                  <a:pt x="49689" y="254000"/>
                </a:lnTo>
                <a:lnTo>
                  <a:pt x="45485" y="252730"/>
                </a:lnTo>
                <a:lnTo>
                  <a:pt x="38716" y="252730"/>
                </a:lnTo>
                <a:lnTo>
                  <a:pt x="37091" y="247650"/>
                </a:lnTo>
                <a:lnTo>
                  <a:pt x="34792" y="238760"/>
                </a:lnTo>
                <a:lnTo>
                  <a:pt x="40278" y="234950"/>
                </a:lnTo>
                <a:lnTo>
                  <a:pt x="43619" y="232410"/>
                </a:lnTo>
                <a:lnTo>
                  <a:pt x="45490" y="229870"/>
                </a:lnTo>
                <a:lnTo>
                  <a:pt x="21978" y="229870"/>
                </a:lnTo>
                <a:lnTo>
                  <a:pt x="17190" y="226060"/>
                </a:lnTo>
                <a:lnTo>
                  <a:pt x="16974" y="226060"/>
                </a:lnTo>
                <a:lnTo>
                  <a:pt x="13431" y="223520"/>
                </a:lnTo>
                <a:lnTo>
                  <a:pt x="11488" y="219710"/>
                </a:lnTo>
                <a:lnTo>
                  <a:pt x="11145" y="214630"/>
                </a:lnTo>
                <a:lnTo>
                  <a:pt x="10878" y="212090"/>
                </a:lnTo>
                <a:lnTo>
                  <a:pt x="10769" y="205740"/>
                </a:lnTo>
                <a:lnTo>
                  <a:pt x="10878" y="191770"/>
                </a:lnTo>
                <a:lnTo>
                  <a:pt x="11145" y="189230"/>
                </a:lnTo>
                <a:lnTo>
                  <a:pt x="11488" y="184150"/>
                </a:lnTo>
                <a:lnTo>
                  <a:pt x="13431" y="180340"/>
                </a:lnTo>
                <a:lnTo>
                  <a:pt x="16580" y="177800"/>
                </a:lnTo>
                <a:lnTo>
                  <a:pt x="17139" y="177800"/>
                </a:lnTo>
                <a:lnTo>
                  <a:pt x="22117" y="173990"/>
                </a:lnTo>
                <a:lnTo>
                  <a:pt x="46438" y="173990"/>
                </a:lnTo>
                <a:lnTo>
                  <a:pt x="43606" y="171450"/>
                </a:lnTo>
                <a:lnTo>
                  <a:pt x="40278" y="167640"/>
                </a:lnTo>
                <a:lnTo>
                  <a:pt x="34767" y="165100"/>
                </a:lnTo>
                <a:lnTo>
                  <a:pt x="38691" y="149860"/>
                </a:lnTo>
                <a:lnTo>
                  <a:pt x="49676" y="149860"/>
                </a:lnTo>
                <a:lnTo>
                  <a:pt x="53525" y="147320"/>
                </a:lnTo>
                <a:lnTo>
                  <a:pt x="59709" y="144780"/>
                </a:lnTo>
                <a:lnTo>
                  <a:pt x="64294" y="140970"/>
                </a:lnTo>
                <a:lnTo>
                  <a:pt x="42018" y="140970"/>
                </a:lnTo>
                <a:lnTo>
                  <a:pt x="44076" y="135890"/>
                </a:lnTo>
                <a:lnTo>
                  <a:pt x="31896" y="135890"/>
                </a:lnTo>
                <a:lnTo>
                  <a:pt x="29369" y="130810"/>
                </a:lnTo>
                <a:lnTo>
                  <a:pt x="27947" y="125730"/>
                </a:lnTo>
                <a:lnTo>
                  <a:pt x="28264" y="121920"/>
                </a:lnTo>
                <a:lnTo>
                  <a:pt x="34030" y="110490"/>
                </a:lnTo>
                <a:lnTo>
                  <a:pt x="36202" y="106680"/>
                </a:lnTo>
                <a:lnTo>
                  <a:pt x="37764" y="104140"/>
                </a:lnTo>
                <a:lnTo>
                  <a:pt x="43047" y="95250"/>
                </a:lnTo>
                <a:lnTo>
                  <a:pt x="45524" y="91440"/>
                </a:lnTo>
                <a:lnTo>
                  <a:pt x="49232" y="88900"/>
                </a:lnTo>
                <a:lnTo>
                  <a:pt x="53309" y="88900"/>
                </a:lnTo>
                <a:lnTo>
                  <a:pt x="60129" y="87630"/>
                </a:lnTo>
                <a:lnTo>
                  <a:pt x="76283" y="87630"/>
                </a:lnTo>
                <a:lnTo>
                  <a:pt x="75470" y="86360"/>
                </a:lnTo>
                <a:lnTo>
                  <a:pt x="79318" y="82550"/>
                </a:lnTo>
                <a:lnTo>
                  <a:pt x="82023" y="80010"/>
                </a:lnTo>
                <a:lnTo>
                  <a:pt x="67545" y="80010"/>
                </a:lnTo>
                <a:lnTo>
                  <a:pt x="62973" y="77470"/>
                </a:lnTo>
                <a:lnTo>
                  <a:pt x="59887" y="76200"/>
                </a:lnTo>
                <a:close/>
              </a:path>
              <a:path w="403225" h="402589">
                <a:moveTo>
                  <a:pt x="359065" y="323850"/>
                </a:moveTo>
                <a:lnTo>
                  <a:pt x="335084" y="323850"/>
                </a:lnTo>
                <a:lnTo>
                  <a:pt x="339656" y="326390"/>
                </a:lnTo>
                <a:lnTo>
                  <a:pt x="349371" y="326390"/>
                </a:lnTo>
                <a:lnTo>
                  <a:pt x="356737" y="325120"/>
                </a:lnTo>
                <a:lnTo>
                  <a:pt x="359065" y="323850"/>
                </a:lnTo>
                <a:close/>
              </a:path>
              <a:path w="403225" h="402589">
                <a:moveTo>
                  <a:pt x="57931" y="295910"/>
                </a:moveTo>
                <a:lnTo>
                  <a:pt x="54020" y="295910"/>
                </a:lnTo>
                <a:lnTo>
                  <a:pt x="52001" y="297180"/>
                </a:lnTo>
                <a:lnTo>
                  <a:pt x="51213" y="298450"/>
                </a:lnTo>
                <a:lnTo>
                  <a:pt x="50591" y="300990"/>
                </a:lnTo>
                <a:lnTo>
                  <a:pt x="50921" y="303530"/>
                </a:lnTo>
                <a:lnTo>
                  <a:pt x="53347" y="306070"/>
                </a:lnTo>
                <a:lnTo>
                  <a:pt x="54922" y="308610"/>
                </a:lnTo>
                <a:lnTo>
                  <a:pt x="56560" y="311150"/>
                </a:lnTo>
                <a:lnTo>
                  <a:pt x="60065" y="316230"/>
                </a:lnTo>
                <a:lnTo>
                  <a:pt x="76131" y="316230"/>
                </a:lnTo>
                <a:lnTo>
                  <a:pt x="78721" y="311150"/>
                </a:lnTo>
                <a:lnTo>
                  <a:pt x="79712" y="308610"/>
                </a:lnTo>
                <a:lnTo>
                  <a:pt x="68650" y="308610"/>
                </a:lnTo>
                <a:lnTo>
                  <a:pt x="63900" y="302260"/>
                </a:lnTo>
                <a:lnTo>
                  <a:pt x="62313" y="300990"/>
                </a:lnTo>
                <a:lnTo>
                  <a:pt x="59697" y="297180"/>
                </a:lnTo>
                <a:lnTo>
                  <a:pt x="57931" y="295910"/>
                </a:lnTo>
                <a:close/>
              </a:path>
              <a:path w="403225" h="402589">
                <a:moveTo>
                  <a:pt x="383134" y="266700"/>
                </a:moveTo>
                <a:lnTo>
                  <a:pt x="370796" y="266700"/>
                </a:lnTo>
                <a:lnTo>
                  <a:pt x="373234" y="273050"/>
                </a:lnTo>
                <a:lnTo>
                  <a:pt x="374657" y="278130"/>
                </a:lnTo>
                <a:lnTo>
                  <a:pt x="374352" y="281940"/>
                </a:lnTo>
                <a:lnTo>
                  <a:pt x="368573" y="293370"/>
                </a:lnTo>
                <a:lnTo>
                  <a:pt x="366402" y="297180"/>
                </a:lnTo>
                <a:lnTo>
                  <a:pt x="364852" y="299720"/>
                </a:lnTo>
                <a:lnTo>
                  <a:pt x="359569" y="308610"/>
                </a:lnTo>
                <a:lnTo>
                  <a:pt x="357080" y="311150"/>
                </a:lnTo>
                <a:lnTo>
                  <a:pt x="353346" y="313690"/>
                </a:lnTo>
                <a:lnTo>
                  <a:pt x="349054" y="314960"/>
                </a:lnTo>
                <a:lnTo>
                  <a:pt x="342475" y="316230"/>
                </a:lnTo>
                <a:lnTo>
                  <a:pt x="366914" y="316230"/>
                </a:lnTo>
                <a:lnTo>
                  <a:pt x="368510" y="313690"/>
                </a:lnTo>
                <a:lnTo>
                  <a:pt x="374034" y="306070"/>
                </a:lnTo>
                <a:lnTo>
                  <a:pt x="375736" y="302260"/>
                </a:lnTo>
                <a:lnTo>
                  <a:pt x="378086" y="298450"/>
                </a:lnTo>
                <a:lnTo>
                  <a:pt x="382150" y="290830"/>
                </a:lnTo>
                <a:lnTo>
                  <a:pt x="385782" y="283210"/>
                </a:lnTo>
                <a:lnTo>
                  <a:pt x="386315" y="274320"/>
                </a:lnTo>
                <a:lnTo>
                  <a:pt x="383534" y="267970"/>
                </a:lnTo>
                <a:lnTo>
                  <a:pt x="383134" y="266700"/>
                </a:lnTo>
                <a:close/>
              </a:path>
              <a:path w="403225" h="402589">
                <a:moveTo>
                  <a:pt x="64294" y="262890"/>
                </a:moveTo>
                <a:lnTo>
                  <a:pt x="42069" y="262890"/>
                </a:lnTo>
                <a:lnTo>
                  <a:pt x="47136" y="264160"/>
                </a:lnTo>
                <a:lnTo>
                  <a:pt x="48279" y="265430"/>
                </a:lnTo>
                <a:lnTo>
                  <a:pt x="52432" y="266700"/>
                </a:lnTo>
                <a:lnTo>
                  <a:pt x="55379" y="269240"/>
                </a:lnTo>
                <a:lnTo>
                  <a:pt x="57119" y="273050"/>
                </a:lnTo>
                <a:lnTo>
                  <a:pt x="60560" y="279400"/>
                </a:lnTo>
                <a:lnTo>
                  <a:pt x="62300" y="281940"/>
                </a:lnTo>
                <a:lnTo>
                  <a:pt x="63494" y="284480"/>
                </a:lnTo>
                <a:lnTo>
                  <a:pt x="66263" y="288290"/>
                </a:lnTo>
                <a:lnTo>
                  <a:pt x="67952" y="290830"/>
                </a:lnTo>
                <a:lnTo>
                  <a:pt x="70136" y="294640"/>
                </a:lnTo>
                <a:lnTo>
                  <a:pt x="71000" y="298450"/>
                </a:lnTo>
                <a:lnTo>
                  <a:pt x="70365" y="302260"/>
                </a:lnTo>
                <a:lnTo>
                  <a:pt x="70149" y="303530"/>
                </a:lnTo>
                <a:lnTo>
                  <a:pt x="68650" y="308610"/>
                </a:lnTo>
                <a:lnTo>
                  <a:pt x="79712" y="308610"/>
                </a:lnTo>
                <a:lnTo>
                  <a:pt x="80207" y="307340"/>
                </a:lnTo>
                <a:lnTo>
                  <a:pt x="81490" y="295910"/>
                </a:lnTo>
                <a:lnTo>
                  <a:pt x="80182" y="289560"/>
                </a:lnTo>
                <a:lnTo>
                  <a:pt x="76880" y="285750"/>
                </a:lnTo>
                <a:lnTo>
                  <a:pt x="75775" y="283210"/>
                </a:lnTo>
                <a:lnTo>
                  <a:pt x="75191" y="281940"/>
                </a:lnTo>
                <a:lnTo>
                  <a:pt x="72702" y="278130"/>
                </a:lnTo>
                <a:lnTo>
                  <a:pt x="71635" y="276860"/>
                </a:lnTo>
                <a:lnTo>
                  <a:pt x="70073" y="274320"/>
                </a:lnTo>
                <a:lnTo>
                  <a:pt x="66809" y="267970"/>
                </a:lnTo>
                <a:lnTo>
                  <a:pt x="64294" y="262890"/>
                </a:lnTo>
                <a:close/>
              </a:path>
              <a:path w="403225" h="402589">
                <a:moveTo>
                  <a:pt x="349371" y="294640"/>
                </a:moveTo>
                <a:lnTo>
                  <a:pt x="345409" y="294640"/>
                </a:lnTo>
                <a:lnTo>
                  <a:pt x="343681" y="295910"/>
                </a:lnTo>
                <a:lnTo>
                  <a:pt x="342640" y="297180"/>
                </a:lnTo>
                <a:lnTo>
                  <a:pt x="340964" y="299720"/>
                </a:lnTo>
                <a:lnTo>
                  <a:pt x="339148" y="302260"/>
                </a:lnTo>
                <a:lnTo>
                  <a:pt x="333966" y="308610"/>
                </a:lnTo>
                <a:lnTo>
                  <a:pt x="348126" y="308610"/>
                </a:lnTo>
                <a:lnTo>
                  <a:pt x="349930" y="306070"/>
                </a:lnTo>
                <a:lnTo>
                  <a:pt x="351555" y="303530"/>
                </a:lnTo>
                <a:lnTo>
                  <a:pt x="352495" y="302260"/>
                </a:lnTo>
                <a:lnTo>
                  <a:pt x="352825" y="299720"/>
                </a:lnTo>
                <a:lnTo>
                  <a:pt x="352152" y="297180"/>
                </a:lnTo>
                <a:lnTo>
                  <a:pt x="351378" y="295910"/>
                </a:lnTo>
                <a:lnTo>
                  <a:pt x="349371" y="294640"/>
                </a:lnTo>
                <a:close/>
              </a:path>
              <a:path w="403225" h="402589">
                <a:moveTo>
                  <a:pt x="43746" y="266700"/>
                </a:moveTo>
                <a:lnTo>
                  <a:pt x="31985" y="266700"/>
                </a:lnTo>
                <a:lnTo>
                  <a:pt x="35681" y="275590"/>
                </a:lnTo>
                <a:lnTo>
                  <a:pt x="38259" y="280670"/>
                </a:lnTo>
                <a:lnTo>
                  <a:pt x="39339" y="283210"/>
                </a:lnTo>
                <a:lnTo>
                  <a:pt x="41282" y="284480"/>
                </a:lnTo>
                <a:lnTo>
                  <a:pt x="44952" y="284480"/>
                </a:lnTo>
                <a:lnTo>
                  <a:pt x="48267" y="281940"/>
                </a:lnTo>
                <a:lnTo>
                  <a:pt x="49334" y="279400"/>
                </a:lnTo>
                <a:lnTo>
                  <a:pt x="47987" y="276860"/>
                </a:lnTo>
                <a:lnTo>
                  <a:pt x="46679" y="274320"/>
                </a:lnTo>
                <a:lnTo>
                  <a:pt x="45422" y="270510"/>
                </a:lnTo>
                <a:lnTo>
                  <a:pt x="43746" y="266700"/>
                </a:lnTo>
                <a:close/>
              </a:path>
              <a:path w="403225" h="402589">
                <a:moveTo>
                  <a:pt x="381934" y="262890"/>
                </a:moveTo>
                <a:lnTo>
                  <a:pt x="360560" y="262890"/>
                </a:lnTo>
                <a:lnTo>
                  <a:pt x="357486" y="270510"/>
                </a:lnTo>
                <a:lnTo>
                  <a:pt x="356369" y="273050"/>
                </a:lnTo>
                <a:lnTo>
                  <a:pt x="355213" y="275590"/>
                </a:lnTo>
                <a:lnTo>
                  <a:pt x="353905" y="278130"/>
                </a:lnTo>
                <a:lnTo>
                  <a:pt x="354959" y="280670"/>
                </a:lnTo>
                <a:lnTo>
                  <a:pt x="358286" y="283210"/>
                </a:lnTo>
                <a:lnTo>
                  <a:pt x="361957" y="283210"/>
                </a:lnTo>
                <a:lnTo>
                  <a:pt x="363963" y="281940"/>
                </a:lnTo>
                <a:lnTo>
                  <a:pt x="366084" y="278130"/>
                </a:lnTo>
                <a:lnTo>
                  <a:pt x="368256" y="273050"/>
                </a:lnTo>
                <a:lnTo>
                  <a:pt x="370796" y="266700"/>
                </a:lnTo>
                <a:lnTo>
                  <a:pt x="383134" y="266700"/>
                </a:lnTo>
                <a:lnTo>
                  <a:pt x="381934" y="262890"/>
                </a:lnTo>
                <a:close/>
              </a:path>
              <a:path w="403225" h="402589">
                <a:moveTo>
                  <a:pt x="28645" y="209550"/>
                </a:moveTo>
                <a:lnTo>
                  <a:pt x="24213" y="209550"/>
                </a:lnTo>
                <a:lnTo>
                  <a:pt x="22930" y="210820"/>
                </a:lnTo>
                <a:lnTo>
                  <a:pt x="20936" y="213360"/>
                </a:lnTo>
                <a:lnTo>
                  <a:pt x="20441" y="214630"/>
                </a:lnTo>
                <a:lnTo>
                  <a:pt x="20593" y="215900"/>
                </a:lnTo>
                <a:lnTo>
                  <a:pt x="20797" y="218440"/>
                </a:lnTo>
                <a:lnTo>
                  <a:pt x="21063" y="220980"/>
                </a:lnTo>
                <a:lnTo>
                  <a:pt x="21381" y="223520"/>
                </a:lnTo>
                <a:lnTo>
                  <a:pt x="21978" y="229870"/>
                </a:lnTo>
                <a:lnTo>
                  <a:pt x="45490" y="229870"/>
                </a:lnTo>
                <a:lnTo>
                  <a:pt x="46425" y="228600"/>
                </a:lnTo>
                <a:lnTo>
                  <a:pt x="32811" y="228600"/>
                </a:lnTo>
                <a:lnTo>
                  <a:pt x="31833" y="220980"/>
                </a:lnTo>
                <a:lnTo>
                  <a:pt x="31566" y="218440"/>
                </a:lnTo>
                <a:lnTo>
                  <a:pt x="31363" y="214630"/>
                </a:lnTo>
                <a:lnTo>
                  <a:pt x="31071" y="212090"/>
                </a:lnTo>
                <a:lnTo>
                  <a:pt x="28645" y="209550"/>
                </a:lnTo>
                <a:close/>
              </a:path>
              <a:path w="403225" h="402589">
                <a:moveTo>
                  <a:pt x="398560" y="173990"/>
                </a:moveTo>
                <a:lnTo>
                  <a:pt x="380664" y="173990"/>
                </a:lnTo>
                <a:lnTo>
                  <a:pt x="385642" y="177800"/>
                </a:lnTo>
                <a:lnTo>
                  <a:pt x="389186" y="180340"/>
                </a:lnTo>
                <a:lnTo>
                  <a:pt x="391129" y="184150"/>
                </a:lnTo>
                <a:lnTo>
                  <a:pt x="391446" y="189230"/>
                </a:lnTo>
                <a:lnTo>
                  <a:pt x="391738" y="191770"/>
                </a:lnTo>
                <a:lnTo>
                  <a:pt x="391847" y="205740"/>
                </a:lnTo>
                <a:lnTo>
                  <a:pt x="391738" y="212090"/>
                </a:lnTo>
                <a:lnTo>
                  <a:pt x="391459" y="214630"/>
                </a:lnTo>
                <a:lnTo>
                  <a:pt x="391129" y="219710"/>
                </a:lnTo>
                <a:lnTo>
                  <a:pt x="389186" y="223520"/>
                </a:lnTo>
                <a:lnTo>
                  <a:pt x="385858" y="226060"/>
                </a:lnTo>
                <a:lnTo>
                  <a:pt x="380486" y="229870"/>
                </a:lnTo>
                <a:lnTo>
                  <a:pt x="398573" y="229870"/>
                </a:lnTo>
                <a:lnTo>
                  <a:pt x="401759" y="223520"/>
                </a:lnTo>
                <a:lnTo>
                  <a:pt x="402419" y="213360"/>
                </a:lnTo>
                <a:lnTo>
                  <a:pt x="402531" y="210820"/>
                </a:lnTo>
                <a:lnTo>
                  <a:pt x="402626" y="205740"/>
                </a:lnTo>
                <a:lnTo>
                  <a:pt x="402508" y="191770"/>
                </a:lnTo>
                <a:lnTo>
                  <a:pt x="401746" y="180340"/>
                </a:lnTo>
                <a:lnTo>
                  <a:pt x="398560" y="173990"/>
                </a:lnTo>
                <a:close/>
              </a:path>
              <a:path w="403225" h="402589">
                <a:moveTo>
                  <a:pt x="47220" y="175260"/>
                </a:moveTo>
                <a:lnTo>
                  <a:pt x="32811" y="175260"/>
                </a:lnTo>
                <a:lnTo>
                  <a:pt x="36951" y="179070"/>
                </a:lnTo>
                <a:lnTo>
                  <a:pt x="37357" y="180340"/>
                </a:lnTo>
                <a:lnTo>
                  <a:pt x="37789" y="180340"/>
                </a:lnTo>
                <a:lnTo>
                  <a:pt x="40228" y="184150"/>
                </a:lnTo>
                <a:lnTo>
                  <a:pt x="41421" y="186690"/>
                </a:lnTo>
                <a:lnTo>
                  <a:pt x="40926" y="193040"/>
                </a:lnTo>
                <a:lnTo>
                  <a:pt x="40799" y="203200"/>
                </a:lnTo>
                <a:lnTo>
                  <a:pt x="40926" y="210820"/>
                </a:lnTo>
                <a:lnTo>
                  <a:pt x="41142" y="212090"/>
                </a:lnTo>
                <a:lnTo>
                  <a:pt x="41421" y="215900"/>
                </a:lnTo>
                <a:lnTo>
                  <a:pt x="40228" y="219710"/>
                </a:lnTo>
                <a:lnTo>
                  <a:pt x="37370" y="223520"/>
                </a:lnTo>
                <a:lnTo>
                  <a:pt x="36951" y="224790"/>
                </a:lnTo>
                <a:lnTo>
                  <a:pt x="36494" y="224790"/>
                </a:lnTo>
                <a:lnTo>
                  <a:pt x="32811" y="228600"/>
                </a:lnTo>
                <a:lnTo>
                  <a:pt x="46425" y="228600"/>
                </a:lnTo>
                <a:lnTo>
                  <a:pt x="50350" y="223520"/>
                </a:lnTo>
                <a:lnTo>
                  <a:pt x="52242" y="218440"/>
                </a:lnTo>
                <a:lnTo>
                  <a:pt x="51924" y="212090"/>
                </a:lnTo>
                <a:lnTo>
                  <a:pt x="51696" y="209550"/>
                </a:lnTo>
                <a:lnTo>
                  <a:pt x="51632" y="205740"/>
                </a:lnTo>
                <a:lnTo>
                  <a:pt x="51696" y="194310"/>
                </a:lnTo>
                <a:lnTo>
                  <a:pt x="51912" y="191770"/>
                </a:lnTo>
                <a:lnTo>
                  <a:pt x="52242" y="185420"/>
                </a:lnTo>
                <a:lnTo>
                  <a:pt x="50350" y="180340"/>
                </a:lnTo>
                <a:lnTo>
                  <a:pt x="47220" y="175260"/>
                </a:lnTo>
                <a:close/>
              </a:path>
              <a:path w="403225" h="402589">
                <a:moveTo>
                  <a:pt x="378441" y="208280"/>
                </a:moveTo>
                <a:lnTo>
                  <a:pt x="374073" y="208280"/>
                </a:lnTo>
                <a:lnTo>
                  <a:pt x="371647" y="210820"/>
                </a:lnTo>
                <a:lnTo>
                  <a:pt x="371367" y="213360"/>
                </a:lnTo>
                <a:lnTo>
                  <a:pt x="371152" y="217170"/>
                </a:lnTo>
                <a:lnTo>
                  <a:pt x="370834" y="219710"/>
                </a:lnTo>
                <a:lnTo>
                  <a:pt x="369818" y="228600"/>
                </a:lnTo>
                <a:lnTo>
                  <a:pt x="380648" y="228600"/>
                </a:lnTo>
                <a:lnTo>
                  <a:pt x="381616" y="220980"/>
                </a:lnTo>
                <a:lnTo>
                  <a:pt x="382124" y="214630"/>
                </a:lnTo>
                <a:lnTo>
                  <a:pt x="382277" y="213360"/>
                </a:lnTo>
                <a:lnTo>
                  <a:pt x="381781" y="210820"/>
                </a:lnTo>
                <a:lnTo>
                  <a:pt x="379775" y="209550"/>
                </a:lnTo>
                <a:lnTo>
                  <a:pt x="378441" y="208280"/>
                </a:lnTo>
                <a:close/>
              </a:path>
              <a:path w="403225" h="402589">
                <a:moveTo>
                  <a:pt x="46438" y="173990"/>
                </a:moveTo>
                <a:lnTo>
                  <a:pt x="22117" y="173990"/>
                </a:lnTo>
                <a:lnTo>
                  <a:pt x="20695" y="185420"/>
                </a:lnTo>
                <a:lnTo>
                  <a:pt x="20492" y="189230"/>
                </a:lnTo>
                <a:lnTo>
                  <a:pt x="20339" y="190500"/>
                </a:lnTo>
                <a:lnTo>
                  <a:pt x="20822" y="191770"/>
                </a:lnTo>
                <a:lnTo>
                  <a:pt x="22841" y="194310"/>
                </a:lnTo>
                <a:lnTo>
                  <a:pt x="24175" y="195580"/>
                </a:lnTo>
                <a:lnTo>
                  <a:pt x="28582" y="195580"/>
                </a:lnTo>
                <a:lnTo>
                  <a:pt x="30944" y="193040"/>
                </a:lnTo>
                <a:lnTo>
                  <a:pt x="31465" y="186690"/>
                </a:lnTo>
                <a:lnTo>
                  <a:pt x="32811" y="175260"/>
                </a:lnTo>
                <a:lnTo>
                  <a:pt x="47220" y="175260"/>
                </a:lnTo>
                <a:lnTo>
                  <a:pt x="46438" y="173990"/>
                </a:lnTo>
                <a:close/>
              </a:path>
              <a:path w="403225" h="402589">
                <a:moveTo>
                  <a:pt x="380804" y="175260"/>
                </a:moveTo>
                <a:lnTo>
                  <a:pt x="369818" y="175260"/>
                </a:lnTo>
                <a:lnTo>
                  <a:pt x="370796" y="182880"/>
                </a:lnTo>
                <a:lnTo>
                  <a:pt x="371063" y="185420"/>
                </a:lnTo>
                <a:lnTo>
                  <a:pt x="371520" y="191770"/>
                </a:lnTo>
                <a:lnTo>
                  <a:pt x="373946" y="194310"/>
                </a:lnTo>
                <a:lnTo>
                  <a:pt x="378403" y="194310"/>
                </a:lnTo>
                <a:lnTo>
                  <a:pt x="379673" y="193040"/>
                </a:lnTo>
                <a:lnTo>
                  <a:pt x="381680" y="190500"/>
                </a:lnTo>
                <a:lnTo>
                  <a:pt x="382162" y="189230"/>
                </a:lnTo>
                <a:lnTo>
                  <a:pt x="382010" y="187960"/>
                </a:lnTo>
                <a:lnTo>
                  <a:pt x="381820" y="185420"/>
                </a:lnTo>
                <a:lnTo>
                  <a:pt x="381223" y="179070"/>
                </a:lnTo>
                <a:lnTo>
                  <a:pt x="380804" y="175260"/>
                </a:lnTo>
                <a:close/>
              </a:path>
              <a:path w="403225" h="402589">
                <a:moveTo>
                  <a:pt x="79458" y="93980"/>
                </a:moveTo>
                <a:lnTo>
                  <a:pt x="68650" y="93980"/>
                </a:lnTo>
                <a:lnTo>
                  <a:pt x="70162" y="100330"/>
                </a:lnTo>
                <a:lnTo>
                  <a:pt x="70301" y="100330"/>
                </a:lnTo>
                <a:lnTo>
                  <a:pt x="70365" y="101600"/>
                </a:lnTo>
                <a:lnTo>
                  <a:pt x="71000" y="105410"/>
                </a:lnTo>
                <a:lnTo>
                  <a:pt x="70136" y="109220"/>
                </a:lnTo>
                <a:lnTo>
                  <a:pt x="68015" y="111760"/>
                </a:lnTo>
                <a:lnTo>
                  <a:pt x="63494" y="119380"/>
                </a:lnTo>
                <a:lnTo>
                  <a:pt x="62249" y="121920"/>
                </a:lnTo>
                <a:lnTo>
                  <a:pt x="60586" y="124460"/>
                </a:lnTo>
                <a:lnTo>
                  <a:pt x="57119" y="130810"/>
                </a:lnTo>
                <a:lnTo>
                  <a:pt x="55353" y="134620"/>
                </a:lnTo>
                <a:lnTo>
                  <a:pt x="52483" y="137160"/>
                </a:lnTo>
                <a:lnTo>
                  <a:pt x="48267" y="138430"/>
                </a:lnTo>
                <a:lnTo>
                  <a:pt x="47683" y="138430"/>
                </a:lnTo>
                <a:lnTo>
                  <a:pt x="42018" y="140970"/>
                </a:lnTo>
                <a:lnTo>
                  <a:pt x="64294" y="140970"/>
                </a:lnTo>
                <a:lnTo>
                  <a:pt x="66821" y="135890"/>
                </a:lnTo>
                <a:lnTo>
                  <a:pt x="70047" y="129540"/>
                </a:lnTo>
                <a:lnTo>
                  <a:pt x="71559" y="127000"/>
                </a:lnTo>
                <a:lnTo>
                  <a:pt x="72689" y="124460"/>
                </a:lnTo>
                <a:lnTo>
                  <a:pt x="76943" y="118110"/>
                </a:lnTo>
                <a:lnTo>
                  <a:pt x="80182" y="113030"/>
                </a:lnTo>
                <a:lnTo>
                  <a:pt x="81490" y="107950"/>
                </a:lnTo>
                <a:lnTo>
                  <a:pt x="80766" y="100330"/>
                </a:lnTo>
                <a:lnTo>
                  <a:pt x="80195" y="96520"/>
                </a:lnTo>
                <a:lnTo>
                  <a:pt x="79458" y="93980"/>
                </a:lnTo>
                <a:close/>
              </a:path>
              <a:path w="403225" h="402589">
                <a:moveTo>
                  <a:pt x="361309" y="119380"/>
                </a:moveTo>
                <a:lnTo>
                  <a:pt x="357651" y="119380"/>
                </a:lnTo>
                <a:lnTo>
                  <a:pt x="354337" y="120650"/>
                </a:lnTo>
                <a:lnTo>
                  <a:pt x="353270" y="124460"/>
                </a:lnTo>
                <a:lnTo>
                  <a:pt x="354629" y="127000"/>
                </a:lnTo>
                <a:lnTo>
                  <a:pt x="355950" y="129540"/>
                </a:lnTo>
                <a:lnTo>
                  <a:pt x="357258" y="133350"/>
                </a:lnTo>
                <a:lnTo>
                  <a:pt x="360534" y="140970"/>
                </a:lnTo>
                <a:lnTo>
                  <a:pt x="381019" y="140970"/>
                </a:lnTo>
                <a:lnTo>
                  <a:pt x="381921" y="139700"/>
                </a:lnTo>
                <a:lnTo>
                  <a:pt x="382996" y="137160"/>
                </a:lnTo>
                <a:lnTo>
                  <a:pt x="370618" y="137160"/>
                </a:lnTo>
                <a:lnTo>
                  <a:pt x="366922" y="128270"/>
                </a:lnTo>
                <a:lnTo>
                  <a:pt x="365652" y="124460"/>
                </a:lnTo>
                <a:lnTo>
                  <a:pt x="364344" y="121920"/>
                </a:lnTo>
                <a:lnTo>
                  <a:pt x="363265" y="120650"/>
                </a:lnTo>
                <a:lnTo>
                  <a:pt x="361309" y="119380"/>
                </a:lnTo>
                <a:close/>
              </a:path>
              <a:path w="403225" h="402589">
                <a:moveTo>
                  <a:pt x="366935" y="87630"/>
                </a:moveTo>
                <a:lnTo>
                  <a:pt x="342665" y="87630"/>
                </a:lnTo>
                <a:lnTo>
                  <a:pt x="348850" y="88900"/>
                </a:lnTo>
                <a:lnTo>
                  <a:pt x="353346" y="88900"/>
                </a:lnTo>
                <a:lnTo>
                  <a:pt x="357080" y="91440"/>
                </a:lnTo>
                <a:lnTo>
                  <a:pt x="359620" y="95250"/>
                </a:lnTo>
                <a:lnTo>
                  <a:pt x="364840" y="104140"/>
                </a:lnTo>
                <a:lnTo>
                  <a:pt x="366351" y="106680"/>
                </a:lnTo>
                <a:lnTo>
                  <a:pt x="368510" y="110490"/>
                </a:lnTo>
                <a:lnTo>
                  <a:pt x="374352" y="121920"/>
                </a:lnTo>
                <a:lnTo>
                  <a:pt x="374657" y="125730"/>
                </a:lnTo>
                <a:lnTo>
                  <a:pt x="373209" y="130810"/>
                </a:lnTo>
                <a:lnTo>
                  <a:pt x="370618" y="137160"/>
                </a:lnTo>
                <a:lnTo>
                  <a:pt x="382996" y="137160"/>
                </a:lnTo>
                <a:lnTo>
                  <a:pt x="383534" y="135890"/>
                </a:lnTo>
                <a:lnTo>
                  <a:pt x="386315" y="129540"/>
                </a:lnTo>
                <a:lnTo>
                  <a:pt x="385782" y="120650"/>
                </a:lnTo>
                <a:lnTo>
                  <a:pt x="382162" y="113030"/>
                </a:lnTo>
                <a:lnTo>
                  <a:pt x="378086" y="105410"/>
                </a:lnTo>
                <a:lnTo>
                  <a:pt x="375685" y="101600"/>
                </a:lnTo>
                <a:lnTo>
                  <a:pt x="374047" y="97790"/>
                </a:lnTo>
                <a:lnTo>
                  <a:pt x="372180" y="95250"/>
                </a:lnTo>
                <a:lnTo>
                  <a:pt x="368548" y="90170"/>
                </a:lnTo>
                <a:lnTo>
                  <a:pt x="366935" y="87630"/>
                </a:lnTo>
                <a:close/>
              </a:path>
              <a:path w="403225" h="402589">
                <a:moveTo>
                  <a:pt x="44304" y="120650"/>
                </a:moveTo>
                <a:lnTo>
                  <a:pt x="40659" y="120650"/>
                </a:lnTo>
                <a:lnTo>
                  <a:pt x="38653" y="121920"/>
                </a:lnTo>
                <a:lnTo>
                  <a:pt x="37637" y="123190"/>
                </a:lnTo>
                <a:lnTo>
                  <a:pt x="35503" y="128270"/>
                </a:lnTo>
                <a:lnTo>
                  <a:pt x="34348" y="130810"/>
                </a:lnTo>
                <a:lnTo>
                  <a:pt x="31896" y="135890"/>
                </a:lnTo>
                <a:lnTo>
                  <a:pt x="44076" y="135890"/>
                </a:lnTo>
                <a:lnTo>
                  <a:pt x="45104" y="133350"/>
                </a:lnTo>
                <a:lnTo>
                  <a:pt x="46222" y="130810"/>
                </a:lnTo>
                <a:lnTo>
                  <a:pt x="47403" y="128270"/>
                </a:lnTo>
                <a:lnTo>
                  <a:pt x="48711" y="125730"/>
                </a:lnTo>
                <a:lnTo>
                  <a:pt x="47644" y="121920"/>
                </a:lnTo>
                <a:lnTo>
                  <a:pt x="44304" y="120650"/>
                </a:lnTo>
                <a:close/>
              </a:path>
              <a:path w="403225" h="402589">
                <a:moveTo>
                  <a:pt x="76283" y="87630"/>
                </a:moveTo>
                <a:lnTo>
                  <a:pt x="60129" y="87630"/>
                </a:lnTo>
                <a:lnTo>
                  <a:pt x="52712" y="97790"/>
                </a:lnTo>
                <a:lnTo>
                  <a:pt x="51061" y="100330"/>
                </a:lnTo>
                <a:lnTo>
                  <a:pt x="50121" y="101600"/>
                </a:lnTo>
                <a:lnTo>
                  <a:pt x="49791" y="102870"/>
                </a:lnTo>
                <a:lnTo>
                  <a:pt x="50464" y="106680"/>
                </a:lnTo>
                <a:lnTo>
                  <a:pt x="51239" y="107950"/>
                </a:lnTo>
                <a:lnTo>
                  <a:pt x="53232" y="109220"/>
                </a:lnTo>
                <a:lnTo>
                  <a:pt x="57195" y="109220"/>
                </a:lnTo>
                <a:lnTo>
                  <a:pt x="58935" y="107950"/>
                </a:lnTo>
                <a:lnTo>
                  <a:pt x="59976" y="106680"/>
                </a:lnTo>
                <a:lnTo>
                  <a:pt x="61653" y="104140"/>
                </a:lnTo>
                <a:lnTo>
                  <a:pt x="63456" y="101600"/>
                </a:lnTo>
                <a:lnTo>
                  <a:pt x="68650" y="93980"/>
                </a:lnTo>
                <a:lnTo>
                  <a:pt x="79458" y="93980"/>
                </a:lnTo>
                <a:lnTo>
                  <a:pt x="78721" y="91440"/>
                </a:lnTo>
                <a:lnTo>
                  <a:pt x="76283" y="87630"/>
                </a:lnTo>
                <a:close/>
              </a:path>
              <a:path w="403225" h="402589">
                <a:moveTo>
                  <a:pt x="346907" y="93980"/>
                </a:moveTo>
                <a:lnTo>
                  <a:pt x="333902" y="93980"/>
                </a:lnTo>
                <a:lnTo>
                  <a:pt x="338703" y="100330"/>
                </a:lnTo>
                <a:lnTo>
                  <a:pt x="340291" y="102870"/>
                </a:lnTo>
                <a:lnTo>
                  <a:pt x="342907" y="106680"/>
                </a:lnTo>
                <a:lnTo>
                  <a:pt x="344659" y="107950"/>
                </a:lnTo>
                <a:lnTo>
                  <a:pt x="348571" y="107950"/>
                </a:lnTo>
                <a:lnTo>
                  <a:pt x="350603" y="106680"/>
                </a:lnTo>
                <a:lnTo>
                  <a:pt x="351390" y="105410"/>
                </a:lnTo>
                <a:lnTo>
                  <a:pt x="352013" y="101600"/>
                </a:lnTo>
                <a:lnTo>
                  <a:pt x="351682" y="100330"/>
                </a:lnTo>
                <a:lnTo>
                  <a:pt x="349295" y="96520"/>
                </a:lnTo>
                <a:lnTo>
                  <a:pt x="347771" y="95250"/>
                </a:lnTo>
                <a:lnTo>
                  <a:pt x="346907" y="93980"/>
                </a:lnTo>
                <a:close/>
              </a:path>
              <a:path w="403225" h="402589">
                <a:moveTo>
                  <a:pt x="118790" y="76200"/>
                </a:moveTo>
                <a:lnTo>
                  <a:pt x="86240" y="76200"/>
                </a:lnTo>
                <a:lnTo>
                  <a:pt x="91548" y="78740"/>
                </a:lnTo>
                <a:lnTo>
                  <a:pt x="95854" y="81280"/>
                </a:lnTo>
                <a:lnTo>
                  <a:pt x="109290" y="81280"/>
                </a:lnTo>
                <a:lnTo>
                  <a:pt x="113964" y="80010"/>
                </a:lnTo>
                <a:lnTo>
                  <a:pt x="117914" y="77470"/>
                </a:lnTo>
                <a:lnTo>
                  <a:pt x="118790" y="76200"/>
                </a:lnTo>
                <a:close/>
              </a:path>
              <a:path w="403225" h="402589">
                <a:moveTo>
                  <a:pt x="274746" y="35560"/>
                </a:moveTo>
                <a:lnTo>
                  <a:pt x="238056" y="35560"/>
                </a:lnTo>
                <a:lnTo>
                  <a:pt x="243580" y="36830"/>
                </a:lnTo>
                <a:lnTo>
                  <a:pt x="247276" y="38100"/>
                </a:lnTo>
                <a:lnTo>
                  <a:pt x="252775" y="39370"/>
                </a:lnTo>
                <a:lnTo>
                  <a:pt x="252610" y="45720"/>
                </a:lnTo>
                <a:lnTo>
                  <a:pt x="253473" y="49530"/>
                </a:lnTo>
                <a:lnTo>
                  <a:pt x="255201" y="54610"/>
                </a:lnTo>
                <a:lnTo>
                  <a:pt x="257880" y="59690"/>
                </a:lnTo>
                <a:lnTo>
                  <a:pt x="262046" y="64770"/>
                </a:lnTo>
                <a:lnTo>
                  <a:pt x="267278" y="67310"/>
                </a:lnTo>
                <a:lnTo>
                  <a:pt x="273666" y="71120"/>
                </a:lnTo>
                <a:lnTo>
                  <a:pt x="276092" y="72390"/>
                </a:lnTo>
                <a:lnTo>
                  <a:pt x="278188" y="73660"/>
                </a:lnTo>
                <a:lnTo>
                  <a:pt x="284792" y="77470"/>
                </a:lnTo>
                <a:lnTo>
                  <a:pt x="288627" y="80010"/>
                </a:lnTo>
                <a:lnTo>
                  <a:pt x="293313" y="81280"/>
                </a:lnTo>
                <a:lnTo>
                  <a:pt x="306737" y="81280"/>
                </a:lnTo>
                <a:lnTo>
                  <a:pt x="311055" y="78740"/>
                </a:lnTo>
                <a:lnTo>
                  <a:pt x="316376" y="76200"/>
                </a:lnTo>
                <a:lnTo>
                  <a:pt x="332004" y="76200"/>
                </a:lnTo>
                <a:lnTo>
                  <a:pt x="330981" y="74930"/>
                </a:lnTo>
                <a:lnTo>
                  <a:pt x="328022" y="72390"/>
                </a:lnTo>
                <a:lnTo>
                  <a:pt x="326575" y="71120"/>
                </a:lnTo>
                <a:lnTo>
                  <a:pt x="296107" y="71120"/>
                </a:lnTo>
                <a:lnTo>
                  <a:pt x="293186" y="69850"/>
                </a:lnTo>
                <a:lnTo>
                  <a:pt x="290849" y="68580"/>
                </a:lnTo>
                <a:lnTo>
                  <a:pt x="289935" y="68580"/>
                </a:lnTo>
                <a:lnTo>
                  <a:pt x="275698" y="59690"/>
                </a:lnTo>
                <a:lnTo>
                  <a:pt x="268485" y="55880"/>
                </a:lnTo>
                <a:lnTo>
                  <a:pt x="265818" y="53340"/>
                </a:lnTo>
                <a:lnTo>
                  <a:pt x="264497" y="49530"/>
                </a:lnTo>
                <a:lnTo>
                  <a:pt x="264268" y="48260"/>
                </a:lnTo>
                <a:lnTo>
                  <a:pt x="264091" y="48260"/>
                </a:lnTo>
                <a:lnTo>
                  <a:pt x="263938" y="46990"/>
                </a:lnTo>
                <a:lnTo>
                  <a:pt x="262554" y="41910"/>
                </a:lnTo>
                <a:lnTo>
                  <a:pt x="282493" y="41910"/>
                </a:lnTo>
                <a:lnTo>
                  <a:pt x="282048" y="40640"/>
                </a:lnTo>
                <a:lnTo>
                  <a:pt x="280893" y="39370"/>
                </a:lnTo>
                <a:lnTo>
                  <a:pt x="279394" y="38100"/>
                </a:lnTo>
                <a:lnTo>
                  <a:pt x="277121" y="36830"/>
                </a:lnTo>
                <a:lnTo>
                  <a:pt x="274746" y="35560"/>
                </a:lnTo>
                <a:close/>
              </a:path>
              <a:path w="403225" h="402589">
                <a:moveTo>
                  <a:pt x="132607" y="17780"/>
                </a:moveTo>
                <a:lnTo>
                  <a:pt x="121482" y="17780"/>
                </a:lnTo>
                <a:lnTo>
                  <a:pt x="116847" y="19050"/>
                </a:lnTo>
                <a:lnTo>
                  <a:pt x="112618" y="20320"/>
                </a:lnTo>
                <a:lnTo>
                  <a:pt x="100553" y="27940"/>
                </a:lnTo>
                <a:lnTo>
                  <a:pt x="97581" y="29210"/>
                </a:lnTo>
                <a:lnTo>
                  <a:pt x="75762" y="58420"/>
                </a:lnTo>
                <a:lnTo>
                  <a:pt x="76359" y="62230"/>
                </a:lnTo>
                <a:lnTo>
                  <a:pt x="78950" y="68580"/>
                </a:lnTo>
                <a:lnTo>
                  <a:pt x="71622" y="74930"/>
                </a:lnTo>
                <a:lnTo>
                  <a:pt x="67545" y="80010"/>
                </a:lnTo>
                <a:lnTo>
                  <a:pt x="82023" y="80010"/>
                </a:lnTo>
                <a:lnTo>
                  <a:pt x="86240" y="76200"/>
                </a:lnTo>
                <a:lnTo>
                  <a:pt x="118790" y="76200"/>
                </a:lnTo>
                <a:lnTo>
                  <a:pt x="124429" y="73660"/>
                </a:lnTo>
                <a:lnTo>
                  <a:pt x="126410" y="72390"/>
                </a:lnTo>
                <a:lnTo>
                  <a:pt x="129001" y="71120"/>
                </a:lnTo>
                <a:lnTo>
                  <a:pt x="99702" y="71120"/>
                </a:lnTo>
                <a:lnTo>
                  <a:pt x="94050" y="68580"/>
                </a:lnTo>
                <a:lnTo>
                  <a:pt x="100349" y="64770"/>
                </a:lnTo>
                <a:lnTo>
                  <a:pt x="102547" y="62230"/>
                </a:lnTo>
                <a:lnTo>
                  <a:pt x="104896" y="60960"/>
                </a:lnTo>
                <a:lnTo>
                  <a:pt x="87383" y="60960"/>
                </a:lnTo>
                <a:lnTo>
                  <a:pt x="88107" y="54610"/>
                </a:lnTo>
                <a:lnTo>
                  <a:pt x="105950" y="36830"/>
                </a:lnTo>
                <a:lnTo>
                  <a:pt x="109620" y="34290"/>
                </a:lnTo>
                <a:lnTo>
                  <a:pt x="119539" y="29210"/>
                </a:lnTo>
                <a:lnTo>
                  <a:pt x="146666" y="29210"/>
                </a:lnTo>
                <a:lnTo>
                  <a:pt x="143110" y="24130"/>
                </a:lnTo>
                <a:lnTo>
                  <a:pt x="139643" y="21590"/>
                </a:lnTo>
                <a:lnTo>
                  <a:pt x="135516" y="19050"/>
                </a:lnTo>
                <a:lnTo>
                  <a:pt x="132607" y="17780"/>
                </a:lnTo>
                <a:close/>
              </a:path>
              <a:path w="403225" h="402589">
                <a:moveTo>
                  <a:pt x="348190" y="76200"/>
                </a:moveTo>
                <a:lnTo>
                  <a:pt x="342729" y="76200"/>
                </a:lnTo>
                <a:lnTo>
                  <a:pt x="339643" y="77470"/>
                </a:lnTo>
                <a:lnTo>
                  <a:pt x="335071" y="80010"/>
                </a:lnTo>
                <a:lnTo>
                  <a:pt x="360217" y="80010"/>
                </a:lnTo>
                <a:lnTo>
                  <a:pt x="356724" y="77470"/>
                </a:lnTo>
                <a:lnTo>
                  <a:pt x="348190" y="76200"/>
                </a:lnTo>
                <a:close/>
              </a:path>
              <a:path w="403225" h="402589">
                <a:moveTo>
                  <a:pt x="149940" y="43180"/>
                </a:moveTo>
                <a:lnTo>
                  <a:pt x="140024" y="43180"/>
                </a:lnTo>
                <a:lnTo>
                  <a:pt x="138500" y="48260"/>
                </a:lnTo>
                <a:lnTo>
                  <a:pt x="138322" y="48260"/>
                </a:lnTo>
                <a:lnTo>
                  <a:pt x="136760" y="53340"/>
                </a:lnTo>
                <a:lnTo>
                  <a:pt x="134170" y="55880"/>
                </a:lnTo>
                <a:lnTo>
                  <a:pt x="130639" y="57150"/>
                </a:lnTo>
                <a:lnTo>
                  <a:pt x="123806" y="60960"/>
                </a:lnTo>
                <a:lnTo>
                  <a:pt x="120974" y="62230"/>
                </a:lnTo>
                <a:lnTo>
                  <a:pt x="118790" y="63500"/>
                </a:lnTo>
                <a:lnTo>
                  <a:pt x="114548" y="67310"/>
                </a:lnTo>
                <a:lnTo>
                  <a:pt x="111856" y="68580"/>
                </a:lnTo>
                <a:lnTo>
                  <a:pt x="109417" y="69850"/>
                </a:lnTo>
                <a:lnTo>
                  <a:pt x="106496" y="71120"/>
                </a:lnTo>
                <a:lnTo>
                  <a:pt x="129001" y="71120"/>
                </a:lnTo>
                <a:lnTo>
                  <a:pt x="135376" y="67310"/>
                </a:lnTo>
                <a:lnTo>
                  <a:pt x="140558" y="64770"/>
                </a:lnTo>
                <a:lnTo>
                  <a:pt x="144711" y="59690"/>
                </a:lnTo>
                <a:lnTo>
                  <a:pt x="149143" y="49530"/>
                </a:lnTo>
                <a:lnTo>
                  <a:pt x="150006" y="45720"/>
                </a:lnTo>
                <a:lnTo>
                  <a:pt x="149940" y="43180"/>
                </a:lnTo>
                <a:close/>
              </a:path>
              <a:path w="403225" h="402589">
                <a:moveTo>
                  <a:pt x="301746" y="50800"/>
                </a:moveTo>
                <a:lnTo>
                  <a:pt x="295879" y="50800"/>
                </a:lnTo>
                <a:lnTo>
                  <a:pt x="293453" y="55880"/>
                </a:lnTo>
                <a:lnTo>
                  <a:pt x="294202" y="58420"/>
                </a:lnTo>
                <a:lnTo>
                  <a:pt x="296717" y="60960"/>
                </a:lnTo>
                <a:lnTo>
                  <a:pt x="301708" y="63500"/>
                </a:lnTo>
                <a:lnTo>
                  <a:pt x="308566" y="68580"/>
                </a:lnTo>
                <a:lnTo>
                  <a:pt x="302889" y="71120"/>
                </a:lnTo>
                <a:lnTo>
                  <a:pt x="326575" y="71120"/>
                </a:lnTo>
                <a:lnTo>
                  <a:pt x="323679" y="68580"/>
                </a:lnTo>
                <a:lnTo>
                  <a:pt x="326270" y="62230"/>
                </a:lnTo>
                <a:lnTo>
                  <a:pt x="326469" y="60960"/>
                </a:lnTo>
                <a:lnTo>
                  <a:pt x="315348" y="60960"/>
                </a:lnTo>
                <a:lnTo>
                  <a:pt x="307880" y="54610"/>
                </a:lnTo>
                <a:lnTo>
                  <a:pt x="305277" y="53340"/>
                </a:lnTo>
                <a:lnTo>
                  <a:pt x="302813" y="52070"/>
                </a:lnTo>
                <a:lnTo>
                  <a:pt x="301746" y="50800"/>
                </a:lnTo>
                <a:close/>
              </a:path>
              <a:path w="403225" h="402589">
                <a:moveTo>
                  <a:pt x="103880" y="50800"/>
                </a:moveTo>
                <a:lnTo>
                  <a:pt x="100845" y="50800"/>
                </a:lnTo>
                <a:lnTo>
                  <a:pt x="99664" y="52070"/>
                </a:lnTo>
                <a:lnTo>
                  <a:pt x="96527" y="53340"/>
                </a:lnTo>
                <a:lnTo>
                  <a:pt x="94342" y="55880"/>
                </a:lnTo>
                <a:lnTo>
                  <a:pt x="92145" y="57150"/>
                </a:lnTo>
                <a:lnTo>
                  <a:pt x="87383" y="60960"/>
                </a:lnTo>
                <a:lnTo>
                  <a:pt x="104896" y="60960"/>
                </a:lnTo>
                <a:lnTo>
                  <a:pt x="107246" y="59690"/>
                </a:lnTo>
                <a:lnTo>
                  <a:pt x="107969" y="55880"/>
                </a:lnTo>
                <a:lnTo>
                  <a:pt x="105518" y="52070"/>
                </a:lnTo>
                <a:lnTo>
                  <a:pt x="103880" y="50800"/>
                </a:lnTo>
                <a:close/>
              </a:path>
              <a:path w="403225" h="402589">
                <a:moveTo>
                  <a:pt x="281134" y="17780"/>
                </a:moveTo>
                <a:lnTo>
                  <a:pt x="270021" y="17780"/>
                </a:lnTo>
                <a:lnTo>
                  <a:pt x="267088" y="19050"/>
                </a:lnTo>
                <a:lnTo>
                  <a:pt x="262998" y="21590"/>
                </a:lnTo>
                <a:lnTo>
                  <a:pt x="259531" y="24130"/>
                </a:lnTo>
                <a:lnTo>
                  <a:pt x="255975" y="29210"/>
                </a:lnTo>
                <a:lnTo>
                  <a:pt x="283064" y="29210"/>
                </a:lnTo>
                <a:lnTo>
                  <a:pt x="292983" y="34290"/>
                </a:lnTo>
                <a:lnTo>
                  <a:pt x="296564" y="36830"/>
                </a:lnTo>
                <a:lnTo>
                  <a:pt x="299397" y="38100"/>
                </a:lnTo>
                <a:lnTo>
                  <a:pt x="307588" y="43180"/>
                </a:lnTo>
                <a:lnTo>
                  <a:pt x="311157" y="45720"/>
                </a:lnTo>
                <a:lnTo>
                  <a:pt x="313646" y="49530"/>
                </a:lnTo>
                <a:lnTo>
                  <a:pt x="314421" y="53340"/>
                </a:lnTo>
                <a:lnTo>
                  <a:pt x="315348" y="60960"/>
                </a:lnTo>
                <a:lnTo>
                  <a:pt x="326469" y="60960"/>
                </a:lnTo>
                <a:lnTo>
                  <a:pt x="305073" y="29210"/>
                </a:lnTo>
                <a:lnTo>
                  <a:pt x="301975" y="27940"/>
                </a:lnTo>
                <a:lnTo>
                  <a:pt x="298000" y="25400"/>
                </a:lnTo>
                <a:lnTo>
                  <a:pt x="290037" y="21590"/>
                </a:lnTo>
                <a:lnTo>
                  <a:pt x="285782" y="19050"/>
                </a:lnTo>
                <a:lnTo>
                  <a:pt x="281134" y="17780"/>
                </a:lnTo>
                <a:close/>
              </a:path>
              <a:path w="403225" h="402589">
                <a:moveTo>
                  <a:pt x="177032" y="35560"/>
                </a:moveTo>
                <a:lnTo>
                  <a:pt x="164561" y="35560"/>
                </a:lnTo>
                <a:lnTo>
                  <a:pt x="167545" y="40640"/>
                </a:lnTo>
                <a:lnTo>
                  <a:pt x="170441" y="44450"/>
                </a:lnTo>
                <a:lnTo>
                  <a:pt x="174073" y="46990"/>
                </a:lnTo>
                <a:lnTo>
                  <a:pt x="178975" y="50800"/>
                </a:lnTo>
                <a:lnTo>
                  <a:pt x="184271" y="52070"/>
                </a:lnTo>
                <a:lnTo>
                  <a:pt x="218320" y="52070"/>
                </a:lnTo>
                <a:lnTo>
                  <a:pt x="223628" y="50800"/>
                </a:lnTo>
                <a:lnTo>
                  <a:pt x="228492" y="46990"/>
                </a:lnTo>
                <a:lnTo>
                  <a:pt x="232175" y="44450"/>
                </a:lnTo>
                <a:lnTo>
                  <a:pt x="234106" y="41910"/>
                </a:lnTo>
                <a:lnTo>
                  <a:pt x="186100" y="41910"/>
                </a:lnTo>
                <a:lnTo>
                  <a:pt x="182696" y="40640"/>
                </a:lnTo>
                <a:lnTo>
                  <a:pt x="179331" y="38100"/>
                </a:lnTo>
                <a:lnTo>
                  <a:pt x="177032" y="35560"/>
                </a:lnTo>
                <a:close/>
              </a:path>
              <a:path w="403225" h="402589">
                <a:moveTo>
                  <a:pt x="223057" y="1270"/>
                </a:moveTo>
                <a:lnTo>
                  <a:pt x="179559" y="1270"/>
                </a:lnTo>
                <a:lnTo>
                  <a:pt x="171889" y="5080"/>
                </a:lnTo>
                <a:lnTo>
                  <a:pt x="167177" y="11430"/>
                </a:lnTo>
                <a:lnTo>
                  <a:pt x="164434" y="13970"/>
                </a:lnTo>
                <a:lnTo>
                  <a:pt x="162783" y="19050"/>
                </a:lnTo>
                <a:lnTo>
                  <a:pt x="162211" y="25400"/>
                </a:lnTo>
                <a:lnTo>
                  <a:pt x="156407" y="26670"/>
                </a:lnTo>
                <a:lnTo>
                  <a:pt x="152381" y="26670"/>
                </a:lnTo>
                <a:lnTo>
                  <a:pt x="146666" y="29210"/>
                </a:lnTo>
                <a:lnTo>
                  <a:pt x="127985" y="29210"/>
                </a:lnTo>
                <a:lnTo>
                  <a:pt x="129877" y="30480"/>
                </a:lnTo>
                <a:lnTo>
                  <a:pt x="136087" y="33020"/>
                </a:lnTo>
                <a:lnTo>
                  <a:pt x="127413" y="35560"/>
                </a:lnTo>
                <a:lnTo>
                  <a:pt x="124594" y="36830"/>
                </a:lnTo>
                <a:lnTo>
                  <a:pt x="121927" y="39370"/>
                </a:lnTo>
                <a:lnTo>
                  <a:pt x="120377" y="39370"/>
                </a:lnTo>
                <a:lnTo>
                  <a:pt x="119222" y="40640"/>
                </a:lnTo>
                <a:lnTo>
                  <a:pt x="118498" y="43180"/>
                </a:lnTo>
                <a:lnTo>
                  <a:pt x="118345" y="44450"/>
                </a:lnTo>
                <a:lnTo>
                  <a:pt x="120149" y="48260"/>
                </a:lnTo>
                <a:lnTo>
                  <a:pt x="122117" y="49530"/>
                </a:lnTo>
                <a:lnTo>
                  <a:pt x="125826" y="49530"/>
                </a:lnTo>
                <a:lnTo>
                  <a:pt x="126613" y="48260"/>
                </a:lnTo>
                <a:lnTo>
                  <a:pt x="129318" y="46990"/>
                </a:lnTo>
                <a:lnTo>
                  <a:pt x="132201" y="45720"/>
                </a:lnTo>
                <a:lnTo>
                  <a:pt x="140024" y="43180"/>
                </a:lnTo>
                <a:lnTo>
                  <a:pt x="149940" y="43180"/>
                </a:lnTo>
                <a:lnTo>
                  <a:pt x="149841" y="39370"/>
                </a:lnTo>
                <a:lnTo>
                  <a:pt x="155302" y="38100"/>
                </a:lnTo>
                <a:lnTo>
                  <a:pt x="158985" y="36830"/>
                </a:lnTo>
                <a:lnTo>
                  <a:pt x="164561" y="35560"/>
                </a:lnTo>
                <a:lnTo>
                  <a:pt x="177032" y="35560"/>
                </a:lnTo>
                <a:lnTo>
                  <a:pt x="174733" y="33020"/>
                </a:lnTo>
                <a:lnTo>
                  <a:pt x="182582" y="31750"/>
                </a:lnTo>
                <a:lnTo>
                  <a:pt x="190951" y="31750"/>
                </a:lnTo>
                <a:lnTo>
                  <a:pt x="193275" y="29210"/>
                </a:lnTo>
                <a:lnTo>
                  <a:pt x="193148" y="22860"/>
                </a:lnTo>
                <a:lnTo>
                  <a:pt x="173413" y="22860"/>
                </a:lnTo>
                <a:lnTo>
                  <a:pt x="177057" y="17780"/>
                </a:lnTo>
                <a:lnTo>
                  <a:pt x="179978" y="13970"/>
                </a:lnTo>
                <a:lnTo>
                  <a:pt x="183903" y="11430"/>
                </a:lnTo>
                <a:lnTo>
                  <a:pt x="235427" y="11430"/>
                </a:lnTo>
                <a:lnTo>
                  <a:pt x="230728" y="5080"/>
                </a:lnTo>
                <a:lnTo>
                  <a:pt x="223057" y="1270"/>
                </a:lnTo>
                <a:close/>
              </a:path>
              <a:path w="403225" h="402589">
                <a:moveTo>
                  <a:pt x="282493" y="41910"/>
                </a:moveTo>
                <a:lnTo>
                  <a:pt x="262554" y="41910"/>
                </a:lnTo>
                <a:lnTo>
                  <a:pt x="274784" y="48260"/>
                </a:lnTo>
                <a:lnTo>
                  <a:pt x="279267" y="48260"/>
                </a:lnTo>
                <a:lnTo>
                  <a:pt x="281185" y="46990"/>
                </a:lnTo>
                <a:lnTo>
                  <a:pt x="282163" y="45720"/>
                </a:lnTo>
                <a:lnTo>
                  <a:pt x="282810" y="44450"/>
                </a:lnTo>
                <a:lnTo>
                  <a:pt x="282937" y="43180"/>
                </a:lnTo>
                <a:lnTo>
                  <a:pt x="282493" y="41910"/>
                </a:lnTo>
                <a:close/>
              </a:path>
              <a:path w="403225" h="402589">
                <a:moveTo>
                  <a:pt x="201416" y="40640"/>
                </a:moveTo>
                <a:lnTo>
                  <a:pt x="200044" y="41910"/>
                </a:lnTo>
                <a:lnTo>
                  <a:pt x="202546" y="41910"/>
                </a:lnTo>
                <a:lnTo>
                  <a:pt x="201416" y="40640"/>
                </a:lnTo>
                <a:close/>
              </a:path>
              <a:path w="403225" h="402589">
                <a:moveTo>
                  <a:pt x="220263" y="21590"/>
                </a:moveTo>
                <a:lnTo>
                  <a:pt x="210497" y="21590"/>
                </a:lnTo>
                <a:lnTo>
                  <a:pt x="208007" y="22860"/>
                </a:lnTo>
                <a:lnTo>
                  <a:pt x="207918" y="29210"/>
                </a:lnTo>
                <a:lnTo>
                  <a:pt x="210230" y="31750"/>
                </a:lnTo>
                <a:lnTo>
                  <a:pt x="219437" y="31750"/>
                </a:lnTo>
                <a:lnTo>
                  <a:pt x="227819" y="33020"/>
                </a:lnTo>
                <a:lnTo>
                  <a:pt x="223285" y="38100"/>
                </a:lnTo>
                <a:lnTo>
                  <a:pt x="219856" y="40640"/>
                </a:lnTo>
                <a:lnTo>
                  <a:pt x="216554" y="41910"/>
                </a:lnTo>
                <a:lnTo>
                  <a:pt x="234106" y="41910"/>
                </a:lnTo>
                <a:lnTo>
                  <a:pt x="235071" y="40640"/>
                </a:lnTo>
                <a:lnTo>
                  <a:pt x="238056" y="35560"/>
                </a:lnTo>
                <a:lnTo>
                  <a:pt x="274746" y="35560"/>
                </a:lnTo>
                <a:lnTo>
                  <a:pt x="272117" y="34290"/>
                </a:lnTo>
                <a:lnTo>
                  <a:pt x="266605" y="31750"/>
                </a:lnTo>
                <a:lnTo>
                  <a:pt x="272765" y="30480"/>
                </a:lnTo>
                <a:lnTo>
                  <a:pt x="274619" y="29210"/>
                </a:lnTo>
                <a:lnTo>
                  <a:pt x="255975" y="29210"/>
                </a:lnTo>
                <a:lnTo>
                  <a:pt x="250248" y="26670"/>
                </a:lnTo>
                <a:lnTo>
                  <a:pt x="246209" y="26670"/>
                </a:lnTo>
                <a:lnTo>
                  <a:pt x="240405" y="24130"/>
                </a:lnTo>
                <a:lnTo>
                  <a:pt x="240262" y="22860"/>
                </a:lnTo>
                <a:lnTo>
                  <a:pt x="229483" y="22860"/>
                </a:lnTo>
                <a:lnTo>
                  <a:pt x="220263" y="21590"/>
                </a:lnTo>
                <a:close/>
              </a:path>
              <a:path w="403225" h="402589">
                <a:moveTo>
                  <a:pt x="190685" y="21590"/>
                </a:moveTo>
                <a:lnTo>
                  <a:pt x="179166" y="21590"/>
                </a:lnTo>
                <a:lnTo>
                  <a:pt x="173413" y="22860"/>
                </a:lnTo>
                <a:lnTo>
                  <a:pt x="193148" y="22860"/>
                </a:lnTo>
                <a:lnTo>
                  <a:pt x="190685" y="21590"/>
                </a:lnTo>
                <a:close/>
              </a:path>
              <a:path w="403225" h="402589">
                <a:moveTo>
                  <a:pt x="235427" y="11430"/>
                </a:moveTo>
                <a:lnTo>
                  <a:pt x="218701" y="11430"/>
                </a:lnTo>
                <a:lnTo>
                  <a:pt x="222625" y="13970"/>
                </a:lnTo>
                <a:lnTo>
                  <a:pt x="225254" y="16510"/>
                </a:lnTo>
                <a:lnTo>
                  <a:pt x="229483" y="22860"/>
                </a:lnTo>
                <a:lnTo>
                  <a:pt x="240262" y="22860"/>
                </a:lnTo>
                <a:lnTo>
                  <a:pt x="239834" y="19050"/>
                </a:lnTo>
                <a:lnTo>
                  <a:pt x="238170" y="13970"/>
                </a:lnTo>
                <a:lnTo>
                  <a:pt x="235427" y="11430"/>
                </a:lnTo>
                <a:close/>
              </a:path>
              <a:path w="403225" h="402589">
                <a:moveTo>
                  <a:pt x="211817" y="0"/>
                </a:moveTo>
                <a:lnTo>
                  <a:pt x="190761" y="0"/>
                </a:lnTo>
                <a:lnTo>
                  <a:pt x="187713" y="1270"/>
                </a:lnTo>
                <a:lnTo>
                  <a:pt x="214815" y="1270"/>
                </a:lnTo>
                <a:lnTo>
                  <a:pt x="211817"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88" name="object 88"/>
          <p:cNvSpPr/>
          <p:nvPr/>
        </p:nvSpPr>
        <p:spPr>
          <a:xfrm>
            <a:off x="6699387" y="3803961"/>
            <a:ext cx="117427" cy="79520"/>
          </a:xfrm>
          <a:prstGeom prst="rect">
            <a:avLst/>
          </a:prstGeom>
          <a:blipFill>
            <a:blip r:embed="rId2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9" name="object 89"/>
          <p:cNvSpPr/>
          <p:nvPr/>
        </p:nvSpPr>
        <p:spPr>
          <a:xfrm>
            <a:off x="8219489" y="5329638"/>
            <a:ext cx="176744" cy="176744"/>
          </a:xfrm>
          <a:custGeom>
            <a:avLst/>
            <a:gdLst/>
            <a:ahLst/>
            <a:cxnLst/>
            <a:rect l="l" t="t" r="r" b="b"/>
            <a:pathLst>
              <a:path w="275590" h="275590">
                <a:moveTo>
                  <a:pt x="137515" y="0"/>
                </a:moveTo>
                <a:lnTo>
                  <a:pt x="94050" y="7010"/>
                </a:lnTo>
                <a:lnTo>
                  <a:pt x="56301" y="26533"/>
                </a:lnTo>
                <a:lnTo>
                  <a:pt x="26533" y="56301"/>
                </a:lnTo>
                <a:lnTo>
                  <a:pt x="7010" y="94050"/>
                </a:lnTo>
                <a:lnTo>
                  <a:pt x="0" y="137515"/>
                </a:lnTo>
                <a:lnTo>
                  <a:pt x="7010" y="180980"/>
                </a:lnTo>
                <a:lnTo>
                  <a:pt x="26533" y="218729"/>
                </a:lnTo>
                <a:lnTo>
                  <a:pt x="56301" y="248498"/>
                </a:lnTo>
                <a:lnTo>
                  <a:pt x="94050" y="268020"/>
                </a:lnTo>
                <a:lnTo>
                  <a:pt x="137515" y="275031"/>
                </a:lnTo>
                <a:lnTo>
                  <a:pt x="180980" y="268020"/>
                </a:lnTo>
                <a:lnTo>
                  <a:pt x="218729" y="248498"/>
                </a:lnTo>
                <a:lnTo>
                  <a:pt x="248498" y="218729"/>
                </a:lnTo>
                <a:lnTo>
                  <a:pt x="268020" y="180980"/>
                </a:lnTo>
                <a:lnTo>
                  <a:pt x="275031" y="137515"/>
                </a:lnTo>
                <a:lnTo>
                  <a:pt x="268020" y="94050"/>
                </a:lnTo>
                <a:lnTo>
                  <a:pt x="248498" y="56301"/>
                </a:lnTo>
                <a:lnTo>
                  <a:pt x="218729" y="26533"/>
                </a:lnTo>
                <a:lnTo>
                  <a:pt x="180980" y="7010"/>
                </a:lnTo>
                <a:lnTo>
                  <a:pt x="137515"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90" name="object 90"/>
          <p:cNvSpPr/>
          <p:nvPr/>
        </p:nvSpPr>
        <p:spPr>
          <a:xfrm>
            <a:off x="8178573" y="5287153"/>
            <a:ext cx="258600" cy="258193"/>
          </a:xfrm>
          <a:custGeom>
            <a:avLst/>
            <a:gdLst/>
            <a:ahLst/>
            <a:cxnLst/>
            <a:rect l="l" t="t" r="r" b="b"/>
            <a:pathLst>
              <a:path w="403225" h="402590">
                <a:moveTo>
                  <a:pt x="127807" y="355599"/>
                </a:moveTo>
                <a:lnTo>
                  <a:pt x="123311" y="355599"/>
                </a:lnTo>
                <a:lnTo>
                  <a:pt x="121406" y="356869"/>
                </a:lnTo>
                <a:lnTo>
                  <a:pt x="119780" y="359409"/>
                </a:lnTo>
                <a:lnTo>
                  <a:pt x="119653" y="360679"/>
                </a:lnTo>
                <a:lnTo>
                  <a:pt x="120542" y="363219"/>
                </a:lnTo>
                <a:lnTo>
                  <a:pt x="121698" y="364489"/>
                </a:lnTo>
                <a:lnTo>
                  <a:pt x="123197" y="365759"/>
                </a:lnTo>
                <a:lnTo>
                  <a:pt x="125483" y="367029"/>
                </a:lnTo>
                <a:lnTo>
                  <a:pt x="127870" y="367029"/>
                </a:lnTo>
                <a:lnTo>
                  <a:pt x="130474" y="368299"/>
                </a:lnTo>
                <a:lnTo>
                  <a:pt x="135884" y="370839"/>
                </a:lnTo>
                <a:lnTo>
                  <a:pt x="129877" y="373379"/>
                </a:lnTo>
                <a:lnTo>
                  <a:pt x="127972" y="374649"/>
                </a:lnTo>
                <a:lnTo>
                  <a:pt x="146641" y="374649"/>
                </a:lnTo>
                <a:lnTo>
                  <a:pt x="152394" y="375919"/>
                </a:lnTo>
                <a:lnTo>
                  <a:pt x="156433" y="377189"/>
                </a:lnTo>
                <a:lnTo>
                  <a:pt x="162211" y="378459"/>
                </a:lnTo>
                <a:lnTo>
                  <a:pt x="179559" y="402589"/>
                </a:lnTo>
                <a:lnTo>
                  <a:pt x="223044" y="402589"/>
                </a:lnTo>
                <a:lnTo>
                  <a:pt x="230728" y="398779"/>
                </a:lnTo>
                <a:lnTo>
                  <a:pt x="235452" y="392429"/>
                </a:lnTo>
                <a:lnTo>
                  <a:pt x="188424" y="392429"/>
                </a:lnTo>
                <a:lnTo>
                  <a:pt x="183903" y="391159"/>
                </a:lnTo>
                <a:lnTo>
                  <a:pt x="179978" y="389889"/>
                </a:lnTo>
                <a:lnTo>
                  <a:pt x="177400" y="386079"/>
                </a:lnTo>
                <a:lnTo>
                  <a:pt x="176905" y="386079"/>
                </a:lnTo>
                <a:lnTo>
                  <a:pt x="173247" y="380999"/>
                </a:lnTo>
                <a:lnTo>
                  <a:pt x="193339" y="380999"/>
                </a:lnTo>
                <a:lnTo>
                  <a:pt x="194583" y="379729"/>
                </a:lnTo>
                <a:lnTo>
                  <a:pt x="194672" y="374649"/>
                </a:lnTo>
                <a:lnTo>
                  <a:pt x="192361" y="372109"/>
                </a:lnTo>
                <a:lnTo>
                  <a:pt x="186303" y="372109"/>
                </a:lnTo>
                <a:lnTo>
                  <a:pt x="183141" y="370839"/>
                </a:lnTo>
                <a:lnTo>
                  <a:pt x="174784" y="370839"/>
                </a:lnTo>
                <a:lnTo>
                  <a:pt x="177223" y="368299"/>
                </a:lnTo>
                <a:lnTo>
                  <a:pt x="164561" y="368299"/>
                </a:lnTo>
                <a:lnTo>
                  <a:pt x="159062" y="367029"/>
                </a:lnTo>
                <a:lnTo>
                  <a:pt x="155391" y="365759"/>
                </a:lnTo>
                <a:lnTo>
                  <a:pt x="149854" y="364489"/>
                </a:lnTo>
                <a:lnTo>
                  <a:pt x="149945" y="360679"/>
                </a:lnTo>
                <a:lnTo>
                  <a:pt x="139999" y="360679"/>
                </a:lnTo>
                <a:lnTo>
                  <a:pt x="132709" y="358139"/>
                </a:lnTo>
                <a:lnTo>
                  <a:pt x="127807" y="355599"/>
                </a:lnTo>
                <a:close/>
              </a:path>
              <a:path w="403225" h="402590">
                <a:moveTo>
                  <a:pt x="240176" y="380999"/>
                </a:moveTo>
                <a:lnTo>
                  <a:pt x="229166" y="380999"/>
                </a:lnTo>
                <a:lnTo>
                  <a:pt x="225546" y="386079"/>
                </a:lnTo>
                <a:lnTo>
                  <a:pt x="222625" y="389889"/>
                </a:lnTo>
                <a:lnTo>
                  <a:pt x="218688" y="391159"/>
                </a:lnTo>
                <a:lnTo>
                  <a:pt x="214230" y="392429"/>
                </a:lnTo>
                <a:lnTo>
                  <a:pt x="235452" y="392429"/>
                </a:lnTo>
                <a:lnTo>
                  <a:pt x="238170" y="388619"/>
                </a:lnTo>
                <a:lnTo>
                  <a:pt x="239834" y="384809"/>
                </a:lnTo>
                <a:lnTo>
                  <a:pt x="240176" y="380999"/>
                </a:lnTo>
                <a:close/>
              </a:path>
              <a:path w="403225" h="402590">
                <a:moveTo>
                  <a:pt x="82125" y="323849"/>
                </a:moveTo>
                <a:lnTo>
                  <a:pt x="67558" y="323849"/>
                </a:lnTo>
                <a:lnTo>
                  <a:pt x="71673" y="328929"/>
                </a:lnTo>
                <a:lnTo>
                  <a:pt x="74619" y="331469"/>
                </a:lnTo>
                <a:lnTo>
                  <a:pt x="78937" y="335279"/>
                </a:lnTo>
                <a:lnTo>
                  <a:pt x="76359" y="341629"/>
                </a:lnTo>
                <a:lnTo>
                  <a:pt x="75762" y="345439"/>
                </a:lnTo>
                <a:lnTo>
                  <a:pt x="76423" y="350519"/>
                </a:lnTo>
                <a:lnTo>
                  <a:pt x="100629" y="375919"/>
                </a:lnTo>
                <a:lnTo>
                  <a:pt x="104540" y="378459"/>
                </a:lnTo>
                <a:lnTo>
                  <a:pt x="112580" y="382269"/>
                </a:lnTo>
                <a:lnTo>
                  <a:pt x="116847" y="384809"/>
                </a:lnTo>
                <a:lnTo>
                  <a:pt x="121482" y="386079"/>
                </a:lnTo>
                <a:lnTo>
                  <a:pt x="129407" y="386079"/>
                </a:lnTo>
                <a:lnTo>
                  <a:pt x="132595" y="384809"/>
                </a:lnTo>
                <a:lnTo>
                  <a:pt x="139631" y="382269"/>
                </a:lnTo>
                <a:lnTo>
                  <a:pt x="143098" y="379729"/>
                </a:lnTo>
                <a:lnTo>
                  <a:pt x="146641" y="374649"/>
                </a:lnTo>
                <a:lnTo>
                  <a:pt x="119526" y="374649"/>
                </a:lnTo>
                <a:lnTo>
                  <a:pt x="117202" y="373379"/>
                </a:lnTo>
                <a:lnTo>
                  <a:pt x="109633" y="369569"/>
                </a:lnTo>
                <a:lnTo>
                  <a:pt x="106026" y="367029"/>
                </a:lnTo>
                <a:lnTo>
                  <a:pt x="103207" y="365759"/>
                </a:lnTo>
                <a:lnTo>
                  <a:pt x="95003" y="360679"/>
                </a:lnTo>
                <a:lnTo>
                  <a:pt x="91434" y="358139"/>
                </a:lnTo>
                <a:lnTo>
                  <a:pt x="88958" y="354329"/>
                </a:lnTo>
                <a:lnTo>
                  <a:pt x="88170" y="349249"/>
                </a:lnTo>
                <a:lnTo>
                  <a:pt x="87395" y="342899"/>
                </a:lnTo>
                <a:lnTo>
                  <a:pt x="105880" y="342899"/>
                </a:lnTo>
                <a:lnTo>
                  <a:pt x="103372" y="341629"/>
                </a:lnTo>
                <a:lnTo>
                  <a:pt x="100781" y="339089"/>
                </a:lnTo>
                <a:lnTo>
                  <a:pt x="94050" y="334009"/>
                </a:lnTo>
                <a:lnTo>
                  <a:pt x="99702" y="332739"/>
                </a:lnTo>
                <a:lnTo>
                  <a:pt x="129013" y="332739"/>
                </a:lnTo>
                <a:lnTo>
                  <a:pt x="126524" y="331469"/>
                </a:lnTo>
                <a:lnTo>
                  <a:pt x="124429" y="330199"/>
                </a:lnTo>
                <a:lnTo>
                  <a:pt x="120018" y="327659"/>
                </a:lnTo>
                <a:lnTo>
                  <a:pt x="86240" y="327659"/>
                </a:lnTo>
                <a:lnTo>
                  <a:pt x="82125" y="323849"/>
                </a:lnTo>
                <a:close/>
              </a:path>
              <a:path w="403225" h="402590">
                <a:moveTo>
                  <a:pt x="326469" y="342899"/>
                </a:moveTo>
                <a:lnTo>
                  <a:pt x="315526" y="342899"/>
                </a:lnTo>
                <a:lnTo>
                  <a:pt x="313646" y="354329"/>
                </a:lnTo>
                <a:lnTo>
                  <a:pt x="311169" y="358139"/>
                </a:lnTo>
                <a:lnTo>
                  <a:pt x="307499" y="360679"/>
                </a:lnTo>
                <a:lnTo>
                  <a:pt x="299384" y="365759"/>
                </a:lnTo>
                <a:lnTo>
                  <a:pt x="296653" y="367029"/>
                </a:lnTo>
                <a:lnTo>
                  <a:pt x="293097" y="369569"/>
                </a:lnTo>
                <a:lnTo>
                  <a:pt x="285287" y="373379"/>
                </a:lnTo>
                <a:lnTo>
                  <a:pt x="283064" y="374649"/>
                </a:lnTo>
                <a:lnTo>
                  <a:pt x="255963" y="374649"/>
                </a:lnTo>
                <a:lnTo>
                  <a:pt x="259506" y="379729"/>
                </a:lnTo>
                <a:lnTo>
                  <a:pt x="262998" y="382269"/>
                </a:lnTo>
                <a:lnTo>
                  <a:pt x="267113" y="383539"/>
                </a:lnTo>
                <a:lnTo>
                  <a:pt x="270021" y="384809"/>
                </a:lnTo>
                <a:lnTo>
                  <a:pt x="273222" y="386079"/>
                </a:lnTo>
                <a:lnTo>
                  <a:pt x="281147" y="386079"/>
                </a:lnTo>
                <a:lnTo>
                  <a:pt x="285782" y="384809"/>
                </a:lnTo>
                <a:lnTo>
                  <a:pt x="290011" y="382269"/>
                </a:lnTo>
                <a:lnTo>
                  <a:pt x="298050" y="378459"/>
                </a:lnTo>
                <a:lnTo>
                  <a:pt x="302064" y="375919"/>
                </a:lnTo>
                <a:lnTo>
                  <a:pt x="305035" y="374649"/>
                </a:lnTo>
                <a:lnTo>
                  <a:pt x="310763" y="370839"/>
                </a:lnTo>
                <a:lnTo>
                  <a:pt x="313557" y="369569"/>
                </a:lnTo>
                <a:lnTo>
                  <a:pt x="320593" y="364489"/>
                </a:lnTo>
                <a:lnTo>
                  <a:pt x="325190" y="356869"/>
                </a:lnTo>
                <a:lnTo>
                  <a:pt x="326206" y="349249"/>
                </a:lnTo>
                <a:lnTo>
                  <a:pt x="326867" y="345439"/>
                </a:lnTo>
                <a:lnTo>
                  <a:pt x="326469" y="342899"/>
                </a:lnTo>
                <a:close/>
              </a:path>
              <a:path w="403225" h="402590">
                <a:moveTo>
                  <a:pt x="193339" y="380999"/>
                </a:moveTo>
                <a:lnTo>
                  <a:pt x="173247" y="380999"/>
                </a:lnTo>
                <a:lnTo>
                  <a:pt x="182379" y="382269"/>
                </a:lnTo>
                <a:lnTo>
                  <a:pt x="192094" y="382269"/>
                </a:lnTo>
                <a:lnTo>
                  <a:pt x="193339" y="380999"/>
                </a:lnTo>
                <a:close/>
              </a:path>
              <a:path w="403225" h="402590">
                <a:moveTo>
                  <a:pt x="234106" y="361949"/>
                </a:moveTo>
                <a:lnTo>
                  <a:pt x="216554" y="361949"/>
                </a:lnTo>
                <a:lnTo>
                  <a:pt x="219856" y="363219"/>
                </a:lnTo>
                <a:lnTo>
                  <a:pt x="222803" y="365759"/>
                </a:lnTo>
                <a:lnTo>
                  <a:pt x="223717" y="365759"/>
                </a:lnTo>
                <a:lnTo>
                  <a:pt x="227845" y="370839"/>
                </a:lnTo>
                <a:lnTo>
                  <a:pt x="220009" y="370839"/>
                </a:lnTo>
                <a:lnTo>
                  <a:pt x="217316" y="372109"/>
                </a:lnTo>
                <a:lnTo>
                  <a:pt x="211652" y="372109"/>
                </a:lnTo>
                <a:lnTo>
                  <a:pt x="209328" y="374649"/>
                </a:lnTo>
                <a:lnTo>
                  <a:pt x="209455" y="379729"/>
                </a:lnTo>
                <a:lnTo>
                  <a:pt x="211919" y="382269"/>
                </a:lnTo>
                <a:lnTo>
                  <a:pt x="223451" y="382269"/>
                </a:lnTo>
                <a:lnTo>
                  <a:pt x="229166" y="380999"/>
                </a:lnTo>
                <a:lnTo>
                  <a:pt x="240176" y="380999"/>
                </a:lnTo>
                <a:lnTo>
                  <a:pt x="240405" y="378459"/>
                </a:lnTo>
                <a:lnTo>
                  <a:pt x="246222" y="377189"/>
                </a:lnTo>
                <a:lnTo>
                  <a:pt x="250248" y="375919"/>
                </a:lnTo>
                <a:lnTo>
                  <a:pt x="255963" y="374649"/>
                </a:lnTo>
                <a:lnTo>
                  <a:pt x="274619" y="374649"/>
                </a:lnTo>
                <a:lnTo>
                  <a:pt x="272955" y="373379"/>
                </a:lnTo>
                <a:lnTo>
                  <a:pt x="266516" y="370839"/>
                </a:lnTo>
                <a:lnTo>
                  <a:pt x="272291" y="368299"/>
                </a:lnTo>
                <a:lnTo>
                  <a:pt x="238043" y="368299"/>
                </a:lnTo>
                <a:lnTo>
                  <a:pt x="235071" y="363219"/>
                </a:lnTo>
                <a:lnTo>
                  <a:pt x="234106" y="361949"/>
                </a:lnTo>
                <a:close/>
              </a:path>
              <a:path w="403225" h="402590">
                <a:moveTo>
                  <a:pt x="184284" y="350519"/>
                </a:moveTo>
                <a:lnTo>
                  <a:pt x="178988" y="353059"/>
                </a:lnTo>
                <a:lnTo>
                  <a:pt x="174111" y="356869"/>
                </a:lnTo>
                <a:lnTo>
                  <a:pt x="170441" y="359409"/>
                </a:lnTo>
                <a:lnTo>
                  <a:pt x="167532" y="363219"/>
                </a:lnTo>
                <a:lnTo>
                  <a:pt x="164561" y="368299"/>
                </a:lnTo>
                <a:lnTo>
                  <a:pt x="177223" y="368299"/>
                </a:lnTo>
                <a:lnTo>
                  <a:pt x="178442" y="367029"/>
                </a:lnTo>
                <a:lnTo>
                  <a:pt x="178861" y="365759"/>
                </a:lnTo>
                <a:lnTo>
                  <a:pt x="179839" y="365759"/>
                </a:lnTo>
                <a:lnTo>
                  <a:pt x="182747" y="363219"/>
                </a:lnTo>
                <a:lnTo>
                  <a:pt x="186062" y="361949"/>
                </a:lnTo>
                <a:lnTo>
                  <a:pt x="234106" y="361949"/>
                </a:lnTo>
                <a:lnTo>
                  <a:pt x="232175" y="359409"/>
                </a:lnTo>
                <a:lnTo>
                  <a:pt x="228518" y="356869"/>
                </a:lnTo>
                <a:lnTo>
                  <a:pt x="223628" y="353059"/>
                </a:lnTo>
                <a:lnTo>
                  <a:pt x="220974" y="351789"/>
                </a:lnTo>
                <a:lnTo>
                  <a:pt x="190748" y="351789"/>
                </a:lnTo>
                <a:lnTo>
                  <a:pt x="184284" y="350519"/>
                </a:lnTo>
                <a:close/>
              </a:path>
              <a:path w="403225" h="402590">
                <a:moveTo>
                  <a:pt x="306763" y="322579"/>
                </a:moveTo>
                <a:lnTo>
                  <a:pt x="293301" y="322579"/>
                </a:lnTo>
                <a:lnTo>
                  <a:pt x="288627" y="323849"/>
                </a:lnTo>
                <a:lnTo>
                  <a:pt x="284690" y="326389"/>
                </a:lnTo>
                <a:lnTo>
                  <a:pt x="283801" y="326389"/>
                </a:lnTo>
                <a:lnTo>
                  <a:pt x="278188" y="330199"/>
                </a:lnTo>
                <a:lnTo>
                  <a:pt x="276206" y="331469"/>
                </a:lnTo>
                <a:lnTo>
                  <a:pt x="273603" y="332739"/>
                </a:lnTo>
                <a:lnTo>
                  <a:pt x="270898" y="334009"/>
                </a:lnTo>
                <a:lnTo>
                  <a:pt x="267227" y="336549"/>
                </a:lnTo>
                <a:lnTo>
                  <a:pt x="262046" y="339089"/>
                </a:lnTo>
                <a:lnTo>
                  <a:pt x="257880" y="342899"/>
                </a:lnTo>
                <a:lnTo>
                  <a:pt x="255213" y="349249"/>
                </a:lnTo>
                <a:lnTo>
                  <a:pt x="253473" y="353059"/>
                </a:lnTo>
                <a:lnTo>
                  <a:pt x="252610" y="358139"/>
                </a:lnTo>
                <a:lnTo>
                  <a:pt x="252775" y="364489"/>
                </a:lnTo>
                <a:lnTo>
                  <a:pt x="247365" y="365759"/>
                </a:lnTo>
                <a:lnTo>
                  <a:pt x="239948" y="368299"/>
                </a:lnTo>
                <a:lnTo>
                  <a:pt x="272291" y="368299"/>
                </a:lnTo>
                <a:lnTo>
                  <a:pt x="278010" y="365759"/>
                </a:lnTo>
                <a:lnTo>
                  <a:pt x="280664" y="364489"/>
                </a:lnTo>
                <a:lnTo>
                  <a:pt x="282226" y="364489"/>
                </a:lnTo>
                <a:lnTo>
                  <a:pt x="283382" y="363219"/>
                </a:lnTo>
                <a:lnTo>
                  <a:pt x="284118" y="360679"/>
                </a:lnTo>
                <a:lnTo>
                  <a:pt x="262579" y="360679"/>
                </a:lnTo>
                <a:lnTo>
                  <a:pt x="263951" y="355599"/>
                </a:lnTo>
                <a:lnTo>
                  <a:pt x="264091" y="355599"/>
                </a:lnTo>
                <a:lnTo>
                  <a:pt x="264281" y="354329"/>
                </a:lnTo>
                <a:lnTo>
                  <a:pt x="265843" y="350519"/>
                </a:lnTo>
                <a:lnTo>
                  <a:pt x="268447" y="347979"/>
                </a:lnTo>
                <a:lnTo>
                  <a:pt x="271977" y="345439"/>
                </a:lnTo>
                <a:lnTo>
                  <a:pt x="278721" y="342899"/>
                </a:lnTo>
                <a:lnTo>
                  <a:pt x="281617" y="340359"/>
                </a:lnTo>
                <a:lnTo>
                  <a:pt x="283814" y="339089"/>
                </a:lnTo>
                <a:lnTo>
                  <a:pt x="288081" y="336549"/>
                </a:lnTo>
                <a:lnTo>
                  <a:pt x="290748" y="335279"/>
                </a:lnTo>
                <a:lnTo>
                  <a:pt x="293199" y="334009"/>
                </a:lnTo>
                <a:lnTo>
                  <a:pt x="296107" y="332739"/>
                </a:lnTo>
                <a:lnTo>
                  <a:pt x="326575" y="332739"/>
                </a:lnTo>
                <a:lnTo>
                  <a:pt x="328022" y="331469"/>
                </a:lnTo>
                <a:lnTo>
                  <a:pt x="330994" y="328929"/>
                </a:lnTo>
                <a:lnTo>
                  <a:pt x="332017" y="327659"/>
                </a:lnTo>
                <a:lnTo>
                  <a:pt x="316364" y="327659"/>
                </a:lnTo>
                <a:lnTo>
                  <a:pt x="311068" y="323849"/>
                </a:lnTo>
                <a:lnTo>
                  <a:pt x="306763" y="322579"/>
                </a:lnTo>
                <a:close/>
              </a:path>
              <a:path w="403225" h="402590">
                <a:moveTo>
                  <a:pt x="129013" y="332739"/>
                </a:moveTo>
                <a:lnTo>
                  <a:pt x="106496" y="332739"/>
                </a:lnTo>
                <a:lnTo>
                  <a:pt x="109417" y="334009"/>
                </a:lnTo>
                <a:lnTo>
                  <a:pt x="111741" y="335279"/>
                </a:lnTo>
                <a:lnTo>
                  <a:pt x="112681" y="335279"/>
                </a:lnTo>
                <a:lnTo>
                  <a:pt x="118790" y="339089"/>
                </a:lnTo>
                <a:lnTo>
                  <a:pt x="121076" y="340359"/>
                </a:lnTo>
                <a:lnTo>
                  <a:pt x="123908" y="342899"/>
                </a:lnTo>
                <a:lnTo>
                  <a:pt x="129877" y="345439"/>
                </a:lnTo>
                <a:lnTo>
                  <a:pt x="134157" y="347979"/>
                </a:lnTo>
                <a:lnTo>
                  <a:pt x="136748" y="350519"/>
                </a:lnTo>
                <a:lnTo>
                  <a:pt x="138322" y="354329"/>
                </a:lnTo>
                <a:lnTo>
                  <a:pt x="138500" y="355599"/>
                </a:lnTo>
                <a:lnTo>
                  <a:pt x="139999" y="360679"/>
                </a:lnTo>
                <a:lnTo>
                  <a:pt x="149945" y="360679"/>
                </a:lnTo>
                <a:lnTo>
                  <a:pt x="150006" y="358139"/>
                </a:lnTo>
                <a:lnTo>
                  <a:pt x="149143" y="353059"/>
                </a:lnTo>
                <a:lnTo>
                  <a:pt x="147416" y="349249"/>
                </a:lnTo>
                <a:lnTo>
                  <a:pt x="144723" y="342899"/>
                </a:lnTo>
                <a:lnTo>
                  <a:pt x="140570" y="339089"/>
                </a:lnTo>
                <a:lnTo>
                  <a:pt x="135325" y="336549"/>
                </a:lnTo>
                <a:lnTo>
                  <a:pt x="129013" y="332739"/>
                </a:lnTo>
                <a:close/>
              </a:path>
              <a:path w="403225" h="402590">
                <a:moveTo>
                  <a:pt x="280499" y="354329"/>
                </a:moveTo>
                <a:lnTo>
                  <a:pt x="276778" y="354329"/>
                </a:lnTo>
                <a:lnTo>
                  <a:pt x="273349" y="356869"/>
                </a:lnTo>
                <a:lnTo>
                  <a:pt x="270529" y="358139"/>
                </a:lnTo>
                <a:lnTo>
                  <a:pt x="262579" y="360679"/>
                </a:lnTo>
                <a:lnTo>
                  <a:pt x="284118" y="360679"/>
                </a:lnTo>
                <a:lnTo>
                  <a:pt x="284271" y="359409"/>
                </a:lnTo>
                <a:lnTo>
                  <a:pt x="282455" y="355599"/>
                </a:lnTo>
                <a:lnTo>
                  <a:pt x="280499" y="354329"/>
                </a:lnTo>
                <a:close/>
              </a:path>
              <a:path w="403225" h="402590">
                <a:moveTo>
                  <a:pt x="105880" y="342899"/>
                </a:moveTo>
                <a:lnTo>
                  <a:pt x="87395" y="342899"/>
                </a:lnTo>
                <a:lnTo>
                  <a:pt x="94850" y="349249"/>
                </a:lnTo>
                <a:lnTo>
                  <a:pt x="97378" y="350519"/>
                </a:lnTo>
                <a:lnTo>
                  <a:pt x="99778" y="351789"/>
                </a:lnTo>
                <a:lnTo>
                  <a:pt x="100857" y="353059"/>
                </a:lnTo>
                <a:lnTo>
                  <a:pt x="105099" y="353059"/>
                </a:lnTo>
                <a:lnTo>
                  <a:pt x="106712" y="351789"/>
                </a:lnTo>
                <a:lnTo>
                  <a:pt x="109138" y="347979"/>
                </a:lnTo>
                <a:lnTo>
                  <a:pt x="108389" y="344169"/>
                </a:lnTo>
                <a:lnTo>
                  <a:pt x="105880" y="342899"/>
                </a:lnTo>
                <a:close/>
              </a:path>
              <a:path w="403225" h="402590">
                <a:moveTo>
                  <a:pt x="218320" y="350519"/>
                </a:moveTo>
                <a:lnTo>
                  <a:pt x="212325" y="350519"/>
                </a:lnTo>
                <a:lnTo>
                  <a:pt x="211538" y="351789"/>
                </a:lnTo>
                <a:lnTo>
                  <a:pt x="220974" y="351789"/>
                </a:lnTo>
                <a:lnTo>
                  <a:pt x="218320" y="350519"/>
                </a:lnTo>
                <a:close/>
              </a:path>
              <a:path w="403225" h="402590">
                <a:moveTo>
                  <a:pt x="326575" y="332739"/>
                </a:moveTo>
                <a:lnTo>
                  <a:pt x="302889" y="332739"/>
                </a:lnTo>
                <a:lnTo>
                  <a:pt x="308553" y="334009"/>
                </a:lnTo>
                <a:lnTo>
                  <a:pt x="302216" y="339089"/>
                </a:lnTo>
                <a:lnTo>
                  <a:pt x="300032" y="340359"/>
                </a:lnTo>
                <a:lnTo>
                  <a:pt x="295371" y="344169"/>
                </a:lnTo>
                <a:lnTo>
                  <a:pt x="294634" y="347979"/>
                </a:lnTo>
                <a:lnTo>
                  <a:pt x="297098" y="351789"/>
                </a:lnTo>
                <a:lnTo>
                  <a:pt x="302940" y="351789"/>
                </a:lnTo>
                <a:lnTo>
                  <a:pt x="306077" y="349249"/>
                </a:lnTo>
                <a:lnTo>
                  <a:pt x="308210" y="347979"/>
                </a:lnTo>
                <a:lnTo>
                  <a:pt x="315526" y="342899"/>
                </a:lnTo>
                <a:lnTo>
                  <a:pt x="326469" y="342899"/>
                </a:lnTo>
                <a:lnTo>
                  <a:pt x="326270" y="341629"/>
                </a:lnTo>
                <a:lnTo>
                  <a:pt x="323679" y="335279"/>
                </a:lnTo>
                <a:lnTo>
                  <a:pt x="326575" y="332739"/>
                </a:lnTo>
                <a:close/>
              </a:path>
              <a:path w="403225" h="402590">
                <a:moveTo>
                  <a:pt x="109303" y="322579"/>
                </a:moveTo>
                <a:lnTo>
                  <a:pt x="95854" y="322579"/>
                </a:lnTo>
                <a:lnTo>
                  <a:pt x="91561" y="323849"/>
                </a:lnTo>
                <a:lnTo>
                  <a:pt x="86240" y="327659"/>
                </a:lnTo>
                <a:lnTo>
                  <a:pt x="120018" y="327659"/>
                </a:lnTo>
                <a:lnTo>
                  <a:pt x="117812" y="326389"/>
                </a:lnTo>
                <a:lnTo>
                  <a:pt x="113977" y="323849"/>
                </a:lnTo>
                <a:lnTo>
                  <a:pt x="109303" y="322579"/>
                </a:lnTo>
                <a:close/>
              </a:path>
              <a:path w="403225" h="402590">
                <a:moveTo>
                  <a:pt x="332004" y="76199"/>
                </a:moveTo>
                <a:lnTo>
                  <a:pt x="316376" y="76199"/>
                </a:lnTo>
                <a:lnTo>
                  <a:pt x="320529" y="80009"/>
                </a:lnTo>
                <a:lnTo>
                  <a:pt x="323222" y="82549"/>
                </a:lnTo>
                <a:lnTo>
                  <a:pt x="327146" y="86359"/>
                </a:lnTo>
                <a:lnTo>
                  <a:pt x="323895" y="91439"/>
                </a:lnTo>
                <a:lnTo>
                  <a:pt x="322409" y="96519"/>
                </a:lnTo>
                <a:lnTo>
                  <a:pt x="321837" y="100329"/>
                </a:lnTo>
                <a:lnTo>
                  <a:pt x="321101" y="107949"/>
                </a:lnTo>
                <a:lnTo>
                  <a:pt x="322434" y="113029"/>
                </a:lnTo>
                <a:lnTo>
                  <a:pt x="325724" y="118109"/>
                </a:lnTo>
                <a:lnTo>
                  <a:pt x="329915" y="124459"/>
                </a:lnTo>
                <a:lnTo>
                  <a:pt x="330981" y="126999"/>
                </a:lnTo>
                <a:lnTo>
                  <a:pt x="332544" y="129539"/>
                </a:lnTo>
                <a:lnTo>
                  <a:pt x="333890" y="132079"/>
                </a:lnTo>
                <a:lnTo>
                  <a:pt x="335807" y="135889"/>
                </a:lnTo>
                <a:lnTo>
                  <a:pt x="338297" y="140969"/>
                </a:lnTo>
                <a:lnTo>
                  <a:pt x="342907" y="144779"/>
                </a:lnTo>
                <a:lnTo>
                  <a:pt x="349054" y="147319"/>
                </a:lnTo>
                <a:lnTo>
                  <a:pt x="352940" y="149859"/>
                </a:lnTo>
                <a:lnTo>
                  <a:pt x="363887" y="149859"/>
                </a:lnTo>
                <a:lnTo>
                  <a:pt x="366529" y="160019"/>
                </a:lnTo>
                <a:lnTo>
                  <a:pt x="367799" y="165099"/>
                </a:lnTo>
                <a:lnTo>
                  <a:pt x="362312" y="167639"/>
                </a:lnTo>
                <a:lnTo>
                  <a:pt x="358972" y="171449"/>
                </a:lnTo>
                <a:lnTo>
                  <a:pt x="356191" y="173989"/>
                </a:lnTo>
                <a:lnTo>
                  <a:pt x="352267" y="180339"/>
                </a:lnTo>
                <a:lnTo>
                  <a:pt x="350362" y="185419"/>
                </a:lnTo>
                <a:lnTo>
                  <a:pt x="350679" y="191769"/>
                </a:lnTo>
                <a:lnTo>
                  <a:pt x="350895" y="194309"/>
                </a:lnTo>
                <a:lnTo>
                  <a:pt x="351009" y="203199"/>
                </a:lnTo>
                <a:lnTo>
                  <a:pt x="350918" y="208279"/>
                </a:lnTo>
                <a:lnTo>
                  <a:pt x="350793" y="210819"/>
                </a:lnTo>
                <a:lnTo>
                  <a:pt x="350692" y="212089"/>
                </a:lnTo>
                <a:lnTo>
                  <a:pt x="350362" y="218439"/>
                </a:lnTo>
                <a:lnTo>
                  <a:pt x="352267" y="223519"/>
                </a:lnTo>
                <a:lnTo>
                  <a:pt x="356178" y="228599"/>
                </a:lnTo>
                <a:lnTo>
                  <a:pt x="358998" y="232409"/>
                </a:lnTo>
                <a:lnTo>
                  <a:pt x="362350" y="236219"/>
                </a:lnTo>
                <a:lnTo>
                  <a:pt x="366122" y="237489"/>
                </a:lnTo>
                <a:lnTo>
                  <a:pt x="367824" y="238759"/>
                </a:lnTo>
                <a:lnTo>
                  <a:pt x="366580" y="243839"/>
                </a:lnTo>
                <a:lnTo>
                  <a:pt x="365602" y="247649"/>
                </a:lnTo>
                <a:lnTo>
                  <a:pt x="363925" y="252729"/>
                </a:lnTo>
                <a:lnTo>
                  <a:pt x="357131" y="252729"/>
                </a:lnTo>
                <a:lnTo>
                  <a:pt x="352927" y="253999"/>
                </a:lnTo>
                <a:lnTo>
                  <a:pt x="349092" y="255269"/>
                </a:lnTo>
                <a:lnTo>
                  <a:pt x="342907" y="257809"/>
                </a:lnTo>
                <a:lnTo>
                  <a:pt x="338309" y="262889"/>
                </a:lnTo>
                <a:lnTo>
                  <a:pt x="335782" y="267969"/>
                </a:lnTo>
                <a:lnTo>
                  <a:pt x="332569" y="274319"/>
                </a:lnTo>
                <a:lnTo>
                  <a:pt x="331058" y="276859"/>
                </a:lnTo>
                <a:lnTo>
                  <a:pt x="329927" y="278129"/>
                </a:lnTo>
                <a:lnTo>
                  <a:pt x="325660" y="285749"/>
                </a:lnTo>
                <a:lnTo>
                  <a:pt x="322434" y="289559"/>
                </a:lnTo>
                <a:lnTo>
                  <a:pt x="321101" y="295909"/>
                </a:lnTo>
                <a:lnTo>
                  <a:pt x="322409" y="307339"/>
                </a:lnTo>
                <a:lnTo>
                  <a:pt x="323895" y="311149"/>
                </a:lnTo>
                <a:lnTo>
                  <a:pt x="327146" y="317499"/>
                </a:lnTo>
                <a:lnTo>
                  <a:pt x="323247" y="321309"/>
                </a:lnTo>
                <a:lnTo>
                  <a:pt x="320542" y="323849"/>
                </a:lnTo>
                <a:lnTo>
                  <a:pt x="316364" y="327659"/>
                </a:lnTo>
                <a:lnTo>
                  <a:pt x="332017" y="327659"/>
                </a:lnTo>
                <a:lnTo>
                  <a:pt x="335084" y="323849"/>
                </a:lnTo>
                <a:lnTo>
                  <a:pt x="359065" y="323849"/>
                </a:lnTo>
                <a:lnTo>
                  <a:pt x="363722" y="321309"/>
                </a:lnTo>
                <a:lnTo>
                  <a:pt x="366914" y="316229"/>
                </a:lnTo>
                <a:lnTo>
                  <a:pt x="342475" y="316229"/>
                </a:lnTo>
                <a:lnTo>
                  <a:pt x="348126" y="308609"/>
                </a:lnTo>
                <a:lnTo>
                  <a:pt x="333966" y="308609"/>
                </a:lnTo>
                <a:lnTo>
                  <a:pt x="332455" y="303529"/>
                </a:lnTo>
                <a:lnTo>
                  <a:pt x="332315" y="302259"/>
                </a:lnTo>
                <a:lnTo>
                  <a:pt x="331616" y="298449"/>
                </a:lnTo>
                <a:lnTo>
                  <a:pt x="332480" y="294639"/>
                </a:lnTo>
                <a:lnTo>
                  <a:pt x="334588" y="290829"/>
                </a:lnTo>
                <a:lnTo>
                  <a:pt x="339122" y="284479"/>
                </a:lnTo>
                <a:lnTo>
                  <a:pt x="340367" y="281939"/>
                </a:lnTo>
                <a:lnTo>
                  <a:pt x="342069" y="279399"/>
                </a:lnTo>
                <a:lnTo>
                  <a:pt x="345078" y="273049"/>
                </a:lnTo>
                <a:lnTo>
                  <a:pt x="347250" y="269239"/>
                </a:lnTo>
                <a:lnTo>
                  <a:pt x="350120" y="266699"/>
                </a:lnTo>
                <a:lnTo>
                  <a:pt x="354337" y="264159"/>
                </a:lnTo>
                <a:lnTo>
                  <a:pt x="354934" y="264159"/>
                </a:lnTo>
                <a:lnTo>
                  <a:pt x="360560" y="262889"/>
                </a:lnTo>
                <a:lnTo>
                  <a:pt x="381934" y="262889"/>
                </a:lnTo>
                <a:lnTo>
                  <a:pt x="379229" y="260349"/>
                </a:lnTo>
                <a:lnTo>
                  <a:pt x="374212" y="256539"/>
                </a:lnTo>
                <a:lnTo>
                  <a:pt x="375952" y="250189"/>
                </a:lnTo>
                <a:lnTo>
                  <a:pt x="377019" y="246379"/>
                </a:lnTo>
                <a:lnTo>
                  <a:pt x="378365" y="241299"/>
                </a:lnTo>
                <a:lnTo>
                  <a:pt x="384537" y="240029"/>
                </a:lnTo>
                <a:lnTo>
                  <a:pt x="388614" y="238759"/>
                </a:lnTo>
                <a:lnTo>
                  <a:pt x="392005" y="236219"/>
                </a:lnTo>
                <a:lnTo>
                  <a:pt x="397936" y="231139"/>
                </a:lnTo>
                <a:lnTo>
                  <a:pt x="398573" y="229869"/>
                </a:lnTo>
                <a:lnTo>
                  <a:pt x="380486" y="229869"/>
                </a:lnTo>
                <a:lnTo>
                  <a:pt x="380648" y="228599"/>
                </a:lnTo>
                <a:lnTo>
                  <a:pt x="369818" y="228599"/>
                </a:lnTo>
                <a:lnTo>
                  <a:pt x="365233" y="223519"/>
                </a:lnTo>
                <a:lnTo>
                  <a:pt x="362389" y="219709"/>
                </a:lnTo>
                <a:lnTo>
                  <a:pt x="361182" y="215899"/>
                </a:lnTo>
                <a:lnTo>
                  <a:pt x="361461" y="212089"/>
                </a:lnTo>
                <a:lnTo>
                  <a:pt x="361690" y="210819"/>
                </a:lnTo>
                <a:lnTo>
                  <a:pt x="361804" y="203199"/>
                </a:lnTo>
                <a:lnTo>
                  <a:pt x="361690" y="193039"/>
                </a:lnTo>
                <a:lnTo>
                  <a:pt x="361449" y="190499"/>
                </a:lnTo>
                <a:lnTo>
                  <a:pt x="361182" y="186689"/>
                </a:lnTo>
                <a:lnTo>
                  <a:pt x="362376" y="184149"/>
                </a:lnTo>
                <a:lnTo>
                  <a:pt x="365221" y="180339"/>
                </a:lnTo>
                <a:lnTo>
                  <a:pt x="369818" y="175259"/>
                </a:lnTo>
                <a:lnTo>
                  <a:pt x="380804" y="175259"/>
                </a:lnTo>
                <a:lnTo>
                  <a:pt x="380664" y="173989"/>
                </a:lnTo>
                <a:lnTo>
                  <a:pt x="398560" y="173989"/>
                </a:lnTo>
                <a:lnTo>
                  <a:pt x="397923" y="172719"/>
                </a:lnTo>
                <a:lnTo>
                  <a:pt x="391967" y="167639"/>
                </a:lnTo>
                <a:lnTo>
                  <a:pt x="388601" y="165099"/>
                </a:lnTo>
                <a:lnTo>
                  <a:pt x="384525" y="163829"/>
                </a:lnTo>
                <a:lnTo>
                  <a:pt x="378340" y="162559"/>
                </a:lnTo>
                <a:lnTo>
                  <a:pt x="376994" y="157479"/>
                </a:lnTo>
                <a:lnTo>
                  <a:pt x="375927" y="152399"/>
                </a:lnTo>
                <a:lnTo>
                  <a:pt x="374187" y="147319"/>
                </a:lnTo>
                <a:lnTo>
                  <a:pt x="379216" y="143509"/>
                </a:lnTo>
                <a:lnTo>
                  <a:pt x="381019" y="140969"/>
                </a:lnTo>
                <a:lnTo>
                  <a:pt x="360534" y="140969"/>
                </a:lnTo>
                <a:lnTo>
                  <a:pt x="354896" y="138429"/>
                </a:lnTo>
                <a:lnTo>
                  <a:pt x="354324" y="138429"/>
                </a:lnTo>
                <a:lnTo>
                  <a:pt x="350120" y="137159"/>
                </a:lnTo>
                <a:lnTo>
                  <a:pt x="347250" y="134619"/>
                </a:lnTo>
                <a:lnTo>
                  <a:pt x="342018" y="124459"/>
                </a:lnTo>
                <a:lnTo>
                  <a:pt x="340316" y="121919"/>
                </a:lnTo>
                <a:lnTo>
                  <a:pt x="339109" y="119379"/>
                </a:lnTo>
                <a:lnTo>
                  <a:pt x="334652" y="111759"/>
                </a:lnTo>
                <a:lnTo>
                  <a:pt x="332480" y="109219"/>
                </a:lnTo>
                <a:lnTo>
                  <a:pt x="331616" y="105409"/>
                </a:lnTo>
                <a:lnTo>
                  <a:pt x="332328" y="100329"/>
                </a:lnTo>
                <a:lnTo>
                  <a:pt x="332607" y="99059"/>
                </a:lnTo>
                <a:lnTo>
                  <a:pt x="333902" y="93979"/>
                </a:lnTo>
                <a:lnTo>
                  <a:pt x="346901" y="93979"/>
                </a:lnTo>
                <a:lnTo>
                  <a:pt x="342665" y="87629"/>
                </a:lnTo>
                <a:lnTo>
                  <a:pt x="366939" y="87629"/>
                </a:lnTo>
                <a:lnTo>
                  <a:pt x="363722" y="82549"/>
                </a:lnTo>
                <a:lnTo>
                  <a:pt x="360223" y="80009"/>
                </a:lnTo>
                <a:lnTo>
                  <a:pt x="335071" y="80009"/>
                </a:lnTo>
                <a:lnTo>
                  <a:pt x="332004" y="76199"/>
                </a:lnTo>
                <a:close/>
              </a:path>
              <a:path w="403225" h="402590">
                <a:moveTo>
                  <a:pt x="59887" y="76199"/>
                </a:moveTo>
                <a:lnTo>
                  <a:pt x="54426" y="76199"/>
                </a:lnTo>
                <a:lnTo>
                  <a:pt x="53245" y="77469"/>
                </a:lnTo>
                <a:lnTo>
                  <a:pt x="45892" y="77469"/>
                </a:lnTo>
                <a:lnTo>
                  <a:pt x="38894" y="82549"/>
                </a:lnTo>
                <a:lnTo>
                  <a:pt x="34119" y="88899"/>
                </a:lnTo>
                <a:lnTo>
                  <a:pt x="32354" y="92709"/>
                </a:lnTo>
                <a:lnTo>
                  <a:pt x="28582" y="97789"/>
                </a:lnTo>
                <a:lnTo>
                  <a:pt x="26880" y="101599"/>
                </a:lnTo>
                <a:lnTo>
                  <a:pt x="24518" y="105409"/>
                </a:lnTo>
                <a:lnTo>
                  <a:pt x="20479" y="113029"/>
                </a:lnTo>
                <a:lnTo>
                  <a:pt x="16834" y="120649"/>
                </a:lnTo>
                <a:lnTo>
                  <a:pt x="16314" y="129539"/>
                </a:lnTo>
                <a:lnTo>
                  <a:pt x="19082" y="135889"/>
                </a:lnTo>
                <a:lnTo>
                  <a:pt x="20695" y="139699"/>
                </a:lnTo>
                <a:lnTo>
                  <a:pt x="23400" y="143509"/>
                </a:lnTo>
                <a:lnTo>
                  <a:pt x="28417" y="147319"/>
                </a:lnTo>
                <a:lnTo>
                  <a:pt x="26664" y="152399"/>
                </a:lnTo>
                <a:lnTo>
                  <a:pt x="25585" y="157479"/>
                </a:lnTo>
                <a:lnTo>
                  <a:pt x="24264" y="162559"/>
                </a:lnTo>
                <a:lnTo>
                  <a:pt x="18092" y="163829"/>
                </a:lnTo>
                <a:lnTo>
                  <a:pt x="14015" y="165099"/>
                </a:lnTo>
                <a:lnTo>
                  <a:pt x="0" y="205739"/>
                </a:lnTo>
                <a:lnTo>
                  <a:pt x="87" y="210819"/>
                </a:lnTo>
                <a:lnTo>
                  <a:pt x="206" y="213359"/>
                </a:lnTo>
                <a:lnTo>
                  <a:pt x="400" y="215899"/>
                </a:lnTo>
                <a:lnTo>
                  <a:pt x="858" y="223519"/>
                </a:lnTo>
                <a:lnTo>
                  <a:pt x="24289" y="241299"/>
                </a:lnTo>
                <a:lnTo>
                  <a:pt x="25623" y="246379"/>
                </a:lnTo>
                <a:lnTo>
                  <a:pt x="26702" y="250189"/>
                </a:lnTo>
                <a:lnTo>
                  <a:pt x="28429" y="256539"/>
                </a:lnTo>
                <a:lnTo>
                  <a:pt x="23413" y="260349"/>
                </a:lnTo>
                <a:lnTo>
                  <a:pt x="20695" y="262889"/>
                </a:lnTo>
                <a:lnTo>
                  <a:pt x="19082" y="267969"/>
                </a:lnTo>
                <a:lnTo>
                  <a:pt x="16314" y="274319"/>
                </a:lnTo>
                <a:lnTo>
                  <a:pt x="16834" y="283209"/>
                </a:lnTo>
                <a:lnTo>
                  <a:pt x="20466" y="290829"/>
                </a:lnTo>
                <a:lnTo>
                  <a:pt x="24569" y="298449"/>
                </a:lnTo>
                <a:lnTo>
                  <a:pt x="26931" y="302259"/>
                </a:lnTo>
                <a:lnTo>
                  <a:pt x="28569" y="306069"/>
                </a:lnTo>
                <a:lnTo>
                  <a:pt x="30474" y="308609"/>
                </a:lnTo>
                <a:lnTo>
                  <a:pt x="34055" y="313689"/>
                </a:lnTo>
                <a:lnTo>
                  <a:pt x="38894" y="321309"/>
                </a:lnTo>
                <a:lnTo>
                  <a:pt x="45892" y="325119"/>
                </a:lnTo>
                <a:lnTo>
                  <a:pt x="53283" y="326389"/>
                </a:lnTo>
                <a:lnTo>
                  <a:pt x="62986" y="326389"/>
                </a:lnTo>
                <a:lnTo>
                  <a:pt x="67558" y="323849"/>
                </a:lnTo>
                <a:lnTo>
                  <a:pt x="82125" y="323849"/>
                </a:lnTo>
                <a:lnTo>
                  <a:pt x="79433" y="321309"/>
                </a:lnTo>
                <a:lnTo>
                  <a:pt x="75483" y="317499"/>
                </a:lnTo>
                <a:lnTo>
                  <a:pt x="76131" y="316229"/>
                </a:lnTo>
                <a:lnTo>
                  <a:pt x="60052" y="316229"/>
                </a:lnTo>
                <a:lnTo>
                  <a:pt x="41193" y="304799"/>
                </a:lnTo>
                <a:lnTo>
                  <a:pt x="37764" y="299719"/>
                </a:lnTo>
                <a:lnTo>
                  <a:pt x="36253" y="297179"/>
                </a:lnTo>
                <a:lnTo>
                  <a:pt x="34106" y="293369"/>
                </a:lnTo>
                <a:lnTo>
                  <a:pt x="30385" y="285749"/>
                </a:lnTo>
                <a:lnTo>
                  <a:pt x="28264" y="281939"/>
                </a:lnTo>
                <a:lnTo>
                  <a:pt x="27934" y="278129"/>
                </a:lnTo>
                <a:lnTo>
                  <a:pt x="29369" y="273049"/>
                </a:lnTo>
                <a:lnTo>
                  <a:pt x="29560" y="273049"/>
                </a:lnTo>
                <a:lnTo>
                  <a:pt x="31985" y="266699"/>
                </a:lnTo>
                <a:lnTo>
                  <a:pt x="43746" y="266699"/>
                </a:lnTo>
                <a:lnTo>
                  <a:pt x="42069" y="262889"/>
                </a:lnTo>
                <a:lnTo>
                  <a:pt x="64294" y="262889"/>
                </a:lnTo>
                <a:lnTo>
                  <a:pt x="59709" y="257809"/>
                </a:lnTo>
                <a:lnTo>
                  <a:pt x="53550" y="255269"/>
                </a:lnTo>
                <a:lnTo>
                  <a:pt x="49689" y="253999"/>
                </a:lnTo>
                <a:lnTo>
                  <a:pt x="45485" y="252729"/>
                </a:lnTo>
                <a:lnTo>
                  <a:pt x="38716" y="252729"/>
                </a:lnTo>
                <a:lnTo>
                  <a:pt x="37091" y="247649"/>
                </a:lnTo>
                <a:lnTo>
                  <a:pt x="34792" y="238759"/>
                </a:lnTo>
                <a:lnTo>
                  <a:pt x="40278" y="234949"/>
                </a:lnTo>
                <a:lnTo>
                  <a:pt x="43619" y="232409"/>
                </a:lnTo>
                <a:lnTo>
                  <a:pt x="45490" y="229869"/>
                </a:lnTo>
                <a:lnTo>
                  <a:pt x="21978" y="229869"/>
                </a:lnTo>
                <a:lnTo>
                  <a:pt x="17190" y="226059"/>
                </a:lnTo>
                <a:lnTo>
                  <a:pt x="16974" y="226059"/>
                </a:lnTo>
                <a:lnTo>
                  <a:pt x="13418" y="223519"/>
                </a:lnTo>
                <a:lnTo>
                  <a:pt x="11488" y="219709"/>
                </a:lnTo>
                <a:lnTo>
                  <a:pt x="11145" y="214629"/>
                </a:lnTo>
                <a:lnTo>
                  <a:pt x="10878" y="212089"/>
                </a:lnTo>
                <a:lnTo>
                  <a:pt x="10769" y="205739"/>
                </a:lnTo>
                <a:lnTo>
                  <a:pt x="10878" y="191769"/>
                </a:lnTo>
                <a:lnTo>
                  <a:pt x="11145" y="189229"/>
                </a:lnTo>
                <a:lnTo>
                  <a:pt x="11488" y="184149"/>
                </a:lnTo>
                <a:lnTo>
                  <a:pt x="13418" y="180339"/>
                </a:lnTo>
                <a:lnTo>
                  <a:pt x="16580" y="177799"/>
                </a:lnTo>
                <a:lnTo>
                  <a:pt x="17139" y="177799"/>
                </a:lnTo>
                <a:lnTo>
                  <a:pt x="22117" y="173989"/>
                </a:lnTo>
                <a:lnTo>
                  <a:pt x="46438" y="173989"/>
                </a:lnTo>
                <a:lnTo>
                  <a:pt x="43606" y="171449"/>
                </a:lnTo>
                <a:lnTo>
                  <a:pt x="40278" y="167639"/>
                </a:lnTo>
                <a:lnTo>
                  <a:pt x="34779" y="165099"/>
                </a:lnTo>
                <a:lnTo>
                  <a:pt x="36062" y="160019"/>
                </a:lnTo>
                <a:lnTo>
                  <a:pt x="38691" y="149859"/>
                </a:lnTo>
                <a:lnTo>
                  <a:pt x="49676" y="149859"/>
                </a:lnTo>
                <a:lnTo>
                  <a:pt x="53525" y="147319"/>
                </a:lnTo>
                <a:lnTo>
                  <a:pt x="59709" y="144779"/>
                </a:lnTo>
                <a:lnTo>
                  <a:pt x="64294" y="140969"/>
                </a:lnTo>
                <a:lnTo>
                  <a:pt x="42018" y="140969"/>
                </a:lnTo>
                <a:lnTo>
                  <a:pt x="44076" y="135889"/>
                </a:lnTo>
                <a:lnTo>
                  <a:pt x="31896" y="135889"/>
                </a:lnTo>
                <a:lnTo>
                  <a:pt x="29369" y="130809"/>
                </a:lnTo>
                <a:lnTo>
                  <a:pt x="27947" y="125729"/>
                </a:lnTo>
                <a:lnTo>
                  <a:pt x="28264" y="121919"/>
                </a:lnTo>
                <a:lnTo>
                  <a:pt x="34030" y="110489"/>
                </a:lnTo>
                <a:lnTo>
                  <a:pt x="36202" y="106679"/>
                </a:lnTo>
                <a:lnTo>
                  <a:pt x="37764" y="104139"/>
                </a:lnTo>
                <a:lnTo>
                  <a:pt x="43047" y="95249"/>
                </a:lnTo>
                <a:lnTo>
                  <a:pt x="45524" y="91439"/>
                </a:lnTo>
                <a:lnTo>
                  <a:pt x="49232" y="88899"/>
                </a:lnTo>
                <a:lnTo>
                  <a:pt x="53309" y="88899"/>
                </a:lnTo>
                <a:lnTo>
                  <a:pt x="60129" y="87629"/>
                </a:lnTo>
                <a:lnTo>
                  <a:pt x="76283" y="87629"/>
                </a:lnTo>
                <a:lnTo>
                  <a:pt x="75470" y="86359"/>
                </a:lnTo>
                <a:lnTo>
                  <a:pt x="79318" y="82549"/>
                </a:lnTo>
                <a:lnTo>
                  <a:pt x="82023" y="80009"/>
                </a:lnTo>
                <a:lnTo>
                  <a:pt x="67545" y="80009"/>
                </a:lnTo>
                <a:lnTo>
                  <a:pt x="62973" y="77469"/>
                </a:lnTo>
                <a:lnTo>
                  <a:pt x="59887" y="76199"/>
                </a:lnTo>
                <a:close/>
              </a:path>
              <a:path w="403225" h="402590">
                <a:moveTo>
                  <a:pt x="359065" y="323849"/>
                </a:moveTo>
                <a:lnTo>
                  <a:pt x="335084" y="323849"/>
                </a:lnTo>
                <a:lnTo>
                  <a:pt x="339656" y="326389"/>
                </a:lnTo>
                <a:lnTo>
                  <a:pt x="349371" y="326389"/>
                </a:lnTo>
                <a:lnTo>
                  <a:pt x="356737" y="325119"/>
                </a:lnTo>
                <a:lnTo>
                  <a:pt x="359065" y="323849"/>
                </a:lnTo>
                <a:close/>
              </a:path>
              <a:path w="403225" h="402590">
                <a:moveTo>
                  <a:pt x="57931" y="295909"/>
                </a:moveTo>
                <a:lnTo>
                  <a:pt x="54020" y="295909"/>
                </a:lnTo>
                <a:lnTo>
                  <a:pt x="52001" y="297179"/>
                </a:lnTo>
                <a:lnTo>
                  <a:pt x="51213" y="298449"/>
                </a:lnTo>
                <a:lnTo>
                  <a:pt x="50591" y="300989"/>
                </a:lnTo>
                <a:lnTo>
                  <a:pt x="50921" y="303529"/>
                </a:lnTo>
                <a:lnTo>
                  <a:pt x="53347" y="306069"/>
                </a:lnTo>
                <a:lnTo>
                  <a:pt x="54922" y="308609"/>
                </a:lnTo>
                <a:lnTo>
                  <a:pt x="56560" y="311149"/>
                </a:lnTo>
                <a:lnTo>
                  <a:pt x="60052" y="316229"/>
                </a:lnTo>
                <a:lnTo>
                  <a:pt x="76131" y="316229"/>
                </a:lnTo>
                <a:lnTo>
                  <a:pt x="78721" y="311149"/>
                </a:lnTo>
                <a:lnTo>
                  <a:pt x="79712" y="308609"/>
                </a:lnTo>
                <a:lnTo>
                  <a:pt x="68650" y="308609"/>
                </a:lnTo>
                <a:lnTo>
                  <a:pt x="63900" y="302259"/>
                </a:lnTo>
                <a:lnTo>
                  <a:pt x="62313" y="300989"/>
                </a:lnTo>
                <a:lnTo>
                  <a:pt x="59697" y="297179"/>
                </a:lnTo>
                <a:lnTo>
                  <a:pt x="57931" y="295909"/>
                </a:lnTo>
                <a:close/>
              </a:path>
              <a:path w="403225" h="402590">
                <a:moveTo>
                  <a:pt x="383134" y="266699"/>
                </a:moveTo>
                <a:lnTo>
                  <a:pt x="370796" y="266699"/>
                </a:lnTo>
                <a:lnTo>
                  <a:pt x="373234" y="273049"/>
                </a:lnTo>
                <a:lnTo>
                  <a:pt x="374657" y="278129"/>
                </a:lnTo>
                <a:lnTo>
                  <a:pt x="374352" y="281939"/>
                </a:lnTo>
                <a:lnTo>
                  <a:pt x="368573" y="293369"/>
                </a:lnTo>
                <a:lnTo>
                  <a:pt x="366402" y="297179"/>
                </a:lnTo>
                <a:lnTo>
                  <a:pt x="364852" y="299719"/>
                </a:lnTo>
                <a:lnTo>
                  <a:pt x="359569" y="308609"/>
                </a:lnTo>
                <a:lnTo>
                  <a:pt x="357080" y="311149"/>
                </a:lnTo>
                <a:lnTo>
                  <a:pt x="353346" y="313689"/>
                </a:lnTo>
                <a:lnTo>
                  <a:pt x="349054" y="314959"/>
                </a:lnTo>
                <a:lnTo>
                  <a:pt x="342475" y="316229"/>
                </a:lnTo>
                <a:lnTo>
                  <a:pt x="366914" y="316229"/>
                </a:lnTo>
                <a:lnTo>
                  <a:pt x="368510" y="313689"/>
                </a:lnTo>
                <a:lnTo>
                  <a:pt x="374034" y="306069"/>
                </a:lnTo>
                <a:lnTo>
                  <a:pt x="375736" y="302259"/>
                </a:lnTo>
                <a:lnTo>
                  <a:pt x="378086" y="298449"/>
                </a:lnTo>
                <a:lnTo>
                  <a:pt x="382150" y="290829"/>
                </a:lnTo>
                <a:lnTo>
                  <a:pt x="385782" y="283209"/>
                </a:lnTo>
                <a:lnTo>
                  <a:pt x="386315" y="274319"/>
                </a:lnTo>
                <a:lnTo>
                  <a:pt x="383534" y="267969"/>
                </a:lnTo>
                <a:lnTo>
                  <a:pt x="383134" y="266699"/>
                </a:lnTo>
                <a:close/>
              </a:path>
              <a:path w="403225" h="402590">
                <a:moveTo>
                  <a:pt x="64294" y="262889"/>
                </a:moveTo>
                <a:lnTo>
                  <a:pt x="42069" y="262889"/>
                </a:lnTo>
                <a:lnTo>
                  <a:pt x="47136" y="264159"/>
                </a:lnTo>
                <a:lnTo>
                  <a:pt x="48292" y="265429"/>
                </a:lnTo>
                <a:lnTo>
                  <a:pt x="52432" y="266699"/>
                </a:lnTo>
                <a:lnTo>
                  <a:pt x="55379" y="269239"/>
                </a:lnTo>
                <a:lnTo>
                  <a:pt x="57119" y="273049"/>
                </a:lnTo>
                <a:lnTo>
                  <a:pt x="60560" y="279399"/>
                </a:lnTo>
                <a:lnTo>
                  <a:pt x="62300" y="281939"/>
                </a:lnTo>
                <a:lnTo>
                  <a:pt x="63494" y="284479"/>
                </a:lnTo>
                <a:lnTo>
                  <a:pt x="66263" y="288289"/>
                </a:lnTo>
                <a:lnTo>
                  <a:pt x="67952" y="290829"/>
                </a:lnTo>
                <a:lnTo>
                  <a:pt x="70136" y="294639"/>
                </a:lnTo>
                <a:lnTo>
                  <a:pt x="71000" y="298449"/>
                </a:lnTo>
                <a:lnTo>
                  <a:pt x="70365" y="302259"/>
                </a:lnTo>
                <a:lnTo>
                  <a:pt x="70149" y="303529"/>
                </a:lnTo>
                <a:lnTo>
                  <a:pt x="68650" y="308609"/>
                </a:lnTo>
                <a:lnTo>
                  <a:pt x="79712" y="308609"/>
                </a:lnTo>
                <a:lnTo>
                  <a:pt x="80207" y="307339"/>
                </a:lnTo>
                <a:lnTo>
                  <a:pt x="81490" y="295909"/>
                </a:lnTo>
                <a:lnTo>
                  <a:pt x="80182" y="289559"/>
                </a:lnTo>
                <a:lnTo>
                  <a:pt x="76880" y="285749"/>
                </a:lnTo>
                <a:lnTo>
                  <a:pt x="76334" y="284479"/>
                </a:lnTo>
                <a:lnTo>
                  <a:pt x="72689" y="278129"/>
                </a:lnTo>
                <a:lnTo>
                  <a:pt x="71635" y="276859"/>
                </a:lnTo>
                <a:lnTo>
                  <a:pt x="70073" y="274319"/>
                </a:lnTo>
                <a:lnTo>
                  <a:pt x="66809" y="267969"/>
                </a:lnTo>
                <a:lnTo>
                  <a:pt x="64294" y="262889"/>
                </a:lnTo>
                <a:close/>
              </a:path>
              <a:path w="403225" h="402590">
                <a:moveTo>
                  <a:pt x="349371" y="294639"/>
                </a:moveTo>
                <a:lnTo>
                  <a:pt x="345409" y="294639"/>
                </a:lnTo>
                <a:lnTo>
                  <a:pt x="343681" y="295909"/>
                </a:lnTo>
                <a:lnTo>
                  <a:pt x="342640" y="297179"/>
                </a:lnTo>
                <a:lnTo>
                  <a:pt x="340964" y="299719"/>
                </a:lnTo>
                <a:lnTo>
                  <a:pt x="339160" y="302259"/>
                </a:lnTo>
                <a:lnTo>
                  <a:pt x="333966" y="308609"/>
                </a:lnTo>
                <a:lnTo>
                  <a:pt x="348126" y="308609"/>
                </a:lnTo>
                <a:lnTo>
                  <a:pt x="349930" y="306069"/>
                </a:lnTo>
                <a:lnTo>
                  <a:pt x="351555" y="303529"/>
                </a:lnTo>
                <a:lnTo>
                  <a:pt x="352483" y="302259"/>
                </a:lnTo>
                <a:lnTo>
                  <a:pt x="352825" y="299719"/>
                </a:lnTo>
                <a:lnTo>
                  <a:pt x="352152" y="297179"/>
                </a:lnTo>
                <a:lnTo>
                  <a:pt x="351378" y="295909"/>
                </a:lnTo>
                <a:lnTo>
                  <a:pt x="349371" y="294639"/>
                </a:lnTo>
                <a:close/>
              </a:path>
              <a:path w="403225" h="402590">
                <a:moveTo>
                  <a:pt x="43746" y="266699"/>
                </a:moveTo>
                <a:lnTo>
                  <a:pt x="31985" y="266699"/>
                </a:lnTo>
                <a:lnTo>
                  <a:pt x="35681" y="275589"/>
                </a:lnTo>
                <a:lnTo>
                  <a:pt x="38259" y="280669"/>
                </a:lnTo>
                <a:lnTo>
                  <a:pt x="39339" y="283209"/>
                </a:lnTo>
                <a:lnTo>
                  <a:pt x="41282" y="284479"/>
                </a:lnTo>
                <a:lnTo>
                  <a:pt x="44952" y="284479"/>
                </a:lnTo>
                <a:lnTo>
                  <a:pt x="48267" y="281939"/>
                </a:lnTo>
                <a:lnTo>
                  <a:pt x="49334" y="279399"/>
                </a:lnTo>
                <a:lnTo>
                  <a:pt x="47987" y="276859"/>
                </a:lnTo>
                <a:lnTo>
                  <a:pt x="46692" y="274319"/>
                </a:lnTo>
                <a:lnTo>
                  <a:pt x="45422" y="270509"/>
                </a:lnTo>
                <a:lnTo>
                  <a:pt x="43746" y="266699"/>
                </a:lnTo>
                <a:close/>
              </a:path>
              <a:path w="403225" h="402590">
                <a:moveTo>
                  <a:pt x="381934" y="262889"/>
                </a:moveTo>
                <a:lnTo>
                  <a:pt x="360560" y="262889"/>
                </a:lnTo>
                <a:lnTo>
                  <a:pt x="357486" y="270509"/>
                </a:lnTo>
                <a:lnTo>
                  <a:pt x="356369" y="273049"/>
                </a:lnTo>
                <a:lnTo>
                  <a:pt x="355213" y="275589"/>
                </a:lnTo>
                <a:lnTo>
                  <a:pt x="353905" y="278129"/>
                </a:lnTo>
                <a:lnTo>
                  <a:pt x="354959" y="280669"/>
                </a:lnTo>
                <a:lnTo>
                  <a:pt x="358286" y="283209"/>
                </a:lnTo>
                <a:lnTo>
                  <a:pt x="361944" y="283209"/>
                </a:lnTo>
                <a:lnTo>
                  <a:pt x="363963" y="281939"/>
                </a:lnTo>
                <a:lnTo>
                  <a:pt x="366084" y="278129"/>
                </a:lnTo>
                <a:lnTo>
                  <a:pt x="368256" y="273049"/>
                </a:lnTo>
                <a:lnTo>
                  <a:pt x="370796" y="266699"/>
                </a:lnTo>
                <a:lnTo>
                  <a:pt x="383134" y="266699"/>
                </a:lnTo>
                <a:lnTo>
                  <a:pt x="381934" y="262889"/>
                </a:lnTo>
                <a:close/>
              </a:path>
              <a:path w="403225" h="402590">
                <a:moveTo>
                  <a:pt x="28645" y="209549"/>
                </a:moveTo>
                <a:lnTo>
                  <a:pt x="24213" y="209549"/>
                </a:lnTo>
                <a:lnTo>
                  <a:pt x="22930" y="210819"/>
                </a:lnTo>
                <a:lnTo>
                  <a:pt x="20936" y="213359"/>
                </a:lnTo>
                <a:lnTo>
                  <a:pt x="20441" y="214629"/>
                </a:lnTo>
                <a:lnTo>
                  <a:pt x="20797" y="218439"/>
                </a:lnTo>
                <a:lnTo>
                  <a:pt x="21063" y="220979"/>
                </a:lnTo>
                <a:lnTo>
                  <a:pt x="21381" y="223519"/>
                </a:lnTo>
                <a:lnTo>
                  <a:pt x="21978" y="229869"/>
                </a:lnTo>
                <a:lnTo>
                  <a:pt x="45490" y="229869"/>
                </a:lnTo>
                <a:lnTo>
                  <a:pt x="46425" y="228599"/>
                </a:lnTo>
                <a:lnTo>
                  <a:pt x="32811" y="228599"/>
                </a:lnTo>
                <a:lnTo>
                  <a:pt x="31833" y="220979"/>
                </a:lnTo>
                <a:lnTo>
                  <a:pt x="31566" y="218439"/>
                </a:lnTo>
                <a:lnTo>
                  <a:pt x="31363" y="214629"/>
                </a:lnTo>
                <a:lnTo>
                  <a:pt x="31071" y="212089"/>
                </a:lnTo>
                <a:lnTo>
                  <a:pt x="28645" y="209549"/>
                </a:lnTo>
                <a:close/>
              </a:path>
              <a:path w="403225" h="402590">
                <a:moveTo>
                  <a:pt x="398560" y="173989"/>
                </a:moveTo>
                <a:lnTo>
                  <a:pt x="380664" y="173989"/>
                </a:lnTo>
                <a:lnTo>
                  <a:pt x="385642" y="177799"/>
                </a:lnTo>
                <a:lnTo>
                  <a:pt x="389186" y="180339"/>
                </a:lnTo>
                <a:lnTo>
                  <a:pt x="391129" y="184149"/>
                </a:lnTo>
                <a:lnTo>
                  <a:pt x="391459" y="189229"/>
                </a:lnTo>
                <a:lnTo>
                  <a:pt x="391738" y="191769"/>
                </a:lnTo>
                <a:lnTo>
                  <a:pt x="391847" y="205739"/>
                </a:lnTo>
                <a:lnTo>
                  <a:pt x="391738" y="212089"/>
                </a:lnTo>
                <a:lnTo>
                  <a:pt x="391459" y="214629"/>
                </a:lnTo>
                <a:lnTo>
                  <a:pt x="391129" y="219709"/>
                </a:lnTo>
                <a:lnTo>
                  <a:pt x="389186" y="223519"/>
                </a:lnTo>
                <a:lnTo>
                  <a:pt x="385858" y="226059"/>
                </a:lnTo>
                <a:lnTo>
                  <a:pt x="380486" y="229869"/>
                </a:lnTo>
                <a:lnTo>
                  <a:pt x="398573" y="229869"/>
                </a:lnTo>
                <a:lnTo>
                  <a:pt x="401759" y="223519"/>
                </a:lnTo>
                <a:lnTo>
                  <a:pt x="402419" y="213359"/>
                </a:lnTo>
                <a:lnTo>
                  <a:pt x="402531" y="210819"/>
                </a:lnTo>
                <a:lnTo>
                  <a:pt x="402626" y="205739"/>
                </a:lnTo>
                <a:lnTo>
                  <a:pt x="402508" y="191769"/>
                </a:lnTo>
                <a:lnTo>
                  <a:pt x="401746" y="180339"/>
                </a:lnTo>
                <a:lnTo>
                  <a:pt x="398560" y="173989"/>
                </a:lnTo>
                <a:close/>
              </a:path>
              <a:path w="403225" h="402590">
                <a:moveTo>
                  <a:pt x="47220" y="175259"/>
                </a:moveTo>
                <a:lnTo>
                  <a:pt x="32811" y="175259"/>
                </a:lnTo>
                <a:lnTo>
                  <a:pt x="36951" y="179069"/>
                </a:lnTo>
                <a:lnTo>
                  <a:pt x="37357" y="180339"/>
                </a:lnTo>
                <a:lnTo>
                  <a:pt x="37789" y="180339"/>
                </a:lnTo>
                <a:lnTo>
                  <a:pt x="40228" y="184149"/>
                </a:lnTo>
                <a:lnTo>
                  <a:pt x="41421" y="186689"/>
                </a:lnTo>
                <a:lnTo>
                  <a:pt x="40926" y="193039"/>
                </a:lnTo>
                <a:lnTo>
                  <a:pt x="40799" y="203199"/>
                </a:lnTo>
                <a:lnTo>
                  <a:pt x="40926" y="210819"/>
                </a:lnTo>
                <a:lnTo>
                  <a:pt x="41142" y="212089"/>
                </a:lnTo>
                <a:lnTo>
                  <a:pt x="41421" y="215899"/>
                </a:lnTo>
                <a:lnTo>
                  <a:pt x="40228" y="219709"/>
                </a:lnTo>
                <a:lnTo>
                  <a:pt x="37370" y="223519"/>
                </a:lnTo>
                <a:lnTo>
                  <a:pt x="36951" y="224789"/>
                </a:lnTo>
                <a:lnTo>
                  <a:pt x="32811" y="228599"/>
                </a:lnTo>
                <a:lnTo>
                  <a:pt x="46425" y="228599"/>
                </a:lnTo>
                <a:lnTo>
                  <a:pt x="50350" y="223519"/>
                </a:lnTo>
                <a:lnTo>
                  <a:pt x="52242" y="218439"/>
                </a:lnTo>
                <a:lnTo>
                  <a:pt x="51924" y="212089"/>
                </a:lnTo>
                <a:lnTo>
                  <a:pt x="51696" y="209549"/>
                </a:lnTo>
                <a:lnTo>
                  <a:pt x="51632" y="205739"/>
                </a:lnTo>
                <a:lnTo>
                  <a:pt x="51696" y="194309"/>
                </a:lnTo>
                <a:lnTo>
                  <a:pt x="51912" y="191769"/>
                </a:lnTo>
                <a:lnTo>
                  <a:pt x="52242" y="185419"/>
                </a:lnTo>
                <a:lnTo>
                  <a:pt x="50350" y="180339"/>
                </a:lnTo>
                <a:lnTo>
                  <a:pt x="47220" y="175259"/>
                </a:lnTo>
                <a:close/>
              </a:path>
              <a:path w="403225" h="402590">
                <a:moveTo>
                  <a:pt x="378441" y="208279"/>
                </a:moveTo>
                <a:lnTo>
                  <a:pt x="374073" y="208279"/>
                </a:lnTo>
                <a:lnTo>
                  <a:pt x="371647" y="210819"/>
                </a:lnTo>
                <a:lnTo>
                  <a:pt x="371367" y="213359"/>
                </a:lnTo>
                <a:lnTo>
                  <a:pt x="371152" y="217169"/>
                </a:lnTo>
                <a:lnTo>
                  <a:pt x="370834" y="219709"/>
                </a:lnTo>
                <a:lnTo>
                  <a:pt x="369818" y="228599"/>
                </a:lnTo>
                <a:lnTo>
                  <a:pt x="380648" y="228599"/>
                </a:lnTo>
                <a:lnTo>
                  <a:pt x="381616" y="220979"/>
                </a:lnTo>
                <a:lnTo>
                  <a:pt x="382124" y="214629"/>
                </a:lnTo>
                <a:lnTo>
                  <a:pt x="382277" y="213359"/>
                </a:lnTo>
                <a:lnTo>
                  <a:pt x="381781" y="210819"/>
                </a:lnTo>
                <a:lnTo>
                  <a:pt x="379775" y="209549"/>
                </a:lnTo>
                <a:lnTo>
                  <a:pt x="378441" y="208279"/>
                </a:lnTo>
                <a:close/>
              </a:path>
              <a:path w="403225" h="402590">
                <a:moveTo>
                  <a:pt x="46438" y="173989"/>
                </a:moveTo>
                <a:lnTo>
                  <a:pt x="22117" y="173989"/>
                </a:lnTo>
                <a:lnTo>
                  <a:pt x="20695" y="185419"/>
                </a:lnTo>
                <a:lnTo>
                  <a:pt x="20492" y="189229"/>
                </a:lnTo>
                <a:lnTo>
                  <a:pt x="20339" y="190499"/>
                </a:lnTo>
                <a:lnTo>
                  <a:pt x="20822" y="191769"/>
                </a:lnTo>
                <a:lnTo>
                  <a:pt x="22841" y="194309"/>
                </a:lnTo>
                <a:lnTo>
                  <a:pt x="24175" y="195579"/>
                </a:lnTo>
                <a:lnTo>
                  <a:pt x="28582" y="195579"/>
                </a:lnTo>
                <a:lnTo>
                  <a:pt x="30944" y="193039"/>
                </a:lnTo>
                <a:lnTo>
                  <a:pt x="31465" y="186689"/>
                </a:lnTo>
                <a:lnTo>
                  <a:pt x="32811" y="175259"/>
                </a:lnTo>
                <a:lnTo>
                  <a:pt x="47220" y="175259"/>
                </a:lnTo>
                <a:lnTo>
                  <a:pt x="46438" y="173989"/>
                </a:lnTo>
                <a:close/>
              </a:path>
              <a:path w="403225" h="402590">
                <a:moveTo>
                  <a:pt x="380804" y="175259"/>
                </a:moveTo>
                <a:lnTo>
                  <a:pt x="369818" y="175259"/>
                </a:lnTo>
                <a:lnTo>
                  <a:pt x="370796" y="182879"/>
                </a:lnTo>
                <a:lnTo>
                  <a:pt x="371063" y="185419"/>
                </a:lnTo>
                <a:lnTo>
                  <a:pt x="371520" y="191769"/>
                </a:lnTo>
                <a:lnTo>
                  <a:pt x="373958" y="194309"/>
                </a:lnTo>
                <a:lnTo>
                  <a:pt x="378403" y="194309"/>
                </a:lnTo>
                <a:lnTo>
                  <a:pt x="379673" y="193039"/>
                </a:lnTo>
                <a:lnTo>
                  <a:pt x="381680" y="190499"/>
                </a:lnTo>
                <a:lnTo>
                  <a:pt x="382162" y="189229"/>
                </a:lnTo>
                <a:lnTo>
                  <a:pt x="382010" y="187959"/>
                </a:lnTo>
                <a:lnTo>
                  <a:pt x="381820" y="185419"/>
                </a:lnTo>
                <a:lnTo>
                  <a:pt x="381223" y="179069"/>
                </a:lnTo>
                <a:lnTo>
                  <a:pt x="380804" y="175259"/>
                </a:lnTo>
                <a:close/>
              </a:path>
              <a:path w="403225" h="402590">
                <a:moveTo>
                  <a:pt x="79458" y="93979"/>
                </a:moveTo>
                <a:lnTo>
                  <a:pt x="68650" y="93979"/>
                </a:lnTo>
                <a:lnTo>
                  <a:pt x="70162" y="100329"/>
                </a:lnTo>
                <a:lnTo>
                  <a:pt x="70301" y="100329"/>
                </a:lnTo>
                <a:lnTo>
                  <a:pt x="70365" y="101599"/>
                </a:lnTo>
                <a:lnTo>
                  <a:pt x="71000" y="105409"/>
                </a:lnTo>
                <a:lnTo>
                  <a:pt x="70136" y="109219"/>
                </a:lnTo>
                <a:lnTo>
                  <a:pt x="68015" y="111759"/>
                </a:lnTo>
                <a:lnTo>
                  <a:pt x="63494" y="119379"/>
                </a:lnTo>
                <a:lnTo>
                  <a:pt x="62249" y="121919"/>
                </a:lnTo>
                <a:lnTo>
                  <a:pt x="60586" y="124459"/>
                </a:lnTo>
                <a:lnTo>
                  <a:pt x="57119" y="130809"/>
                </a:lnTo>
                <a:lnTo>
                  <a:pt x="55353" y="134619"/>
                </a:lnTo>
                <a:lnTo>
                  <a:pt x="52483" y="137159"/>
                </a:lnTo>
                <a:lnTo>
                  <a:pt x="48267" y="138429"/>
                </a:lnTo>
                <a:lnTo>
                  <a:pt x="47683" y="138429"/>
                </a:lnTo>
                <a:lnTo>
                  <a:pt x="42018" y="140969"/>
                </a:lnTo>
                <a:lnTo>
                  <a:pt x="64294" y="140969"/>
                </a:lnTo>
                <a:lnTo>
                  <a:pt x="66821" y="135889"/>
                </a:lnTo>
                <a:lnTo>
                  <a:pt x="70047" y="129539"/>
                </a:lnTo>
                <a:lnTo>
                  <a:pt x="71559" y="126999"/>
                </a:lnTo>
                <a:lnTo>
                  <a:pt x="72689" y="124459"/>
                </a:lnTo>
                <a:lnTo>
                  <a:pt x="76943" y="118109"/>
                </a:lnTo>
                <a:lnTo>
                  <a:pt x="80182" y="113029"/>
                </a:lnTo>
                <a:lnTo>
                  <a:pt x="81490" y="107949"/>
                </a:lnTo>
                <a:lnTo>
                  <a:pt x="80766" y="100329"/>
                </a:lnTo>
                <a:lnTo>
                  <a:pt x="80195" y="96519"/>
                </a:lnTo>
                <a:lnTo>
                  <a:pt x="79458" y="93979"/>
                </a:lnTo>
                <a:close/>
              </a:path>
              <a:path w="403225" h="402590">
                <a:moveTo>
                  <a:pt x="361309" y="119379"/>
                </a:moveTo>
                <a:lnTo>
                  <a:pt x="357651" y="119379"/>
                </a:lnTo>
                <a:lnTo>
                  <a:pt x="354337" y="120649"/>
                </a:lnTo>
                <a:lnTo>
                  <a:pt x="353270" y="124459"/>
                </a:lnTo>
                <a:lnTo>
                  <a:pt x="354629" y="126999"/>
                </a:lnTo>
                <a:lnTo>
                  <a:pt x="355950" y="129539"/>
                </a:lnTo>
                <a:lnTo>
                  <a:pt x="357258" y="133349"/>
                </a:lnTo>
                <a:lnTo>
                  <a:pt x="360534" y="140969"/>
                </a:lnTo>
                <a:lnTo>
                  <a:pt x="381019" y="140969"/>
                </a:lnTo>
                <a:lnTo>
                  <a:pt x="381921" y="139699"/>
                </a:lnTo>
                <a:lnTo>
                  <a:pt x="382996" y="137159"/>
                </a:lnTo>
                <a:lnTo>
                  <a:pt x="370618" y="137159"/>
                </a:lnTo>
                <a:lnTo>
                  <a:pt x="366922" y="128269"/>
                </a:lnTo>
                <a:lnTo>
                  <a:pt x="365652" y="124459"/>
                </a:lnTo>
                <a:lnTo>
                  <a:pt x="363278" y="120649"/>
                </a:lnTo>
                <a:lnTo>
                  <a:pt x="361309" y="119379"/>
                </a:lnTo>
                <a:close/>
              </a:path>
              <a:path w="403225" h="402590">
                <a:moveTo>
                  <a:pt x="366939" y="87629"/>
                </a:moveTo>
                <a:lnTo>
                  <a:pt x="342665" y="87629"/>
                </a:lnTo>
                <a:lnTo>
                  <a:pt x="348850" y="88899"/>
                </a:lnTo>
                <a:lnTo>
                  <a:pt x="353346" y="88899"/>
                </a:lnTo>
                <a:lnTo>
                  <a:pt x="357080" y="91439"/>
                </a:lnTo>
                <a:lnTo>
                  <a:pt x="359620" y="95249"/>
                </a:lnTo>
                <a:lnTo>
                  <a:pt x="364840" y="104139"/>
                </a:lnTo>
                <a:lnTo>
                  <a:pt x="366351" y="106679"/>
                </a:lnTo>
                <a:lnTo>
                  <a:pt x="368510" y="110489"/>
                </a:lnTo>
                <a:lnTo>
                  <a:pt x="374352" y="121919"/>
                </a:lnTo>
                <a:lnTo>
                  <a:pt x="374657" y="125729"/>
                </a:lnTo>
                <a:lnTo>
                  <a:pt x="373209" y="130809"/>
                </a:lnTo>
                <a:lnTo>
                  <a:pt x="370618" y="137159"/>
                </a:lnTo>
                <a:lnTo>
                  <a:pt x="382996" y="137159"/>
                </a:lnTo>
                <a:lnTo>
                  <a:pt x="383534" y="135889"/>
                </a:lnTo>
                <a:lnTo>
                  <a:pt x="386315" y="129539"/>
                </a:lnTo>
                <a:lnTo>
                  <a:pt x="385782" y="120649"/>
                </a:lnTo>
                <a:lnTo>
                  <a:pt x="382162" y="113029"/>
                </a:lnTo>
                <a:lnTo>
                  <a:pt x="378086" y="105409"/>
                </a:lnTo>
                <a:lnTo>
                  <a:pt x="375685" y="101599"/>
                </a:lnTo>
                <a:lnTo>
                  <a:pt x="374047" y="97789"/>
                </a:lnTo>
                <a:lnTo>
                  <a:pt x="372180" y="95249"/>
                </a:lnTo>
                <a:lnTo>
                  <a:pt x="368548" y="90169"/>
                </a:lnTo>
                <a:lnTo>
                  <a:pt x="366939" y="87629"/>
                </a:lnTo>
                <a:close/>
              </a:path>
              <a:path w="403225" h="402590">
                <a:moveTo>
                  <a:pt x="44304" y="120649"/>
                </a:moveTo>
                <a:lnTo>
                  <a:pt x="40659" y="120649"/>
                </a:lnTo>
                <a:lnTo>
                  <a:pt x="38653" y="121919"/>
                </a:lnTo>
                <a:lnTo>
                  <a:pt x="37637" y="123189"/>
                </a:lnTo>
                <a:lnTo>
                  <a:pt x="35503" y="128269"/>
                </a:lnTo>
                <a:lnTo>
                  <a:pt x="34348" y="130809"/>
                </a:lnTo>
                <a:lnTo>
                  <a:pt x="31896" y="135889"/>
                </a:lnTo>
                <a:lnTo>
                  <a:pt x="44076" y="135889"/>
                </a:lnTo>
                <a:lnTo>
                  <a:pt x="45104" y="133349"/>
                </a:lnTo>
                <a:lnTo>
                  <a:pt x="46222" y="130809"/>
                </a:lnTo>
                <a:lnTo>
                  <a:pt x="47403" y="128269"/>
                </a:lnTo>
                <a:lnTo>
                  <a:pt x="48711" y="125729"/>
                </a:lnTo>
                <a:lnTo>
                  <a:pt x="47644" y="121919"/>
                </a:lnTo>
                <a:lnTo>
                  <a:pt x="44304" y="120649"/>
                </a:lnTo>
                <a:close/>
              </a:path>
              <a:path w="403225" h="402590">
                <a:moveTo>
                  <a:pt x="76283" y="87629"/>
                </a:moveTo>
                <a:lnTo>
                  <a:pt x="60129" y="87629"/>
                </a:lnTo>
                <a:lnTo>
                  <a:pt x="52712" y="97789"/>
                </a:lnTo>
                <a:lnTo>
                  <a:pt x="51061" y="100329"/>
                </a:lnTo>
                <a:lnTo>
                  <a:pt x="50121" y="101599"/>
                </a:lnTo>
                <a:lnTo>
                  <a:pt x="49791" y="102869"/>
                </a:lnTo>
                <a:lnTo>
                  <a:pt x="50464" y="106679"/>
                </a:lnTo>
                <a:lnTo>
                  <a:pt x="51239" y="107949"/>
                </a:lnTo>
                <a:lnTo>
                  <a:pt x="53232" y="109219"/>
                </a:lnTo>
                <a:lnTo>
                  <a:pt x="57195" y="109219"/>
                </a:lnTo>
                <a:lnTo>
                  <a:pt x="58935" y="107949"/>
                </a:lnTo>
                <a:lnTo>
                  <a:pt x="59976" y="106679"/>
                </a:lnTo>
                <a:lnTo>
                  <a:pt x="61653" y="104139"/>
                </a:lnTo>
                <a:lnTo>
                  <a:pt x="63456" y="101599"/>
                </a:lnTo>
                <a:lnTo>
                  <a:pt x="68650" y="93979"/>
                </a:lnTo>
                <a:lnTo>
                  <a:pt x="79458" y="93979"/>
                </a:lnTo>
                <a:lnTo>
                  <a:pt x="78721" y="91439"/>
                </a:lnTo>
                <a:lnTo>
                  <a:pt x="76283" y="87629"/>
                </a:lnTo>
                <a:close/>
              </a:path>
              <a:path w="403225" h="402590">
                <a:moveTo>
                  <a:pt x="346901" y="93979"/>
                </a:moveTo>
                <a:lnTo>
                  <a:pt x="333902" y="93979"/>
                </a:lnTo>
                <a:lnTo>
                  <a:pt x="338703" y="100329"/>
                </a:lnTo>
                <a:lnTo>
                  <a:pt x="340291" y="102869"/>
                </a:lnTo>
                <a:lnTo>
                  <a:pt x="342907" y="106679"/>
                </a:lnTo>
                <a:lnTo>
                  <a:pt x="344659" y="107949"/>
                </a:lnTo>
                <a:lnTo>
                  <a:pt x="348571" y="107949"/>
                </a:lnTo>
                <a:lnTo>
                  <a:pt x="350603" y="106679"/>
                </a:lnTo>
                <a:lnTo>
                  <a:pt x="351390" y="105409"/>
                </a:lnTo>
                <a:lnTo>
                  <a:pt x="352013" y="101599"/>
                </a:lnTo>
                <a:lnTo>
                  <a:pt x="351682" y="100329"/>
                </a:lnTo>
                <a:lnTo>
                  <a:pt x="349295" y="96519"/>
                </a:lnTo>
                <a:lnTo>
                  <a:pt x="347758" y="95249"/>
                </a:lnTo>
                <a:lnTo>
                  <a:pt x="346901" y="93979"/>
                </a:lnTo>
                <a:close/>
              </a:path>
              <a:path w="403225" h="402590">
                <a:moveTo>
                  <a:pt x="118790" y="76199"/>
                </a:moveTo>
                <a:lnTo>
                  <a:pt x="86240" y="76199"/>
                </a:lnTo>
                <a:lnTo>
                  <a:pt x="91548" y="78739"/>
                </a:lnTo>
                <a:lnTo>
                  <a:pt x="95854" y="81279"/>
                </a:lnTo>
                <a:lnTo>
                  <a:pt x="109290" y="81279"/>
                </a:lnTo>
                <a:lnTo>
                  <a:pt x="113964" y="80009"/>
                </a:lnTo>
                <a:lnTo>
                  <a:pt x="117914" y="77469"/>
                </a:lnTo>
                <a:lnTo>
                  <a:pt x="118790" y="76199"/>
                </a:lnTo>
                <a:close/>
              </a:path>
              <a:path w="403225" h="402590">
                <a:moveTo>
                  <a:pt x="274746" y="35559"/>
                </a:moveTo>
                <a:lnTo>
                  <a:pt x="238056" y="35559"/>
                </a:lnTo>
                <a:lnTo>
                  <a:pt x="243580" y="36829"/>
                </a:lnTo>
                <a:lnTo>
                  <a:pt x="247276" y="38099"/>
                </a:lnTo>
                <a:lnTo>
                  <a:pt x="252775" y="39369"/>
                </a:lnTo>
                <a:lnTo>
                  <a:pt x="252610" y="45719"/>
                </a:lnTo>
                <a:lnTo>
                  <a:pt x="253473" y="49529"/>
                </a:lnTo>
                <a:lnTo>
                  <a:pt x="255201" y="54609"/>
                </a:lnTo>
                <a:lnTo>
                  <a:pt x="257880" y="59689"/>
                </a:lnTo>
                <a:lnTo>
                  <a:pt x="262046" y="64769"/>
                </a:lnTo>
                <a:lnTo>
                  <a:pt x="267278" y="67309"/>
                </a:lnTo>
                <a:lnTo>
                  <a:pt x="273666" y="71119"/>
                </a:lnTo>
                <a:lnTo>
                  <a:pt x="276092" y="72389"/>
                </a:lnTo>
                <a:lnTo>
                  <a:pt x="278188" y="73659"/>
                </a:lnTo>
                <a:lnTo>
                  <a:pt x="284792" y="77469"/>
                </a:lnTo>
                <a:lnTo>
                  <a:pt x="288627" y="80009"/>
                </a:lnTo>
                <a:lnTo>
                  <a:pt x="293313" y="81279"/>
                </a:lnTo>
                <a:lnTo>
                  <a:pt x="306737" y="81279"/>
                </a:lnTo>
                <a:lnTo>
                  <a:pt x="311055" y="78739"/>
                </a:lnTo>
                <a:lnTo>
                  <a:pt x="316376" y="76199"/>
                </a:lnTo>
                <a:lnTo>
                  <a:pt x="332004" y="76199"/>
                </a:lnTo>
                <a:lnTo>
                  <a:pt x="330981" y="74929"/>
                </a:lnTo>
                <a:lnTo>
                  <a:pt x="328022" y="72389"/>
                </a:lnTo>
                <a:lnTo>
                  <a:pt x="326575" y="71119"/>
                </a:lnTo>
                <a:lnTo>
                  <a:pt x="296107" y="71119"/>
                </a:lnTo>
                <a:lnTo>
                  <a:pt x="293186" y="69849"/>
                </a:lnTo>
                <a:lnTo>
                  <a:pt x="290837" y="68579"/>
                </a:lnTo>
                <a:lnTo>
                  <a:pt x="283814" y="63499"/>
                </a:lnTo>
                <a:lnTo>
                  <a:pt x="281515" y="62229"/>
                </a:lnTo>
                <a:lnTo>
                  <a:pt x="278708" y="60959"/>
                </a:lnTo>
                <a:lnTo>
                  <a:pt x="275698" y="59689"/>
                </a:lnTo>
                <a:lnTo>
                  <a:pt x="268485" y="55879"/>
                </a:lnTo>
                <a:lnTo>
                  <a:pt x="265818" y="53339"/>
                </a:lnTo>
                <a:lnTo>
                  <a:pt x="264497" y="49529"/>
                </a:lnTo>
                <a:lnTo>
                  <a:pt x="264268" y="48259"/>
                </a:lnTo>
                <a:lnTo>
                  <a:pt x="264091" y="48259"/>
                </a:lnTo>
                <a:lnTo>
                  <a:pt x="263938" y="46989"/>
                </a:lnTo>
                <a:lnTo>
                  <a:pt x="262554" y="41909"/>
                </a:lnTo>
                <a:lnTo>
                  <a:pt x="282487" y="41909"/>
                </a:lnTo>
                <a:lnTo>
                  <a:pt x="282048" y="40639"/>
                </a:lnTo>
                <a:lnTo>
                  <a:pt x="280893" y="39369"/>
                </a:lnTo>
                <a:lnTo>
                  <a:pt x="279394" y="38099"/>
                </a:lnTo>
                <a:lnTo>
                  <a:pt x="277121" y="36829"/>
                </a:lnTo>
                <a:lnTo>
                  <a:pt x="274746" y="35559"/>
                </a:lnTo>
                <a:close/>
              </a:path>
              <a:path w="403225" h="402590">
                <a:moveTo>
                  <a:pt x="132607" y="17779"/>
                </a:moveTo>
                <a:lnTo>
                  <a:pt x="121482" y="17779"/>
                </a:lnTo>
                <a:lnTo>
                  <a:pt x="116847" y="19049"/>
                </a:lnTo>
                <a:lnTo>
                  <a:pt x="112618" y="20319"/>
                </a:lnTo>
                <a:lnTo>
                  <a:pt x="100553" y="27939"/>
                </a:lnTo>
                <a:lnTo>
                  <a:pt x="97581" y="29209"/>
                </a:lnTo>
                <a:lnTo>
                  <a:pt x="75762" y="58419"/>
                </a:lnTo>
                <a:lnTo>
                  <a:pt x="76359" y="62229"/>
                </a:lnTo>
                <a:lnTo>
                  <a:pt x="78950" y="68579"/>
                </a:lnTo>
                <a:lnTo>
                  <a:pt x="71622" y="74929"/>
                </a:lnTo>
                <a:lnTo>
                  <a:pt x="67545" y="80009"/>
                </a:lnTo>
                <a:lnTo>
                  <a:pt x="82023" y="80009"/>
                </a:lnTo>
                <a:lnTo>
                  <a:pt x="86240" y="76199"/>
                </a:lnTo>
                <a:lnTo>
                  <a:pt x="118790" y="76199"/>
                </a:lnTo>
                <a:lnTo>
                  <a:pt x="124429" y="73659"/>
                </a:lnTo>
                <a:lnTo>
                  <a:pt x="126410" y="72389"/>
                </a:lnTo>
                <a:lnTo>
                  <a:pt x="129001" y="71119"/>
                </a:lnTo>
                <a:lnTo>
                  <a:pt x="99702" y="71119"/>
                </a:lnTo>
                <a:lnTo>
                  <a:pt x="94050" y="68579"/>
                </a:lnTo>
                <a:lnTo>
                  <a:pt x="100337" y="64769"/>
                </a:lnTo>
                <a:lnTo>
                  <a:pt x="102547" y="62229"/>
                </a:lnTo>
                <a:lnTo>
                  <a:pt x="104896" y="60959"/>
                </a:lnTo>
                <a:lnTo>
                  <a:pt x="87383" y="60959"/>
                </a:lnTo>
                <a:lnTo>
                  <a:pt x="88107" y="54609"/>
                </a:lnTo>
                <a:lnTo>
                  <a:pt x="105950" y="36829"/>
                </a:lnTo>
                <a:lnTo>
                  <a:pt x="109620" y="34289"/>
                </a:lnTo>
                <a:lnTo>
                  <a:pt x="119539" y="29209"/>
                </a:lnTo>
                <a:lnTo>
                  <a:pt x="146666" y="29209"/>
                </a:lnTo>
                <a:lnTo>
                  <a:pt x="143110" y="24129"/>
                </a:lnTo>
                <a:lnTo>
                  <a:pt x="139643" y="21589"/>
                </a:lnTo>
                <a:lnTo>
                  <a:pt x="135516" y="19049"/>
                </a:lnTo>
                <a:lnTo>
                  <a:pt x="132607" y="17779"/>
                </a:lnTo>
                <a:close/>
              </a:path>
              <a:path w="403225" h="402590">
                <a:moveTo>
                  <a:pt x="348190" y="76199"/>
                </a:moveTo>
                <a:lnTo>
                  <a:pt x="342729" y="76199"/>
                </a:lnTo>
                <a:lnTo>
                  <a:pt x="339643" y="77469"/>
                </a:lnTo>
                <a:lnTo>
                  <a:pt x="335071" y="80009"/>
                </a:lnTo>
                <a:lnTo>
                  <a:pt x="360223" y="80009"/>
                </a:lnTo>
                <a:lnTo>
                  <a:pt x="356724" y="77469"/>
                </a:lnTo>
                <a:lnTo>
                  <a:pt x="348190" y="76199"/>
                </a:lnTo>
                <a:close/>
              </a:path>
              <a:path w="403225" h="402590">
                <a:moveTo>
                  <a:pt x="149940" y="43179"/>
                </a:moveTo>
                <a:lnTo>
                  <a:pt x="140024" y="43179"/>
                </a:lnTo>
                <a:lnTo>
                  <a:pt x="138500" y="48259"/>
                </a:lnTo>
                <a:lnTo>
                  <a:pt x="138322" y="48259"/>
                </a:lnTo>
                <a:lnTo>
                  <a:pt x="136760" y="53339"/>
                </a:lnTo>
                <a:lnTo>
                  <a:pt x="134170" y="55879"/>
                </a:lnTo>
                <a:lnTo>
                  <a:pt x="130639" y="57149"/>
                </a:lnTo>
                <a:lnTo>
                  <a:pt x="123806" y="60959"/>
                </a:lnTo>
                <a:lnTo>
                  <a:pt x="120974" y="62229"/>
                </a:lnTo>
                <a:lnTo>
                  <a:pt x="118790" y="63499"/>
                </a:lnTo>
                <a:lnTo>
                  <a:pt x="114548" y="67309"/>
                </a:lnTo>
                <a:lnTo>
                  <a:pt x="111856" y="68579"/>
                </a:lnTo>
                <a:lnTo>
                  <a:pt x="109417" y="69849"/>
                </a:lnTo>
                <a:lnTo>
                  <a:pt x="106496" y="71119"/>
                </a:lnTo>
                <a:lnTo>
                  <a:pt x="129001" y="71119"/>
                </a:lnTo>
                <a:lnTo>
                  <a:pt x="135376" y="67309"/>
                </a:lnTo>
                <a:lnTo>
                  <a:pt x="140558" y="64769"/>
                </a:lnTo>
                <a:lnTo>
                  <a:pt x="144711" y="59689"/>
                </a:lnTo>
                <a:lnTo>
                  <a:pt x="147390" y="54609"/>
                </a:lnTo>
                <a:lnTo>
                  <a:pt x="149143" y="49529"/>
                </a:lnTo>
                <a:lnTo>
                  <a:pt x="150006" y="45719"/>
                </a:lnTo>
                <a:lnTo>
                  <a:pt x="149940" y="43179"/>
                </a:lnTo>
                <a:close/>
              </a:path>
              <a:path w="403225" h="402590">
                <a:moveTo>
                  <a:pt x="301746" y="50799"/>
                </a:moveTo>
                <a:lnTo>
                  <a:pt x="295879" y="50799"/>
                </a:lnTo>
                <a:lnTo>
                  <a:pt x="293453" y="55879"/>
                </a:lnTo>
                <a:lnTo>
                  <a:pt x="294202" y="58419"/>
                </a:lnTo>
                <a:lnTo>
                  <a:pt x="296717" y="60959"/>
                </a:lnTo>
                <a:lnTo>
                  <a:pt x="301708" y="63499"/>
                </a:lnTo>
                <a:lnTo>
                  <a:pt x="308566" y="68579"/>
                </a:lnTo>
                <a:lnTo>
                  <a:pt x="302889" y="71119"/>
                </a:lnTo>
                <a:lnTo>
                  <a:pt x="326575" y="71119"/>
                </a:lnTo>
                <a:lnTo>
                  <a:pt x="323679" y="68579"/>
                </a:lnTo>
                <a:lnTo>
                  <a:pt x="326270" y="62229"/>
                </a:lnTo>
                <a:lnTo>
                  <a:pt x="326469" y="60959"/>
                </a:lnTo>
                <a:lnTo>
                  <a:pt x="315348" y="60959"/>
                </a:lnTo>
                <a:lnTo>
                  <a:pt x="307880" y="54609"/>
                </a:lnTo>
                <a:lnTo>
                  <a:pt x="305277" y="53339"/>
                </a:lnTo>
                <a:lnTo>
                  <a:pt x="302813" y="52069"/>
                </a:lnTo>
                <a:lnTo>
                  <a:pt x="301746" y="50799"/>
                </a:lnTo>
                <a:close/>
              </a:path>
              <a:path w="403225" h="402590">
                <a:moveTo>
                  <a:pt x="103880" y="50799"/>
                </a:moveTo>
                <a:lnTo>
                  <a:pt x="100845" y="50799"/>
                </a:lnTo>
                <a:lnTo>
                  <a:pt x="99664" y="52069"/>
                </a:lnTo>
                <a:lnTo>
                  <a:pt x="96527" y="53339"/>
                </a:lnTo>
                <a:lnTo>
                  <a:pt x="94342" y="55879"/>
                </a:lnTo>
                <a:lnTo>
                  <a:pt x="92145" y="57149"/>
                </a:lnTo>
                <a:lnTo>
                  <a:pt x="87383" y="60959"/>
                </a:lnTo>
                <a:lnTo>
                  <a:pt x="104896" y="60959"/>
                </a:lnTo>
                <a:lnTo>
                  <a:pt x="107246" y="59689"/>
                </a:lnTo>
                <a:lnTo>
                  <a:pt x="107969" y="55879"/>
                </a:lnTo>
                <a:lnTo>
                  <a:pt x="105518" y="52069"/>
                </a:lnTo>
                <a:lnTo>
                  <a:pt x="103880" y="50799"/>
                </a:lnTo>
                <a:close/>
              </a:path>
              <a:path w="403225" h="402590">
                <a:moveTo>
                  <a:pt x="281134" y="17779"/>
                </a:moveTo>
                <a:lnTo>
                  <a:pt x="270021" y="17779"/>
                </a:lnTo>
                <a:lnTo>
                  <a:pt x="267088" y="19049"/>
                </a:lnTo>
                <a:lnTo>
                  <a:pt x="262998" y="21589"/>
                </a:lnTo>
                <a:lnTo>
                  <a:pt x="259531" y="24129"/>
                </a:lnTo>
                <a:lnTo>
                  <a:pt x="255975" y="29209"/>
                </a:lnTo>
                <a:lnTo>
                  <a:pt x="283064" y="29209"/>
                </a:lnTo>
                <a:lnTo>
                  <a:pt x="292983" y="34289"/>
                </a:lnTo>
                <a:lnTo>
                  <a:pt x="296564" y="36829"/>
                </a:lnTo>
                <a:lnTo>
                  <a:pt x="299397" y="38099"/>
                </a:lnTo>
                <a:lnTo>
                  <a:pt x="307588" y="43179"/>
                </a:lnTo>
                <a:lnTo>
                  <a:pt x="311157" y="45719"/>
                </a:lnTo>
                <a:lnTo>
                  <a:pt x="313646" y="49529"/>
                </a:lnTo>
                <a:lnTo>
                  <a:pt x="314421" y="53339"/>
                </a:lnTo>
                <a:lnTo>
                  <a:pt x="315348" y="60959"/>
                </a:lnTo>
                <a:lnTo>
                  <a:pt x="326469" y="60959"/>
                </a:lnTo>
                <a:lnTo>
                  <a:pt x="305061" y="29209"/>
                </a:lnTo>
                <a:lnTo>
                  <a:pt x="301975" y="27939"/>
                </a:lnTo>
                <a:lnTo>
                  <a:pt x="298000" y="25399"/>
                </a:lnTo>
                <a:lnTo>
                  <a:pt x="290037" y="21589"/>
                </a:lnTo>
                <a:lnTo>
                  <a:pt x="285782" y="19049"/>
                </a:lnTo>
                <a:lnTo>
                  <a:pt x="281134" y="17779"/>
                </a:lnTo>
                <a:close/>
              </a:path>
              <a:path w="403225" h="402590">
                <a:moveTo>
                  <a:pt x="177032" y="35559"/>
                </a:moveTo>
                <a:lnTo>
                  <a:pt x="164561" y="35559"/>
                </a:lnTo>
                <a:lnTo>
                  <a:pt x="167532" y="40639"/>
                </a:lnTo>
                <a:lnTo>
                  <a:pt x="170441" y="44449"/>
                </a:lnTo>
                <a:lnTo>
                  <a:pt x="174073" y="46989"/>
                </a:lnTo>
                <a:lnTo>
                  <a:pt x="178975" y="50799"/>
                </a:lnTo>
                <a:lnTo>
                  <a:pt x="184271" y="52069"/>
                </a:lnTo>
                <a:lnTo>
                  <a:pt x="218320" y="52069"/>
                </a:lnTo>
                <a:lnTo>
                  <a:pt x="223628" y="50799"/>
                </a:lnTo>
                <a:lnTo>
                  <a:pt x="228492" y="46989"/>
                </a:lnTo>
                <a:lnTo>
                  <a:pt x="232175" y="44449"/>
                </a:lnTo>
                <a:lnTo>
                  <a:pt x="234106" y="41909"/>
                </a:lnTo>
                <a:lnTo>
                  <a:pt x="186100" y="41909"/>
                </a:lnTo>
                <a:lnTo>
                  <a:pt x="182696" y="40639"/>
                </a:lnTo>
                <a:lnTo>
                  <a:pt x="179331" y="38099"/>
                </a:lnTo>
                <a:lnTo>
                  <a:pt x="177032" y="35559"/>
                </a:lnTo>
                <a:close/>
              </a:path>
              <a:path w="403225" h="402590">
                <a:moveTo>
                  <a:pt x="223057" y="1269"/>
                </a:moveTo>
                <a:lnTo>
                  <a:pt x="179559" y="1269"/>
                </a:lnTo>
                <a:lnTo>
                  <a:pt x="171889" y="5079"/>
                </a:lnTo>
                <a:lnTo>
                  <a:pt x="167177" y="11429"/>
                </a:lnTo>
                <a:lnTo>
                  <a:pt x="164434" y="13969"/>
                </a:lnTo>
                <a:lnTo>
                  <a:pt x="162770" y="19049"/>
                </a:lnTo>
                <a:lnTo>
                  <a:pt x="162211" y="25399"/>
                </a:lnTo>
                <a:lnTo>
                  <a:pt x="156407" y="26669"/>
                </a:lnTo>
                <a:lnTo>
                  <a:pt x="152381" y="26669"/>
                </a:lnTo>
                <a:lnTo>
                  <a:pt x="146666" y="29209"/>
                </a:lnTo>
                <a:lnTo>
                  <a:pt x="129636" y="29209"/>
                </a:lnTo>
                <a:lnTo>
                  <a:pt x="136087" y="33019"/>
                </a:lnTo>
                <a:lnTo>
                  <a:pt x="127413" y="35559"/>
                </a:lnTo>
                <a:lnTo>
                  <a:pt x="124594" y="36829"/>
                </a:lnTo>
                <a:lnTo>
                  <a:pt x="121927" y="39369"/>
                </a:lnTo>
                <a:lnTo>
                  <a:pt x="120377" y="39369"/>
                </a:lnTo>
                <a:lnTo>
                  <a:pt x="119222" y="40639"/>
                </a:lnTo>
                <a:lnTo>
                  <a:pt x="118498" y="43179"/>
                </a:lnTo>
                <a:lnTo>
                  <a:pt x="118345" y="44449"/>
                </a:lnTo>
                <a:lnTo>
                  <a:pt x="120136" y="48259"/>
                </a:lnTo>
                <a:lnTo>
                  <a:pt x="122117" y="49529"/>
                </a:lnTo>
                <a:lnTo>
                  <a:pt x="125826" y="49529"/>
                </a:lnTo>
                <a:lnTo>
                  <a:pt x="126613" y="48259"/>
                </a:lnTo>
                <a:lnTo>
                  <a:pt x="129318" y="46989"/>
                </a:lnTo>
                <a:lnTo>
                  <a:pt x="132201" y="45719"/>
                </a:lnTo>
                <a:lnTo>
                  <a:pt x="140024" y="43179"/>
                </a:lnTo>
                <a:lnTo>
                  <a:pt x="149940" y="43179"/>
                </a:lnTo>
                <a:lnTo>
                  <a:pt x="149841" y="39369"/>
                </a:lnTo>
                <a:lnTo>
                  <a:pt x="155302" y="38099"/>
                </a:lnTo>
                <a:lnTo>
                  <a:pt x="158985" y="36829"/>
                </a:lnTo>
                <a:lnTo>
                  <a:pt x="164561" y="35559"/>
                </a:lnTo>
                <a:lnTo>
                  <a:pt x="177032" y="35559"/>
                </a:lnTo>
                <a:lnTo>
                  <a:pt x="174733" y="33019"/>
                </a:lnTo>
                <a:lnTo>
                  <a:pt x="182582" y="31749"/>
                </a:lnTo>
                <a:lnTo>
                  <a:pt x="190951" y="31749"/>
                </a:lnTo>
                <a:lnTo>
                  <a:pt x="193275" y="29209"/>
                </a:lnTo>
                <a:lnTo>
                  <a:pt x="193148" y="22859"/>
                </a:lnTo>
                <a:lnTo>
                  <a:pt x="173413" y="22859"/>
                </a:lnTo>
                <a:lnTo>
                  <a:pt x="177057" y="17779"/>
                </a:lnTo>
                <a:lnTo>
                  <a:pt x="179978" y="13969"/>
                </a:lnTo>
                <a:lnTo>
                  <a:pt x="183903" y="11429"/>
                </a:lnTo>
                <a:lnTo>
                  <a:pt x="235427" y="11429"/>
                </a:lnTo>
                <a:lnTo>
                  <a:pt x="230728" y="5079"/>
                </a:lnTo>
                <a:lnTo>
                  <a:pt x="223057" y="1269"/>
                </a:lnTo>
                <a:close/>
              </a:path>
              <a:path w="403225" h="402590">
                <a:moveTo>
                  <a:pt x="282487" y="41909"/>
                </a:moveTo>
                <a:lnTo>
                  <a:pt x="262554" y="41909"/>
                </a:lnTo>
                <a:lnTo>
                  <a:pt x="274784" y="48259"/>
                </a:lnTo>
                <a:lnTo>
                  <a:pt x="279267" y="48259"/>
                </a:lnTo>
                <a:lnTo>
                  <a:pt x="281185" y="46989"/>
                </a:lnTo>
                <a:lnTo>
                  <a:pt x="282163" y="45719"/>
                </a:lnTo>
                <a:lnTo>
                  <a:pt x="282810" y="44449"/>
                </a:lnTo>
                <a:lnTo>
                  <a:pt x="282925" y="43179"/>
                </a:lnTo>
                <a:lnTo>
                  <a:pt x="282487" y="41909"/>
                </a:lnTo>
                <a:close/>
              </a:path>
              <a:path w="403225" h="402590">
                <a:moveTo>
                  <a:pt x="201416" y="40639"/>
                </a:moveTo>
                <a:lnTo>
                  <a:pt x="200044" y="41909"/>
                </a:lnTo>
                <a:lnTo>
                  <a:pt x="202546" y="41909"/>
                </a:lnTo>
                <a:lnTo>
                  <a:pt x="201416" y="40639"/>
                </a:lnTo>
                <a:close/>
              </a:path>
              <a:path w="403225" h="402590">
                <a:moveTo>
                  <a:pt x="220263" y="21589"/>
                </a:moveTo>
                <a:lnTo>
                  <a:pt x="210497" y="21589"/>
                </a:lnTo>
                <a:lnTo>
                  <a:pt x="208007" y="22859"/>
                </a:lnTo>
                <a:lnTo>
                  <a:pt x="207918" y="29209"/>
                </a:lnTo>
                <a:lnTo>
                  <a:pt x="210230" y="31749"/>
                </a:lnTo>
                <a:lnTo>
                  <a:pt x="219437" y="31749"/>
                </a:lnTo>
                <a:lnTo>
                  <a:pt x="227819" y="33019"/>
                </a:lnTo>
                <a:lnTo>
                  <a:pt x="223285" y="38099"/>
                </a:lnTo>
                <a:lnTo>
                  <a:pt x="219856" y="40639"/>
                </a:lnTo>
                <a:lnTo>
                  <a:pt x="216554" y="41909"/>
                </a:lnTo>
                <a:lnTo>
                  <a:pt x="234106" y="41909"/>
                </a:lnTo>
                <a:lnTo>
                  <a:pt x="235071" y="40639"/>
                </a:lnTo>
                <a:lnTo>
                  <a:pt x="238056" y="35559"/>
                </a:lnTo>
                <a:lnTo>
                  <a:pt x="274746" y="35559"/>
                </a:lnTo>
                <a:lnTo>
                  <a:pt x="272117" y="34289"/>
                </a:lnTo>
                <a:lnTo>
                  <a:pt x="266605" y="31749"/>
                </a:lnTo>
                <a:lnTo>
                  <a:pt x="272765" y="30479"/>
                </a:lnTo>
                <a:lnTo>
                  <a:pt x="274619" y="29209"/>
                </a:lnTo>
                <a:lnTo>
                  <a:pt x="255975" y="29209"/>
                </a:lnTo>
                <a:lnTo>
                  <a:pt x="250248" y="26669"/>
                </a:lnTo>
                <a:lnTo>
                  <a:pt x="246209" y="26669"/>
                </a:lnTo>
                <a:lnTo>
                  <a:pt x="242208" y="25399"/>
                </a:lnTo>
                <a:lnTo>
                  <a:pt x="240405" y="24129"/>
                </a:lnTo>
                <a:lnTo>
                  <a:pt x="240262" y="22859"/>
                </a:lnTo>
                <a:lnTo>
                  <a:pt x="229496" y="22859"/>
                </a:lnTo>
                <a:lnTo>
                  <a:pt x="220263" y="21589"/>
                </a:lnTo>
                <a:close/>
              </a:path>
              <a:path w="403225" h="402590">
                <a:moveTo>
                  <a:pt x="190685" y="21589"/>
                </a:moveTo>
                <a:lnTo>
                  <a:pt x="179166" y="21589"/>
                </a:lnTo>
                <a:lnTo>
                  <a:pt x="173413" y="22859"/>
                </a:lnTo>
                <a:lnTo>
                  <a:pt x="193148" y="22859"/>
                </a:lnTo>
                <a:lnTo>
                  <a:pt x="190685" y="21589"/>
                </a:lnTo>
                <a:close/>
              </a:path>
              <a:path w="403225" h="402590">
                <a:moveTo>
                  <a:pt x="235427" y="11429"/>
                </a:moveTo>
                <a:lnTo>
                  <a:pt x="218701" y="11429"/>
                </a:lnTo>
                <a:lnTo>
                  <a:pt x="222625" y="13969"/>
                </a:lnTo>
                <a:lnTo>
                  <a:pt x="225254" y="16509"/>
                </a:lnTo>
                <a:lnTo>
                  <a:pt x="229496" y="22859"/>
                </a:lnTo>
                <a:lnTo>
                  <a:pt x="240262" y="22859"/>
                </a:lnTo>
                <a:lnTo>
                  <a:pt x="239834" y="19049"/>
                </a:lnTo>
                <a:lnTo>
                  <a:pt x="238170" y="13969"/>
                </a:lnTo>
                <a:lnTo>
                  <a:pt x="235427" y="11429"/>
                </a:lnTo>
                <a:close/>
              </a:path>
              <a:path w="403225" h="402590">
                <a:moveTo>
                  <a:pt x="211817" y="0"/>
                </a:moveTo>
                <a:lnTo>
                  <a:pt x="190761" y="0"/>
                </a:lnTo>
                <a:lnTo>
                  <a:pt x="187713" y="1269"/>
                </a:lnTo>
                <a:lnTo>
                  <a:pt x="214815" y="1269"/>
                </a:lnTo>
                <a:lnTo>
                  <a:pt x="211817"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91" name="object 91"/>
          <p:cNvSpPr/>
          <p:nvPr/>
        </p:nvSpPr>
        <p:spPr>
          <a:xfrm>
            <a:off x="8246211" y="5373517"/>
            <a:ext cx="117426" cy="79520"/>
          </a:xfrm>
          <a:prstGeom prst="rect">
            <a:avLst/>
          </a:prstGeom>
          <a:blipFill>
            <a:blip r:embed="rId2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2" name="object 92"/>
          <p:cNvSpPr/>
          <p:nvPr/>
        </p:nvSpPr>
        <p:spPr>
          <a:xfrm>
            <a:off x="7020986" y="4122698"/>
            <a:ext cx="239182" cy="239187"/>
          </a:xfrm>
          <a:prstGeom prst="rect">
            <a:avLst/>
          </a:prstGeom>
          <a:blipFill>
            <a:blip r:embed="rId2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3" name="object 93"/>
          <p:cNvSpPr/>
          <p:nvPr/>
        </p:nvSpPr>
        <p:spPr>
          <a:xfrm>
            <a:off x="7052586" y="4154295"/>
            <a:ext cx="176337" cy="176337"/>
          </a:xfrm>
          <a:custGeom>
            <a:avLst/>
            <a:gdLst/>
            <a:ahLst/>
            <a:cxnLst/>
            <a:rect l="l" t="t" r="r" b="b"/>
            <a:pathLst>
              <a:path w="274954" h="274954">
                <a:moveTo>
                  <a:pt x="137350" y="0"/>
                </a:moveTo>
                <a:lnTo>
                  <a:pt x="93936" y="7003"/>
                </a:lnTo>
                <a:lnTo>
                  <a:pt x="56232" y="26505"/>
                </a:lnTo>
                <a:lnTo>
                  <a:pt x="26500" y="56241"/>
                </a:lnTo>
                <a:lnTo>
                  <a:pt x="7002" y="93948"/>
                </a:lnTo>
                <a:lnTo>
                  <a:pt x="0" y="137363"/>
                </a:lnTo>
                <a:lnTo>
                  <a:pt x="7002" y="180778"/>
                </a:lnTo>
                <a:lnTo>
                  <a:pt x="26500" y="218485"/>
                </a:lnTo>
                <a:lnTo>
                  <a:pt x="56232" y="248221"/>
                </a:lnTo>
                <a:lnTo>
                  <a:pt x="93936" y="267722"/>
                </a:lnTo>
                <a:lnTo>
                  <a:pt x="137350" y="274726"/>
                </a:lnTo>
                <a:lnTo>
                  <a:pt x="180770" y="267722"/>
                </a:lnTo>
                <a:lnTo>
                  <a:pt x="218478" y="248221"/>
                </a:lnTo>
                <a:lnTo>
                  <a:pt x="248212" y="218485"/>
                </a:lnTo>
                <a:lnTo>
                  <a:pt x="267711" y="180778"/>
                </a:lnTo>
                <a:lnTo>
                  <a:pt x="274713" y="137363"/>
                </a:lnTo>
                <a:lnTo>
                  <a:pt x="267711" y="93948"/>
                </a:lnTo>
                <a:lnTo>
                  <a:pt x="248212" y="56241"/>
                </a:lnTo>
                <a:lnTo>
                  <a:pt x="218478" y="26505"/>
                </a:lnTo>
                <a:lnTo>
                  <a:pt x="180770" y="7003"/>
                </a:lnTo>
                <a:lnTo>
                  <a:pt x="137350"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94" name="object 94"/>
          <p:cNvSpPr/>
          <p:nvPr/>
        </p:nvSpPr>
        <p:spPr>
          <a:xfrm>
            <a:off x="7088733" y="4190463"/>
            <a:ext cx="103887" cy="103856"/>
          </a:xfrm>
          <a:prstGeom prst="rect">
            <a:avLst/>
          </a:prstGeom>
          <a:blipFill>
            <a:blip r:embed="rId2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5" name="object 95"/>
          <p:cNvSpPr/>
          <p:nvPr/>
        </p:nvSpPr>
        <p:spPr>
          <a:xfrm>
            <a:off x="8179574" y="2924588"/>
            <a:ext cx="239190" cy="239190"/>
          </a:xfrm>
          <a:prstGeom prst="rect">
            <a:avLst/>
          </a:prstGeom>
          <a:blipFill>
            <a:blip r:embed="rId2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6" name="object 96"/>
          <p:cNvSpPr/>
          <p:nvPr/>
        </p:nvSpPr>
        <p:spPr>
          <a:xfrm>
            <a:off x="8211180" y="2956188"/>
            <a:ext cx="176337" cy="176337"/>
          </a:xfrm>
          <a:custGeom>
            <a:avLst/>
            <a:gdLst/>
            <a:ahLst/>
            <a:cxnLst/>
            <a:rect l="l" t="t" r="r" b="b"/>
            <a:pathLst>
              <a:path w="274954" h="274954">
                <a:moveTo>
                  <a:pt x="137350" y="0"/>
                </a:moveTo>
                <a:lnTo>
                  <a:pt x="93936" y="7003"/>
                </a:lnTo>
                <a:lnTo>
                  <a:pt x="56232" y="26505"/>
                </a:lnTo>
                <a:lnTo>
                  <a:pt x="26500" y="56241"/>
                </a:lnTo>
                <a:lnTo>
                  <a:pt x="7002" y="93948"/>
                </a:lnTo>
                <a:lnTo>
                  <a:pt x="0" y="137363"/>
                </a:lnTo>
                <a:lnTo>
                  <a:pt x="7002" y="180778"/>
                </a:lnTo>
                <a:lnTo>
                  <a:pt x="26500" y="218485"/>
                </a:lnTo>
                <a:lnTo>
                  <a:pt x="56232" y="248221"/>
                </a:lnTo>
                <a:lnTo>
                  <a:pt x="93936" y="267722"/>
                </a:lnTo>
                <a:lnTo>
                  <a:pt x="137350" y="274726"/>
                </a:lnTo>
                <a:lnTo>
                  <a:pt x="180770" y="267722"/>
                </a:lnTo>
                <a:lnTo>
                  <a:pt x="218478" y="248221"/>
                </a:lnTo>
                <a:lnTo>
                  <a:pt x="248212" y="218485"/>
                </a:lnTo>
                <a:lnTo>
                  <a:pt x="267711" y="180778"/>
                </a:lnTo>
                <a:lnTo>
                  <a:pt x="274713" y="137363"/>
                </a:lnTo>
                <a:lnTo>
                  <a:pt x="267711" y="93948"/>
                </a:lnTo>
                <a:lnTo>
                  <a:pt x="248212" y="56241"/>
                </a:lnTo>
                <a:lnTo>
                  <a:pt x="218478" y="26505"/>
                </a:lnTo>
                <a:lnTo>
                  <a:pt x="180770" y="7003"/>
                </a:lnTo>
                <a:lnTo>
                  <a:pt x="137350"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97" name="object 97"/>
          <p:cNvSpPr/>
          <p:nvPr/>
        </p:nvSpPr>
        <p:spPr>
          <a:xfrm>
            <a:off x="8247323" y="2992352"/>
            <a:ext cx="103884" cy="103856"/>
          </a:xfrm>
          <a:prstGeom prst="rect">
            <a:avLst/>
          </a:prstGeom>
          <a:blipFill>
            <a:blip r:embed="rId2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8" name="object 98"/>
          <p:cNvSpPr/>
          <p:nvPr/>
        </p:nvSpPr>
        <p:spPr>
          <a:xfrm>
            <a:off x="7796441" y="4507271"/>
            <a:ext cx="239187" cy="239187"/>
          </a:xfrm>
          <a:prstGeom prst="rect">
            <a:avLst/>
          </a:prstGeom>
          <a:blipFill>
            <a:blip r:embed="rId2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9" name="object 99"/>
          <p:cNvSpPr/>
          <p:nvPr/>
        </p:nvSpPr>
        <p:spPr>
          <a:xfrm>
            <a:off x="7828044" y="4538872"/>
            <a:ext cx="176337" cy="176337"/>
          </a:xfrm>
          <a:custGeom>
            <a:avLst/>
            <a:gdLst/>
            <a:ahLst/>
            <a:cxnLst/>
            <a:rect l="l" t="t" r="r" b="b"/>
            <a:pathLst>
              <a:path w="274954" h="274954">
                <a:moveTo>
                  <a:pt x="137350" y="0"/>
                </a:moveTo>
                <a:lnTo>
                  <a:pt x="93936" y="7003"/>
                </a:lnTo>
                <a:lnTo>
                  <a:pt x="56232" y="26505"/>
                </a:lnTo>
                <a:lnTo>
                  <a:pt x="26500" y="56241"/>
                </a:lnTo>
                <a:lnTo>
                  <a:pt x="7002" y="93948"/>
                </a:lnTo>
                <a:lnTo>
                  <a:pt x="0" y="137363"/>
                </a:lnTo>
                <a:lnTo>
                  <a:pt x="7002" y="180778"/>
                </a:lnTo>
                <a:lnTo>
                  <a:pt x="26500" y="218485"/>
                </a:lnTo>
                <a:lnTo>
                  <a:pt x="56232" y="248221"/>
                </a:lnTo>
                <a:lnTo>
                  <a:pt x="93936" y="267722"/>
                </a:lnTo>
                <a:lnTo>
                  <a:pt x="137350" y="274726"/>
                </a:lnTo>
                <a:lnTo>
                  <a:pt x="180770" y="267722"/>
                </a:lnTo>
                <a:lnTo>
                  <a:pt x="218478" y="248221"/>
                </a:lnTo>
                <a:lnTo>
                  <a:pt x="248212" y="218485"/>
                </a:lnTo>
                <a:lnTo>
                  <a:pt x="267711" y="180778"/>
                </a:lnTo>
                <a:lnTo>
                  <a:pt x="274713" y="137363"/>
                </a:lnTo>
                <a:lnTo>
                  <a:pt x="267711" y="93948"/>
                </a:lnTo>
                <a:lnTo>
                  <a:pt x="248212" y="56241"/>
                </a:lnTo>
                <a:lnTo>
                  <a:pt x="218478" y="26505"/>
                </a:lnTo>
                <a:lnTo>
                  <a:pt x="180770" y="7003"/>
                </a:lnTo>
                <a:lnTo>
                  <a:pt x="137350"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100" name="object 100"/>
          <p:cNvSpPr/>
          <p:nvPr/>
        </p:nvSpPr>
        <p:spPr>
          <a:xfrm>
            <a:off x="7864192" y="4575036"/>
            <a:ext cx="103884" cy="103856"/>
          </a:xfrm>
          <a:prstGeom prst="rect">
            <a:avLst/>
          </a:prstGeom>
          <a:blipFill>
            <a:blip r:embed="rId2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1" name="object 101"/>
          <p:cNvSpPr/>
          <p:nvPr/>
        </p:nvSpPr>
        <p:spPr>
          <a:xfrm>
            <a:off x="7145061" y="2837042"/>
            <a:ext cx="0" cy="65974"/>
          </a:xfrm>
          <a:custGeom>
            <a:avLst/>
            <a:gdLst/>
            <a:ahLst/>
            <a:cxnLst/>
            <a:rect l="l" t="t" r="r" b="b"/>
            <a:pathLst>
              <a:path h="102870">
                <a:moveTo>
                  <a:pt x="0" y="0"/>
                </a:moveTo>
                <a:lnTo>
                  <a:pt x="0" y="102438"/>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04" name="object 104"/>
          <p:cNvSpPr/>
          <p:nvPr/>
        </p:nvSpPr>
        <p:spPr>
          <a:xfrm>
            <a:off x="7526072" y="3210863"/>
            <a:ext cx="814" cy="80634"/>
          </a:xfrm>
          <a:custGeom>
            <a:avLst/>
            <a:gdLst/>
            <a:ahLst/>
            <a:cxnLst/>
            <a:rect l="l" t="t" r="r" b="b"/>
            <a:pathLst>
              <a:path w="1270" h="125729">
                <a:moveTo>
                  <a:pt x="438" y="-13995"/>
                </a:moveTo>
                <a:lnTo>
                  <a:pt x="438" y="139700"/>
                </a:lnTo>
              </a:path>
            </a:pathLst>
          </a:custGeom>
          <a:ln w="28867">
            <a:solidFill>
              <a:srgbClr val="D54DA6"/>
            </a:solidFill>
            <a:prstDash val="dot"/>
          </a:ln>
        </p:spPr>
        <p:txBody>
          <a:bodyPr wrap="square" lIns="0" tIns="0" rIns="0" bIns="0" rtlCol="0"/>
          <a:lstStyle/>
          <a:p>
            <a:pPr defTabSz="586405"/>
            <a:endParaRPr sz="1154">
              <a:solidFill>
                <a:prstClr val="black"/>
              </a:solidFill>
              <a:latin typeface="Calibri"/>
            </a:endParaRPr>
          </a:p>
        </p:txBody>
      </p:sp>
      <p:sp>
        <p:nvSpPr>
          <p:cNvPr id="105" name="object 105"/>
          <p:cNvSpPr/>
          <p:nvPr/>
        </p:nvSpPr>
        <p:spPr>
          <a:xfrm>
            <a:off x="7525844" y="3178639"/>
            <a:ext cx="0" cy="407"/>
          </a:xfrm>
          <a:custGeom>
            <a:avLst/>
            <a:gdLst/>
            <a:ahLst/>
            <a:cxnLst/>
            <a:rect l="l" t="t" r="r" b="b"/>
            <a:pathLst>
              <a:path h="635">
                <a:moveTo>
                  <a:pt x="0" y="0"/>
                </a:moveTo>
                <a:lnTo>
                  <a:pt x="0" y="25"/>
                </a:lnTo>
              </a:path>
            </a:pathLst>
          </a:custGeom>
          <a:ln w="27990">
            <a:solidFill>
              <a:srgbClr val="D54DA6"/>
            </a:solidFill>
          </a:ln>
        </p:spPr>
        <p:txBody>
          <a:bodyPr wrap="square" lIns="0" tIns="0" rIns="0" bIns="0" rtlCol="0"/>
          <a:lstStyle/>
          <a:p>
            <a:pPr defTabSz="586405"/>
            <a:endParaRPr sz="1154">
              <a:solidFill>
                <a:prstClr val="black"/>
              </a:solidFill>
              <a:latin typeface="Calibri"/>
            </a:endParaRPr>
          </a:p>
        </p:txBody>
      </p:sp>
      <p:sp>
        <p:nvSpPr>
          <p:cNvPr id="106" name="object 106"/>
          <p:cNvSpPr/>
          <p:nvPr/>
        </p:nvSpPr>
        <p:spPr>
          <a:xfrm>
            <a:off x="7526740" y="3307588"/>
            <a:ext cx="0" cy="407"/>
          </a:xfrm>
          <a:custGeom>
            <a:avLst/>
            <a:gdLst/>
            <a:ahLst/>
            <a:cxnLst/>
            <a:rect l="l" t="t" r="r" b="b"/>
            <a:pathLst>
              <a:path h="635">
                <a:moveTo>
                  <a:pt x="0" y="0"/>
                </a:moveTo>
                <a:lnTo>
                  <a:pt x="0" y="12"/>
                </a:lnTo>
              </a:path>
            </a:pathLst>
          </a:custGeom>
          <a:ln w="27990">
            <a:solidFill>
              <a:srgbClr val="D54DA6"/>
            </a:solidFill>
          </a:ln>
        </p:spPr>
        <p:txBody>
          <a:bodyPr wrap="square" lIns="0" tIns="0" rIns="0" bIns="0" rtlCol="0"/>
          <a:lstStyle/>
          <a:p>
            <a:pPr defTabSz="586405"/>
            <a:endParaRPr sz="1154">
              <a:solidFill>
                <a:prstClr val="black"/>
              </a:solidFill>
              <a:latin typeface="Calibri"/>
            </a:endParaRPr>
          </a:p>
        </p:txBody>
      </p:sp>
      <p:sp>
        <p:nvSpPr>
          <p:cNvPr id="107" name="object 107"/>
          <p:cNvSpPr/>
          <p:nvPr/>
        </p:nvSpPr>
        <p:spPr>
          <a:xfrm>
            <a:off x="8299167" y="3224281"/>
            <a:ext cx="0" cy="34616"/>
          </a:xfrm>
          <a:custGeom>
            <a:avLst/>
            <a:gdLst/>
            <a:ahLst/>
            <a:cxnLst/>
            <a:rect l="l" t="t" r="r" b="b"/>
            <a:pathLst>
              <a:path h="53975">
                <a:moveTo>
                  <a:pt x="0" y="0"/>
                </a:moveTo>
                <a:lnTo>
                  <a:pt x="0" y="53949"/>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10" name="object 110"/>
          <p:cNvSpPr/>
          <p:nvPr/>
        </p:nvSpPr>
        <p:spPr>
          <a:xfrm>
            <a:off x="6761318" y="3627339"/>
            <a:ext cx="0" cy="53349"/>
          </a:xfrm>
          <a:custGeom>
            <a:avLst/>
            <a:gdLst/>
            <a:ahLst/>
            <a:cxnLst/>
            <a:rect l="l" t="t" r="r" b="b"/>
            <a:pathLst>
              <a:path h="83185">
                <a:moveTo>
                  <a:pt x="0" y="0"/>
                </a:moveTo>
                <a:lnTo>
                  <a:pt x="0" y="82956"/>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13" name="object 113"/>
          <p:cNvSpPr/>
          <p:nvPr/>
        </p:nvSpPr>
        <p:spPr>
          <a:xfrm>
            <a:off x="7911548" y="3607639"/>
            <a:ext cx="0" cy="73304"/>
          </a:xfrm>
          <a:custGeom>
            <a:avLst/>
            <a:gdLst/>
            <a:ahLst/>
            <a:cxnLst/>
            <a:rect l="l" t="t" r="r" b="b"/>
            <a:pathLst>
              <a:path h="114300">
                <a:moveTo>
                  <a:pt x="0" y="0"/>
                </a:moveTo>
                <a:lnTo>
                  <a:pt x="0" y="11383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16" name="object 116"/>
          <p:cNvSpPr/>
          <p:nvPr/>
        </p:nvSpPr>
        <p:spPr>
          <a:xfrm>
            <a:off x="7907352" y="2423972"/>
            <a:ext cx="0" cy="92037"/>
          </a:xfrm>
          <a:custGeom>
            <a:avLst/>
            <a:gdLst/>
            <a:ahLst/>
            <a:cxnLst/>
            <a:rect l="l" t="t" r="r" b="b"/>
            <a:pathLst>
              <a:path h="143510">
                <a:moveTo>
                  <a:pt x="0" y="0"/>
                </a:moveTo>
                <a:lnTo>
                  <a:pt x="0" y="143040"/>
                </a:lnTo>
              </a:path>
            </a:pathLst>
          </a:custGeom>
          <a:ln w="27990">
            <a:solidFill>
              <a:srgbClr val="D54DA6"/>
            </a:solidFill>
            <a:prstDash val="dot"/>
          </a:ln>
        </p:spPr>
        <p:txBody>
          <a:bodyPr wrap="square" lIns="0" tIns="0" rIns="0" bIns="0" rtlCol="0"/>
          <a:lstStyle/>
          <a:p>
            <a:pPr defTabSz="586405"/>
            <a:endParaRPr sz="1154">
              <a:solidFill>
                <a:prstClr val="black"/>
              </a:solidFill>
              <a:latin typeface="Calibri"/>
            </a:endParaRPr>
          </a:p>
        </p:txBody>
      </p:sp>
      <p:sp>
        <p:nvSpPr>
          <p:cNvPr id="119" name="object 119"/>
          <p:cNvSpPr/>
          <p:nvPr/>
        </p:nvSpPr>
        <p:spPr>
          <a:xfrm>
            <a:off x="8299167" y="3621007"/>
            <a:ext cx="0" cy="73304"/>
          </a:xfrm>
          <a:custGeom>
            <a:avLst/>
            <a:gdLst/>
            <a:ahLst/>
            <a:cxnLst/>
            <a:rect l="l" t="t" r="r" b="b"/>
            <a:pathLst>
              <a:path h="114300">
                <a:moveTo>
                  <a:pt x="0" y="0"/>
                </a:moveTo>
                <a:lnTo>
                  <a:pt x="0" y="11383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22" name="object 122"/>
          <p:cNvSpPr/>
          <p:nvPr/>
        </p:nvSpPr>
        <p:spPr>
          <a:xfrm>
            <a:off x="8299167" y="4015842"/>
            <a:ext cx="0" cy="73304"/>
          </a:xfrm>
          <a:custGeom>
            <a:avLst/>
            <a:gdLst/>
            <a:ahLst/>
            <a:cxnLst/>
            <a:rect l="l" t="t" r="r" b="b"/>
            <a:pathLst>
              <a:path h="114300">
                <a:moveTo>
                  <a:pt x="0" y="0"/>
                </a:moveTo>
                <a:lnTo>
                  <a:pt x="0" y="11383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25" name="object 125"/>
          <p:cNvSpPr/>
          <p:nvPr/>
        </p:nvSpPr>
        <p:spPr>
          <a:xfrm>
            <a:off x="7145061" y="3224281"/>
            <a:ext cx="0" cy="34616"/>
          </a:xfrm>
          <a:custGeom>
            <a:avLst/>
            <a:gdLst/>
            <a:ahLst/>
            <a:cxnLst/>
            <a:rect l="l" t="t" r="r" b="b"/>
            <a:pathLst>
              <a:path h="53975">
                <a:moveTo>
                  <a:pt x="0" y="0"/>
                </a:moveTo>
                <a:lnTo>
                  <a:pt x="0" y="53949"/>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28" name="object 128"/>
          <p:cNvSpPr/>
          <p:nvPr/>
        </p:nvSpPr>
        <p:spPr>
          <a:xfrm>
            <a:off x="7140575" y="4381360"/>
            <a:ext cx="0" cy="126246"/>
          </a:xfrm>
          <a:custGeom>
            <a:avLst/>
            <a:gdLst/>
            <a:ahLst/>
            <a:cxnLst/>
            <a:rect l="l" t="t" r="r" b="b"/>
            <a:pathLst>
              <a:path h="196850">
                <a:moveTo>
                  <a:pt x="0" y="0"/>
                </a:moveTo>
                <a:lnTo>
                  <a:pt x="0" y="196342"/>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29" name="object 129"/>
          <p:cNvSpPr/>
          <p:nvPr/>
        </p:nvSpPr>
        <p:spPr>
          <a:xfrm>
            <a:off x="7521300" y="4384562"/>
            <a:ext cx="0" cy="118101"/>
          </a:xfrm>
          <a:custGeom>
            <a:avLst/>
            <a:gdLst/>
            <a:ahLst/>
            <a:cxnLst/>
            <a:rect l="l" t="t" r="r" b="b"/>
            <a:pathLst>
              <a:path h="184150">
                <a:moveTo>
                  <a:pt x="0" y="0"/>
                </a:moveTo>
                <a:lnTo>
                  <a:pt x="0" y="183654"/>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30" name="object 130"/>
          <p:cNvSpPr/>
          <p:nvPr/>
        </p:nvSpPr>
        <p:spPr>
          <a:xfrm>
            <a:off x="7911548" y="4378687"/>
            <a:ext cx="0" cy="125024"/>
          </a:xfrm>
          <a:custGeom>
            <a:avLst/>
            <a:gdLst/>
            <a:ahLst/>
            <a:cxnLst/>
            <a:rect l="l" t="t" r="r" b="b"/>
            <a:pathLst>
              <a:path h="194945">
                <a:moveTo>
                  <a:pt x="0" y="0"/>
                </a:moveTo>
                <a:lnTo>
                  <a:pt x="0" y="194614"/>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31" name="object 131"/>
          <p:cNvSpPr/>
          <p:nvPr/>
        </p:nvSpPr>
        <p:spPr>
          <a:xfrm>
            <a:off x="7911548" y="4762390"/>
            <a:ext cx="0" cy="116472"/>
          </a:xfrm>
          <a:custGeom>
            <a:avLst/>
            <a:gdLst/>
            <a:ahLst/>
            <a:cxnLst/>
            <a:rect l="l" t="t" r="r" b="b"/>
            <a:pathLst>
              <a:path h="181609">
                <a:moveTo>
                  <a:pt x="0" y="0"/>
                </a:moveTo>
                <a:lnTo>
                  <a:pt x="0" y="181241"/>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32" name="object 132"/>
          <p:cNvSpPr/>
          <p:nvPr/>
        </p:nvSpPr>
        <p:spPr>
          <a:xfrm>
            <a:off x="7911548" y="3959901"/>
            <a:ext cx="0" cy="160047"/>
          </a:xfrm>
          <a:custGeom>
            <a:avLst/>
            <a:gdLst/>
            <a:ahLst/>
            <a:cxnLst/>
            <a:rect l="l" t="t" r="r" b="b"/>
            <a:pathLst>
              <a:path h="249554">
                <a:moveTo>
                  <a:pt x="0" y="0"/>
                </a:moveTo>
                <a:lnTo>
                  <a:pt x="0" y="249047"/>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33" name="object 133"/>
          <p:cNvSpPr/>
          <p:nvPr/>
        </p:nvSpPr>
        <p:spPr>
          <a:xfrm>
            <a:off x="8294681" y="4385846"/>
            <a:ext cx="0" cy="108734"/>
          </a:xfrm>
          <a:custGeom>
            <a:avLst/>
            <a:gdLst/>
            <a:ahLst/>
            <a:cxnLst/>
            <a:rect l="l" t="t" r="r" b="b"/>
            <a:pathLst>
              <a:path h="169545">
                <a:moveTo>
                  <a:pt x="0" y="0"/>
                </a:moveTo>
                <a:lnTo>
                  <a:pt x="0" y="16910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34" name="object 134"/>
          <p:cNvSpPr/>
          <p:nvPr/>
        </p:nvSpPr>
        <p:spPr>
          <a:xfrm>
            <a:off x="7313931" y="3049587"/>
            <a:ext cx="49277" cy="0"/>
          </a:xfrm>
          <a:custGeom>
            <a:avLst/>
            <a:gdLst/>
            <a:ahLst/>
            <a:cxnLst/>
            <a:rect l="l" t="t" r="r" b="b"/>
            <a:pathLst>
              <a:path w="76835">
                <a:moveTo>
                  <a:pt x="0" y="0"/>
                </a:moveTo>
                <a:lnTo>
                  <a:pt x="76263"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35" name="object 135"/>
          <p:cNvSpPr/>
          <p:nvPr/>
        </p:nvSpPr>
        <p:spPr>
          <a:xfrm>
            <a:off x="7295120" y="3049587"/>
            <a:ext cx="814" cy="0"/>
          </a:xfrm>
          <a:custGeom>
            <a:avLst/>
            <a:gdLst/>
            <a:ahLst/>
            <a:cxnLst/>
            <a:rect l="l" t="t" r="r" b="b"/>
            <a:pathLst>
              <a:path w="1270">
                <a:moveTo>
                  <a:pt x="0" y="0"/>
                </a:moveTo>
                <a:lnTo>
                  <a:pt x="838"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36" name="object 136"/>
          <p:cNvSpPr/>
          <p:nvPr/>
        </p:nvSpPr>
        <p:spPr>
          <a:xfrm>
            <a:off x="7371976" y="3049587"/>
            <a:ext cx="814" cy="0"/>
          </a:xfrm>
          <a:custGeom>
            <a:avLst/>
            <a:gdLst/>
            <a:ahLst/>
            <a:cxnLst/>
            <a:rect l="l" t="t" r="r" b="b"/>
            <a:pathLst>
              <a:path w="1270">
                <a:moveTo>
                  <a:pt x="0" y="0"/>
                </a:moveTo>
                <a:lnTo>
                  <a:pt x="838"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37" name="object 137"/>
          <p:cNvSpPr/>
          <p:nvPr/>
        </p:nvSpPr>
        <p:spPr>
          <a:xfrm>
            <a:off x="6918835" y="3432957"/>
            <a:ext cx="814" cy="0"/>
          </a:xfrm>
          <a:custGeom>
            <a:avLst/>
            <a:gdLst/>
            <a:ahLst/>
            <a:cxnLst/>
            <a:rect l="l" t="t" r="r" b="b"/>
            <a:pathLst>
              <a:path w="1270">
                <a:moveTo>
                  <a:pt x="0" y="0"/>
                </a:moveTo>
                <a:lnTo>
                  <a:pt x="825"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38" name="object 138"/>
          <p:cNvSpPr/>
          <p:nvPr/>
        </p:nvSpPr>
        <p:spPr>
          <a:xfrm>
            <a:off x="6994265" y="3432957"/>
            <a:ext cx="814" cy="0"/>
          </a:xfrm>
          <a:custGeom>
            <a:avLst/>
            <a:gdLst/>
            <a:ahLst/>
            <a:cxnLst/>
            <a:rect l="l" t="t" r="r" b="b"/>
            <a:pathLst>
              <a:path w="1270">
                <a:moveTo>
                  <a:pt x="0" y="0"/>
                </a:moveTo>
                <a:lnTo>
                  <a:pt x="825"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39" name="object 139"/>
          <p:cNvSpPr/>
          <p:nvPr/>
        </p:nvSpPr>
        <p:spPr>
          <a:xfrm>
            <a:off x="6937297" y="2663400"/>
            <a:ext cx="48055" cy="0"/>
          </a:xfrm>
          <a:custGeom>
            <a:avLst/>
            <a:gdLst/>
            <a:ahLst/>
            <a:cxnLst/>
            <a:rect l="l" t="t" r="r" b="b"/>
            <a:pathLst>
              <a:path w="74929">
                <a:moveTo>
                  <a:pt x="0" y="0"/>
                </a:moveTo>
                <a:lnTo>
                  <a:pt x="74841"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40" name="object 140"/>
          <p:cNvSpPr/>
          <p:nvPr/>
        </p:nvSpPr>
        <p:spPr>
          <a:xfrm>
            <a:off x="6918835" y="2663400"/>
            <a:ext cx="814" cy="0"/>
          </a:xfrm>
          <a:custGeom>
            <a:avLst/>
            <a:gdLst/>
            <a:ahLst/>
            <a:cxnLst/>
            <a:rect l="l" t="t" r="r" b="b"/>
            <a:pathLst>
              <a:path w="1270">
                <a:moveTo>
                  <a:pt x="0" y="0"/>
                </a:moveTo>
                <a:lnTo>
                  <a:pt x="825"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41" name="object 141"/>
          <p:cNvSpPr/>
          <p:nvPr/>
        </p:nvSpPr>
        <p:spPr>
          <a:xfrm>
            <a:off x="6994265" y="2663400"/>
            <a:ext cx="814" cy="0"/>
          </a:xfrm>
          <a:custGeom>
            <a:avLst/>
            <a:gdLst/>
            <a:ahLst/>
            <a:cxnLst/>
            <a:rect l="l" t="t" r="r" b="b"/>
            <a:pathLst>
              <a:path w="1270">
                <a:moveTo>
                  <a:pt x="0" y="0"/>
                </a:moveTo>
                <a:lnTo>
                  <a:pt x="825"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42" name="object 142"/>
          <p:cNvSpPr/>
          <p:nvPr/>
        </p:nvSpPr>
        <p:spPr>
          <a:xfrm>
            <a:off x="6469351" y="2663400"/>
            <a:ext cx="141314" cy="0"/>
          </a:xfrm>
          <a:custGeom>
            <a:avLst/>
            <a:gdLst/>
            <a:ahLst/>
            <a:cxnLst/>
            <a:rect l="l" t="t" r="r" b="b"/>
            <a:pathLst>
              <a:path w="220345">
                <a:moveTo>
                  <a:pt x="0" y="0"/>
                </a:moveTo>
                <a:lnTo>
                  <a:pt x="220294"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43" name="object 143"/>
          <p:cNvSpPr/>
          <p:nvPr/>
        </p:nvSpPr>
        <p:spPr>
          <a:xfrm>
            <a:off x="7294878" y="3432957"/>
            <a:ext cx="814" cy="0"/>
          </a:xfrm>
          <a:custGeom>
            <a:avLst/>
            <a:gdLst/>
            <a:ahLst/>
            <a:cxnLst/>
            <a:rect l="l" t="t" r="r" b="b"/>
            <a:pathLst>
              <a:path w="1270">
                <a:moveTo>
                  <a:pt x="0" y="0"/>
                </a:moveTo>
                <a:lnTo>
                  <a:pt x="660"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44" name="object 144"/>
          <p:cNvSpPr/>
          <p:nvPr/>
        </p:nvSpPr>
        <p:spPr>
          <a:xfrm>
            <a:off x="7387713" y="3432957"/>
            <a:ext cx="814" cy="0"/>
          </a:xfrm>
          <a:custGeom>
            <a:avLst/>
            <a:gdLst/>
            <a:ahLst/>
            <a:cxnLst/>
            <a:rect l="l" t="t" r="r" b="b"/>
            <a:pathLst>
              <a:path w="1270">
                <a:moveTo>
                  <a:pt x="0" y="0"/>
                </a:moveTo>
                <a:lnTo>
                  <a:pt x="660"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45" name="object 145"/>
          <p:cNvSpPr/>
          <p:nvPr/>
        </p:nvSpPr>
        <p:spPr>
          <a:xfrm>
            <a:off x="7674150" y="3432957"/>
            <a:ext cx="814" cy="0"/>
          </a:xfrm>
          <a:custGeom>
            <a:avLst/>
            <a:gdLst/>
            <a:ahLst/>
            <a:cxnLst/>
            <a:rect l="l" t="t" r="r" b="b"/>
            <a:pathLst>
              <a:path w="1270">
                <a:moveTo>
                  <a:pt x="0" y="0"/>
                </a:moveTo>
                <a:lnTo>
                  <a:pt x="660"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46" name="object 146"/>
          <p:cNvSpPr/>
          <p:nvPr/>
        </p:nvSpPr>
        <p:spPr>
          <a:xfrm>
            <a:off x="7766986" y="3432957"/>
            <a:ext cx="814" cy="0"/>
          </a:xfrm>
          <a:custGeom>
            <a:avLst/>
            <a:gdLst/>
            <a:ahLst/>
            <a:cxnLst/>
            <a:rect l="l" t="t" r="r" b="b"/>
            <a:pathLst>
              <a:path w="1270">
                <a:moveTo>
                  <a:pt x="0" y="0"/>
                </a:moveTo>
                <a:lnTo>
                  <a:pt x="660"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47" name="object 147"/>
          <p:cNvSpPr/>
          <p:nvPr/>
        </p:nvSpPr>
        <p:spPr>
          <a:xfrm>
            <a:off x="8054676" y="3432957"/>
            <a:ext cx="98553" cy="0"/>
          </a:xfrm>
          <a:custGeom>
            <a:avLst/>
            <a:gdLst/>
            <a:ahLst/>
            <a:cxnLst/>
            <a:rect l="l" t="t" r="r" b="b"/>
            <a:pathLst>
              <a:path w="153670">
                <a:moveTo>
                  <a:pt x="0" y="0"/>
                </a:moveTo>
                <a:lnTo>
                  <a:pt x="153085"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48" name="object 148"/>
          <p:cNvSpPr/>
          <p:nvPr/>
        </p:nvSpPr>
        <p:spPr>
          <a:xfrm>
            <a:off x="8037078" y="3432957"/>
            <a:ext cx="407" cy="0"/>
          </a:xfrm>
          <a:custGeom>
            <a:avLst/>
            <a:gdLst/>
            <a:ahLst/>
            <a:cxnLst/>
            <a:rect l="l" t="t" r="r" b="b"/>
            <a:pathLst>
              <a:path w="634">
                <a:moveTo>
                  <a:pt x="0" y="0"/>
                </a:moveTo>
                <a:lnTo>
                  <a:pt x="342"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49" name="object 149"/>
          <p:cNvSpPr/>
          <p:nvPr/>
        </p:nvSpPr>
        <p:spPr>
          <a:xfrm>
            <a:off x="8161549" y="3432957"/>
            <a:ext cx="407" cy="0"/>
          </a:xfrm>
          <a:custGeom>
            <a:avLst/>
            <a:gdLst/>
            <a:ahLst/>
            <a:cxnLst/>
            <a:rect l="l" t="t" r="r" b="b"/>
            <a:pathLst>
              <a:path w="634">
                <a:moveTo>
                  <a:pt x="0" y="0"/>
                </a:moveTo>
                <a:lnTo>
                  <a:pt x="342"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50" name="object 150"/>
          <p:cNvSpPr/>
          <p:nvPr/>
        </p:nvSpPr>
        <p:spPr>
          <a:xfrm>
            <a:off x="8478718" y="3428473"/>
            <a:ext cx="42761" cy="9366"/>
          </a:xfrm>
          <a:custGeom>
            <a:avLst/>
            <a:gdLst/>
            <a:ahLst/>
            <a:cxnLst/>
            <a:rect l="l" t="t" r="r" b="b"/>
            <a:pathLst>
              <a:path w="66675" h="14604">
                <a:moveTo>
                  <a:pt x="0" y="13982"/>
                </a:moveTo>
                <a:lnTo>
                  <a:pt x="66466" y="13982"/>
                </a:lnTo>
                <a:lnTo>
                  <a:pt x="66466" y="0"/>
                </a:lnTo>
                <a:lnTo>
                  <a:pt x="0" y="0"/>
                </a:lnTo>
                <a:lnTo>
                  <a:pt x="0" y="13982"/>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151" name="object 151"/>
          <p:cNvSpPr/>
          <p:nvPr/>
        </p:nvSpPr>
        <p:spPr>
          <a:xfrm>
            <a:off x="8460490" y="3432957"/>
            <a:ext cx="814" cy="0"/>
          </a:xfrm>
          <a:custGeom>
            <a:avLst/>
            <a:gdLst/>
            <a:ahLst/>
            <a:cxnLst/>
            <a:rect l="l" t="t" r="r" b="b"/>
            <a:pathLst>
              <a:path w="1270">
                <a:moveTo>
                  <a:pt x="0" y="0"/>
                </a:moveTo>
                <a:lnTo>
                  <a:pt x="660"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52" name="object 152"/>
          <p:cNvSpPr/>
          <p:nvPr/>
        </p:nvSpPr>
        <p:spPr>
          <a:xfrm>
            <a:off x="8040972" y="3846212"/>
            <a:ext cx="132355" cy="0"/>
          </a:xfrm>
          <a:custGeom>
            <a:avLst/>
            <a:gdLst/>
            <a:ahLst/>
            <a:cxnLst/>
            <a:rect l="l" t="t" r="r" b="b"/>
            <a:pathLst>
              <a:path w="206375">
                <a:moveTo>
                  <a:pt x="0" y="0"/>
                </a:moveTo>
                <a:lnTo>
                  <a:pt x="206235"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53" name="object 153"/>
          <p:cNvSpPr/>
          <p:nvPr/>
        </p:nvSpPr>
        <p:spPr>
          <a:xfrm>
            <a:off x="8046985" y="4622379"/>
            <a:ext cx="120544" cy="0"/>
          </a:xfrm>
          <a:custGeom>
            <a:avLst/>
            <a:gdLst/>
            <a:ahLst/>
            <a:cxnLst/>
            <a:rect l="l" t="t" r="r" b="b"/>
            <a:pathLst>
              <a:path w="187959">
                <a:moveTo>
                  <a:pt x="0" y="0"/>
                </a:moveTo>
                <a:lnTo>
                  <a:pt x="187490"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54" name="object 154"/>
          <p:cNvSpPr/>
          <p:nvPr/>
        </p:nvSpPr>
        <p:spPr>
          <a:xfrm>
            <a:off x="7281433" y="4622379"/>
            <a:ext cx="125024" cy="0"/>
          </a:xfrm>
          <a:custGeom>
            <a:avLst/>
            <a:gdLst/>
            <a:ahLst/>
            <a:cxnLst/>
            <a:rect l="l" t="t" r="r" b="b"/>
            <a:pathLst>
              <a:path w="194945">
                <a:moveTo>
                  <a:pt x="0" y="0"/>
                </a:moveTo>
                <a:lnTo>
                  <a:pt x="194335"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55" name="object 155"/>
          <p:cNvSpPr/>
          <p:nvPr/>
        </p:nvSpPr>
        <p:spPr>
          <a:xfrm>
            <a:off x="7656195" y="4243212"/>
            <a:ext cx="143350" cy="0"/>
          </a:xfrm>
          <a:custGeom>
            <a:avLst/>
            <a:gdLst/>
            <a:ahLst/>
            <a:cxnLst/>
            <a:rect l="l" t="t" r="r" b="b"/>
            <a:pathLst>
              <a:path w="223520">
                <a:moveTo>
                  <a:pt x="0" y="0"/>
                </a:moveTo>
                <a:lnTo>
                  <a:pt x="223189"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56" name="object 156"/>
          <p:cNvSpPr/>
          <p:nvPr/>
        </p:nvSpPr>
        <p:spPr>
          <a:xfrm>
            <a:off x="8042671" y="4243212"/>
            <a:ext cx="115657" cy="0"/>
          </a:xfrm>
          <a:custGeom>
            <a:avLst/>
            <a:gdLst/>
            <a:ahLst/>
            <a:cxnLst/>
            <a:rect l="l" t="t" r="r" b="b"/>
            <a:pathLst>
              <a:path w="180340">
                <a:moveTo>
                  <a:pt x="0" y="0"/>
                </a:moveTo>
                <a:lnTo>
                  <a:pt x="179933"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57" name="object 157"/>
          <p:cNvSpPr/>
          <p:nvPr/>
        </p:nvSpPr>
        <p:spPr>
          <a:xfrm>
            <a:off x="8441953" y="4243212"/>
            <a:ext cx="79413" cy="0"/>
          </a:xfrm>
          <a:custGeom>
            <a:avLst/>
            <a:gdLst/>
            <a:ahLst/>
            <a:cxnLst/>
            <a:rect l="l" t="t" r="r" b="b"/>
            <a:pathLst>
              <a:path w="123825">
                <a:moveTo>
                  <a:pt x="0" y="0"/>
                </a:moveTo>
                <a:lnTo>
                  <a:pt x="123792"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58" name="object 158"/>
          <p:cNvSpPr/>
          <p:nvPr/>
        </p:nvSpPr>
        <p:spPr>
          <a:xfrm>
            <a:off x="7661296" y="4622379"/>
            <a:ext cx="128689" cy="0"/>
          </a:xfrm>
          <a:custGeom>
            <a:avLst/>
            <a:gdLst/>
            <a:ahLst/>
            <a:cxnLst/>
            <a:rect l="l" t="t" r="r" b="b"/>
            <a:pathLst>
              <a:path w="200660">
                <a:moveTo>
                  <a:pt x="0" y="0"/>
                </a:moveTo>
                <a:lnTo>
                  <a:pt x="200444"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59" name="object 159"/>
          <p:cNvSpPr/>
          <p:nvPr/>
        </p:nvSpPr>
        <p:spPr>
          <a:xfrm>
            <a:off x="7279241" y="4247698"/>
            <a:ext cx="115657" cy="0"/>
          </a:xfrm>
          <a:custGeom>
            <a:avLst/>
            <a:gdLst/>
            <a:ahLst/>
            <a:cxnLst/>
            <a:rect l="l" t="t" r="r" b="b"/>
            <a:pathLst>
              <a:path w="180339">
                <a:moveTo>
                  <a:pt x="0" y="0"/>
                </a:moveTo>
                <a:lnTo>
                  <a:pt x="179959"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60" name="object 160"/>
          <p:cNvSpPr/>
          <p:nvPr/>
        </p:nvSpPr>
        <p:spPr>
          <a:xfrm>
            <a:off x="6888939" y="2795506"/>
            <a:ext cx="151495" cy="151495"/>
          </a:xfrm>
          <a:custGeom>
            <a:avLst/>
            <a:gdLst/>
            <a:ahLst/>
            <a:cxnLst/>
            <a:rect l="l" t="t" r="r" b="b"/>
            <a:pathLst>
              <a:path w="236220" h="236220">
                <a:moveTo>
                  <a:pt x="0" y="0"/>
                </a:moveTo>
                <a:lnTo>
                  <a:pt x="235750" y="23575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61" name="object 161"/>
          <p:cNvSpPr/>
          <p:nvPr/>
        </p:nvSpPr>
        <p:spPr>
          <a:xfrm>
            <a:off x="6875923" y="2782492"/>
            <a:ext cx="407" cy="407"/>
          </a:xfrm>
          <a:custGeom>
            <a:avLst/>
            <a:gdLst/>
            <a:ahLst/>
            <a:cxnLst/>
            <a:rect l="l" t="t" r="r" b="b"/>
            <a:pathLst>
              <a:path w="635" h="635">
                <a:moveTo>
                  <a:pt x="0" y="0"/>
                </a:moveTo>
                <a:lnTo>
                  <a:pt x="190" y="19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62" name="object 162"/>
          <p:cNvSpPr/>
          <p:nvPr/>
        </p:nvSpPr>
        <p:spPr>
          <a:xfrm>
            <a:off x="7046575" y="2953144"/>
            <a:ext cx="407" cy="407"/>
          </a:xfrm>
          <a:custGeom>
            <a:avLst/>
            <a:gdLst/>
            <a:ahLst/>
            <a:cxnLst/>
            <a:rect l="l" t="t" r="r" b="b"/>
            <a:pathLst>
              <a:path w="635" h="635">
                <a:moveTo>
                  <a:pt x="0" y="0"/>
                </a:moveTo>
                <a:lnTo>
                  <a:pt x="190" y="19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63" name="object 163"/>
          <p:cNvSpPr/>
          <p:nvPr/>
        </p:nvSpPr>
        <p:spPr>
          <a:xfrm>
            <a:off x="8012705" y="2772632"/>
            <a:ext cx="177966" cy="177966"/>
          </a:xfrm>
          <a:custGeom>
            <a:avLst/>
            <a:gdLst/>
            <a:ahLst/>
            <a:cxnLst/>
            <a:rect l="l" t="t" r="r" b="b"/>
            <a:pathLst>
              <a:path w="277495" h="277495">
                <a:moveTo>
                  <a:pt x="0" y="0"/>
                </a:moveTo>
                <a:lnTo>
                  <a:pt x="276974" y="276974"/>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64" name="object 164"/>
          <p:cNvSpPr/>
          <p:nvPr/>
        </p:nvSpPr>
        <p:spPr>
          <a:xfrm>
            <a:off x="7999721" y="2759650"/>
            <a:ext cx="407" cy="407"/>
          </a:xfrm>
          <a:custGeom>
            <a:avLst/>
            <a:gdLst/>
            <a:ahLst/>
            <a:cxnLst/>
            <a:rect l="l" t="t" r="r" b="b"/>
            <a:pathLst>
              <a:path w="634" h="635">
                <a:moveTo>
                  <a:pt x="0" y="0"/>
                </a:moveTo>
                <a:lnTo>
                  <a:pt x="254" y="266"/>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65" name="object 165"/>
          <p:cNvSpPr/>
          <p:nvPr/>
        </p:nvSpPr>
        <p:spPr>
          <a:xfrm>
            <a:off x="8196738" y="2956667"/>
            <a:ext cx="407" cy="407"/>
          </a:xfrm>
          <a:custGeom>
            <a:avLst/>
            <a:gdLst/>
            <a:ahLst/>
            <a:cxnLst/>
            <a:rect l="l" t="t" r="r" b="b"/>
            <a:pathLst>
              <a:path w="634" h="635">
                <a:moveTo>
                  <a:pt x="0" y="0"/>
                </a:moveTo>
                <a:lnTo>
                  <a:pt x="254" y="253"/>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66" name="object 166"/>
          <p:cNvSpPr/>
          <p:nvPr/>
        </p:nvSpPr>
        <p:spPr>
          <a:xfrm>
            <a:off x="7272296" y="3178865"/>
            <a:ext cx="151495" cy="151495"/>
          </a:xfrm>
          <a:custGeom>
            <a:avLst/>
            <a:gdLst/>
            <a:ahLst/>
            <a:cxnLst/>
            <a:rect l="l" t="t" r="r" b="b"/>
            <a:pathLst>
              <a:path w="236220" h="236220">
                <a:moveTo>
                  <a:pt x="0" y="0"/>
                </a:moveTo>
                <a:lnTo>
                  <a:pt x="235750" y="23575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67" name="object 167"/>
          <p:cNvSpPr/>
          <p:nvPr/>
        </p:nvSpPr>
        <p:spPr>
          <a:xfrm>
            <a:off x="7259279" y="3165851"/>
            <a:ext cx="407" cy="407"/>
          </a:xfrm>
          <a:custGeom>
            <a:avLst/>
            <a:gdLst/>
            <a:ahLst/>
            <a:cxnLst/>
            <a:rect l="l" t="t" r="r" b="b"/>
            <a:pathLst>
              <a:path w="635" h="635">
                <a:moveTo>
                  <a:pt x="0" y="0"/>
                </a:moveTo>
                <a:lnTo>
                  <a:pt x="190" y="19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68" name="object 168"/>
          <p:cNvSpPr/>
          <p:nvPr/>
        </p:nvSpPr>
        <p:spPr>
          <a:xfrm>
            <a:off x="7429931" y="3336503"/>
            <a:ext cx="407" cy="407"/>
          </a:xfrm>
          <a:custGeom>
            <a:avLst/>
            <a:gdLst/>
            <a:ahLst/>
            <a:cxnLst/>
            <a:rect l="l" t="t" r="r" b="b"/>
            <a:pathLst>
              <a:path w="635" h="635">
                <a:moveTo>
                  <a:pt x="0" y="0"/>
                </a:moveTo>
                <a:lnTo>
                  <a:pt x="190" y="19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69" name="object 169"/>
          <p:cNvSpPr/>
          <p:nvPr/>
        </p:nvSpPr>
        <p:spPr>
          <a:xfrm>
            <a:off x="7269698" y="2795342"/>
            <a:ext cx="143757" cy="143757"/>
          </a:xfrm>
          <a:custGeom>
            <a:avLst/>
            <a:gdLst/>
            <a:ahLst/>
            <a:cxnLst/>
            <a:rect l="l" t="t" r="r" b="b"/>
            <a:pathLst>
              <a:path w="224154" h="224154">
                <a:moveTo>
                  <a:pt x="0" y="0"/>
                </a:moveTo>
                <a:lnTo>
                  <a:pt x="223634" y="223634"/>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70" name="object 170"/>
          <p:cNvSpPr/>
          <p:nvPr/>
        </p:nvSpPr>
        <p:spPr>
          <a:xfrm>
            <a:off x="7256187" y="2781830"/>
            <a:ext cx="407" cy="407"/>
          </a:xfrm>
          <a:custGeom>
            <a:avLst/>
            <a:gdLst/>
            <a:ahLst/>
            <a:cxnLst/>
            <a:rect l="l" t="t" r="r" b="b"/>
            <a:pathLst>
              <a:path w="635" h="635">
                <a:moveTo>
                  <a:pt x="0" y="0"/>
                </a:moveTo>
                <a:lnTo>
                  <a:pt x="215" y="21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71" name="object 171"/>
          <p:cNvSpPr/>
          <p:nvPr/>
        </p:nvSpPr>
        <p:spPr>
          <a:xfrm>
            <a:off x="7419809" y="2945454"/>
            <a:ext cx="407" cy="407"/>
          </a:xfrm>
          <a:custGeom>
            <a:avLst/>
            <a:gdLst/>
            <a:ahLst/>
            <a:cxnLst/>
            <a:rect l="l" t="t" r="r" b="b"/>
            <a:pathLst>
              <a:path w="635" h="635">
                <a:moveTo>
                  <a:pt x="0" y="0"/>
                </a:moveTo>
                <a:lnTo>
                  <a:pt x="215" y="21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72" name="object 172"/>
          <p:cNvSpPr/>
          <p:nvPr/>
        </p:nvSpPr>
        <p:spPr>
          <a:xfrm>
            <a:off x="7620288" y="3526852"/>
            <a:ext cx="222356" cy="222356"/>
          </a:xfrm>
          <a:custGeom>
            <a:avLst/>
            <a:gdLst/>
            <a:ahLst/>
            <a:cxnLst/>
            <a:rect l="l" t="t" r="r" b="b"/>
            <a:pathLst>
              <a:path w="346710" h="346710">
                <a:moveTo>
                  <a:pt x="0" y="0"/>
                </a:moveTo>
                <a:lnTo>
                  <a:pt x="346456" y="346468"/>
                </a:lnTo>
              </a:path>
            </a:pathLst>
          </a:custGeom>
          <a:ln w="27990">
            <a:solidFill>
              <a:srgbClr val="D54DA6"/>
            </a:solidFill>
            <a:prstDash val="dot"/>
          </a:ln>
        </p:spPr>
        <p:txBody>
          <a:bodyPr wrap="square" lIns="0" tIns="0" rIns="0" bIns="0" rtlCol="0"/>
          <a:lstStyle/>
          <a:p>
            <a:pPr defTabSz="586405"/>
            <a:endParaRPr sz="1154">
              <a:solidFill>
                <a:prstClr val="black"/>
              </a:solidFill>
              <a:latin typeface="Calibri"/>
            </a:endParaRPr>
          </a:p>
        </p:txBody>
      </p:sp>
      <p:sp>
        <p:nvSpPr>
          <p:cNvPr id="173" name="object 173"/>
          <p:cNvSpPr/>
          <p:nvPr/>
        </p:nvSpPr>
        <p:spPr>
          <a:xfrm>
            <a:off x="7668013" y="4371532"/>
            <a:ext cx="136834" cy="136834"/>
          </a:xfrm>
          <a:custGeom>
            <a:avLst/>
            <a:gdLst/>
            <a:ahLst/>
            <a:cxnLst/>
            <a:rect l="l" t="t" r="r" b="b"/>
            <a:pathLst>
              <a:path w="213360" h="213359">
                <a:moveTo>
                  <a:pt x="0" y="0"/>
                </a:moveTo>
                <a:lnTo>
                  <a:pt x="213296" y="213283"/>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74" name="object 174"/>
          <p:cNvSpPr/>
          <p:nvPr/>
        </p:nvSpPr>
        <p:spPr>
          <a:xfrm>
            <a:off x="7655128" y="4358647"/>
            <a:ext cx="407" cy="407"/>
          </a:xfrm>
          <a:custGeom>
            <a:avLst/>
            <a:gdLst/>
            <a:ahLst/>
            <a:cxnLst/>
            <a:rect l="l" t="t" r="r" b="b"/>
            <a:pathLst>
              <a:path w="635" h="634">
                <a:moveTo>
                  <a:pt x="0" y="0"/>
                </a:moveTo>
                <a:lnTo>
                  <a:pt x="203" y="203"/>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75" name="object 175"/>
          <p:cNvSpPr/>
          <p:nvPr/>
        </p:nvSpPr>
        <p:spPr>
          <a:xfrm>
            <a:off x="7811184" y="4514703"/>
            <a:ext cx="407" cy="407"/>
          </a:xfrm>
          <a:custGeom>
            <a:avLst/>
            <a:gdLst/>
            <a:ahLst/>
            <a:cxnLst/>
            <a:rect l="l" t="t" r="r" b="b"/>
            <a:pathLst>
              <a:path w="635" h="634">
                <a:moveTo>
                  <a:pt x="0" y="0"/>
                </a:moveTo>
                <a:lnTo>
                  <a:pt x="203" y="203"/>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76" name="object 176"/>
          <p:cNvSpPr/>
          <p:nvPr/>
        </p:nvSpPr>
        <p:spPr>
          <a:xfrm>
            <a:off x="8013785" y="4332880"/>
            <a:ext cx="193441" cy="193441"/>
          </a:xfrm>
          <a:custGeom>
            <a:avLst/>
            <a:gdLst/>
            <a:ahLst/>
            <a:cxnLst/>
            <a:rect l="l" t="t" r="r" b="b"/>
            <a:pathLst>
              <a:path w="301625" h="301625">
                <a:moveTo>
                  <a:pt x="0" y="0"/>
                </a:moveTo>
                <a:lnTo>
                  <a:pt x="301307" y="301307"/>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77" name="object 177"/>
          <p:cNvSpPr/>
          <p:nvPr/>
        </p:nvSpPr>
        <p:spPr>
          <a:xfrm>
            <a:off x="7638379" y="4749626"/>
            <a:ext cx="154753" cy="154753"/>
          </a:xfrm>
          <a:custGeom>
            <a:avLst/>
            <a:gdLst/>
            <a:ahLst/>
            <a:cxnLst/>
            <a:rect l="l" t="t" r="r" b="b"/>
            <a:pathLst>
              <a:path w="241300" h="241300">
                <a:moveTo>
                  <a:pt x="0" y="0"/>
                </a:moveTo>
                <a:lnTo>
                  <a:pt x="240690" y="24069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78" name="object 178"/>
          <p:cNvSpPr/>
          <p:nvPr/>
        </p:nvSpPr>
        <p:spPr>
          <a:xfrm>
            <a:off x="7625091" y="4736339"/>
            <a:ext cx="407" cy="407"/>
          </a:xfrm>
          <a:custGeom>
            <a:avLst/>
            <a:gdLst/>
            <a:ahLst/>
            <a:cxnLst/>
            <a:rect l="l" t="t" r="r" b="b"/>
            <a:pathLst>
              <a:path w="635" h="634">
                <a:moveTo>
                  <a:pt x="0" y="0"/>
                </a:moveTo>
                <a:lnTo>
                  <a:pt x="190" y="203"/>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79" name="object 179"/>
          <p:cNvSpPr/>
          <p:nvPr/>
        </p:nvSpPr>
        <p:spPr>
          <a:xfrm>
            <a:off x="7799327" y="4910566"/>
            <a:ext cx="407" cy="407"/>
          </a:xfrm>
          <a:custGeom>
            <a:avLst/>
            <a:gdLst/>
            <a:ahLst/>
            <a:cxnLst/>
            <a:rect l="l" t="t" r="r" b="b"/>
            <a:pathLst>
              <a:path w="635" h="634">
                <a:moveTo>
                  <a:pt x="0" y="0"/>
                </a:moveTo>
                <a:lnTo>
                  <a:pt x="190" y="203"/>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80" name="object 180"/>
          <p:cNvSpPr/>
          <p:nvPr/>
        </p:nvSpPr>
        <p:spPr>
          <a:xfrm>
            <a:off x="6413362" y="4701671"/>
            <a:ext cx="201179" cy="202401"/>
          </a:xfrm>
          <a:custGeom>
            <a:avLst/>
            <a:gdLst/>
            <a:ahLst/>
            <a:cxnLst/>
            <a:rect l="l" t="t" r="r" b="b"/>
            <a:pathLst>
              <a:path w="313689" h="315595">
                <a:moveTo>
                  <a:pt x="0" y="0"/>
                </a:moveTo>
                <a:lnTo>
                  <a:pt x="313626" y="315467"/>
                </a:lnTo>
              </a:path>
            </a:pathLst>
          </a:custGeom>
          <a:ln w="27990">
            <a:solidFill>
              <a:srgbClr val="D54DA6"/>
            </a:solidFill>
            <a:prstDash val="dot"/>
          </a:ln>
        </p:spPr>
        <p:txBody>
          <a:bodyPr wrap="square" lIns="0" tIns="0" rIns="0" bIns="0" rtlCol="0"/>
          <a:lstStyle/>
          <a:p>
            <a:pPr defTabSz="586405"/>
            <a:endParaRPr sz="1154">
              <a:solidFill>
                <a:prstClr val="black"/>
              </a:solidFill>
              <a:latin typeface="Calibri"/>
            </a:endParaRPr>
          </a:p>
        </p:txBody>
      </p:sp>
      <p:sp>
        <p:nvSpPr>
          <p:cNvPr id="181" name="object 181"/>
          <p:cNvSpPr/>
          <p:nvPr/>
        </p:nvSpPr>
        <p:spPr>
          <a:xfrm>
            <a:off x="6633124" y="4861012"/>
            <a:ext cx="210953" cy="210953"/>
          </a:xfrm>
          <a:custGeom>
            <a:avLst/>
            <a:gdLst/>
            <a:ahLst/>
            <a:cxnLst/>
            <a:rect l="l" t="t" r="r" b="b"/>
            <a:pathLst>
              <a:path w="328929" h="328929">
                <a:moveTo>
                  <a:pt x="328841" y="164414"/>
                </a:moveTo>
                <a:lnTo>
                  <a:pt x="322968" y="208122"/>
                </a:lnTo>
                <a:lnTo>
                  <a:pt x="306394" y="247397"/>
                </a:lnTo>
                <a:lnTo>
                  <a:pt x="280685" y="280673"/>
                </a:lnTo>
                <a:lnTo>
                  <a:pt x="247410" y="306381"/>
                </a:lnTo>
                <a:lnTo>
                  <a:pt x="208135" y="322955"/>
                </a:lnTo>
                <a:lnTo>
                  <a:pt x="164426" y="328828"/>
                </a:lnTo>
                <a:lnTo>
                  <a:pt x="120717" y="322955"/>
                </a:lnTo>
                <a:lnTo>
                  <a:pt x="81439" y="306381"/>
                </a:lnTo>
                <a:lnTo>
                  <a:pt x="48161" y="280673"/>
                </a:lnTo>
                <a:lnTo>
                  <a:pt x="22450" y="247397"/>
                </a:lnTo>
                <a:lnTo>
                  <a:pt x="5873" y="208122"/>
                </a:lnTo>
                <a:lnTo>
                  <a:pt x="0" y="164414"/>
                </a:lnTo>
                <a:lnTo>
                  <a:pt x="5873" y="120705"/>
                </a:lnTo>
                <a:lnTo>
                  <a:pt x="22450" y="81430"/>
                </a:lnTo>
                <a:lnTo>
                  <a:pt x="48161" y="48155"/>
                </a:lnTo>
                <a:lnTo>
                  <a:pt x="81439" y="22447"/>
                </a:lnTo>
                <a:lnTo>
                  <a:pt x="120717" y="5872"/>
                </a:lnTo>
                <a:lnTo>
                  <a:pt x="164426" y="0"/>
                </a:lnTo>
                <a:lnTo>
                  <a:pt x="208135" y="5872"/>
                </a:lnTo>
                <a:lnTo>
                  <a:pt x="247410" y="22447"/>
                </a:lnTo>
                <a:lnTo>
                  <a:pt x="280685" y="48155"/>
                </a:lnTo>
                <a:lnTo>
                  <a:pt x="306394" y="81430"/>
                </a:lnTo>
                <a:lnTo>
                  <a:pt x="322968" y="120705"/>
                </a:lnTo>
                <a:lnTo>
                  <a:pt x="328841" y="164414"/>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182" name="object 182"/>
          <p:cNvSpPr/>
          <p:nvPr/>
        </p:nvSpPr>
        <p:spPr>
          <a:xfrm>
            <a:off x="7039163" y="4519130"/>
            <a:ext cx="210953" cy="210953"/>
          </a:xfrm>
          <a:custGeom>
            <a:avLst/>
            <a:gdLst/>
            <a:ahLst/>
            <a:cxnLst/>
            <a:rect l="l" t="t" r="r" b="b"/>
            <a:pathLst>
              <a:path w="328929" h="328929">
                <a:moveTo>
                  <a:pt x="328841" y="164401"/>
                </a:moveTo>
                <a:lnTo>
                  <a:pt x="322968" y="208114"/>
                </a:lnTo>
                <a:lnTo>
                  <a:pt x="306394" y="247390"/>
                </a:lnTo>
                <a:lnTo>
                  <a:pt x="280685" y="280665"/>
                </a:lnTo>
                <a:lnTo>
                  <a:pt x="247410" y="306371"/>
                </a:lnTo>
                <a:lnTo>
                  <a:pt x="208135" y="322943"/>
                </a:lnTo>
                <a:lnTo>
                  <a:pt x="164426" y="328815"/>
                </a:lnTo>
                <a:lnTo>
                  <a:pt x="120717" y="322943"/>
                </a:lnTo>
                <a:lnTo>
                  <a:pt x="81439" y="306371"/>
                </a:lnTo>
                <a:lnTo>
                  <a:pt x="48161" y="280665"/>
                </a:lnTo>
                <a:lnTo>
                  <a:pt x="22450" y="247390"/>
                </a:lnTo>
                <a:lnTo>
                  <a:pt x="5873" y="208114"/>
                </a:lnTo>
                <a:lnTo>
                  <a:pt x="0" y="164401"/>
                </a:lnTo>
                <a:lnTo>
                  <a:pt x="5873" y="120694"/>
                </a:lnTo>
                <a:lnTo>
                  <a:pt x="22450" y="81421"/>
                </a:lnTo>
                <a:lnTo>
                  <a:pt x="48161" y="48148"/>
                </a:lnTo>
                <a:lnTo>
                  <a:pt x="81439" y="22443"/>
                </a:lnTo>
                <a:lnTo>
                  <a:pt x="120717" y="5871"/>
                </a:lnTo>
                <a:lnTo>
                  <a:pt x="164426" y="0"/>
                </a:lnTo>
                <a:lnTo>
                  <a:pt x="208135" y="5871"/>
                </a:lnTo>
                <a:lnTo>
                  <a:pt x="247410" y="22443"/>
                </a:lnTo>
                <a:lnTo>
                  <a:pt x="280685" y="48148"/>
                </a:lnTo>
                <a:lnTo>
                  <a:pt x="306394" y="81421"/>
                </a:lnTo>
                <a:lnTo>
                  <a:pt x="322968" y="120694"/>
                </a:lnTo>
                <a:lnTo>
                  <a:pt x="328841" y="164401"/>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183" name="object 183"/>
          <p:cNvSpPr/>
          <p:nvPr/>
        </p:nvSpPr>
        <p:spPr>
          <a:xfrm>
            <a:off x="7416297" y="4144554"/>
            <a:ext cx="210953" cy="210953"/>
          </a:xfrm>
          <a:custGeom>
            <a:avLst/>
            <a:gdLst/>
            <a:ahLst/>
            <a:cxnLst/>
            <a:rect l="l" t="t" r="r" b="b"/>
            <a:pathLst>
              <a:path w="328929" h="328929">
                <a:moveTo>
                  <a:pt x="328841" y="164414"/>
                </a:moveTo>
                <a:lnTo>
                  <a:pt x="322968" y="208121"/>
                </a:lnTo>
                <a:lnTo>
                  <a:pt x="306394" y="247394"/>
                </a:lnTo>
                <a:lnTo>
                  <a:pt x="280685" y="280666"/>
                </a:lnTo>
                <a:lnTo>
                  <a:pt x="247410" y="306371"/>
                </a:lnTo>
                <a:lnTo>
                  <a:pt x="208135" y="322943"/>
                </a:lnTo>
                <a:lnTo>
                  <a:pt x="164426" y="328815"/>
                </a:lnTo>
                <a:lnTo>
                  <a:pt x="120717" y="322943"/>
                </a:lnTo>
                <a:lnTo>
                  <a:pt x="81439" y="306371"/>
                </a:lnTo>
                <a:lnTo>
                  <a:pt x="48161" y="280666"/>
                </a:lnTo>
                <a:lnTo>
                  <a:pt x="22450" y="247394"/>
                </a:lnTo>
                <a:lnTo>
                  <a:pt x="5873" y="208121"/>
                </a:lnTo>
                <a:lnTo>
                  <a:pt x="0" y="164414"/>
                </a:lnTo>
                <a:lnTo>
                  <a:pt x="5873" y="120701"/>
                </a:lnTo>
                <a:lnTo>
                  <a:pt x="22450" y="81424"/>
                </a:lnTo>
                <a:lnTo>
                  <a:pt x="48161" y="48150"/>
                </a:lnTo>
                <a:lnTo>
                  <a:pt x="81439" y="22444"/>
                </a:lnTo>
                <a:lnTo>
                  <a:pt x="120717" y="5872"/>
                </a:lnTo>
                <a:lnTo>
                  <a:pt x="164426" y="0"/>
                </a:lnTo>
                <a:lnTo>
                  <a:pt x="208135" y="5872"/>
                </a:lnTo>
                <a:lnTo>
                  <a:pt x="247410" y="22444"/>
                </a:lnTo>
                <a:lnTo>
                  <a:pt x="280685" y="48150"/>
                </a:lnTo>
                <a:lnTo>
                  <a:pt x="306394" y="81424"/>
                </a:lnTo>
                <a:lnTo>
                  <a:pt x="322968" y="120701"/>
                </a:lnTo>
                <a:lnTo>
                  <a:pt x="328841" y="164414"/>
                </a:lnTo>
                <a:close/>
              </a:path>
            </a:pathLst>
          </a:custGeom>
          <a:ln w="21564">
            <a:solidFill>
              <a:srgbClr val="D54DA6"/>
            </a:solidFill>
          </a:ln>
        </p:spPr>
        <p:txBody>
          <a:bodyPr wrap="square" lIns="0" tIns="0" rIns="0" bIns="0" rtlCol="0"/>
          <a:lstStyle/>
          <a:p>
            <a:pPr defTabSz="586405"/>
            <a:endParaRPr sz="1154">
              <a:solidFill>
                <a:prstClr val="black"/>
              </a:solidFill>
              <a:latin typeface="Calibri"/>
            </a:endParaRPr>
          </a:p>
        </p:txBody>
      </p:sp>
      <p:sp>
        <p:nvSpPr>
          <p:cNvPr id="184" name="object 184"/>
          <p:cNvSpPr/>
          <p:nvPr/>
        </p:nvSpPr>
        <p:spPr>
          <a:xfrm>
            <a:off x="6651499" y="4880072"/>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185" name="object 185"/>
          <p:cNvSpPr/>
          <p:nvPr/>
        </p:nvSpPr>
        <p:spPr>
          <a:xfrm>
            <a:off x="7057798" y="4537767"/>
            <a:ext cx="173893" cy="173893"/>
          </a:xfrm>
          <a:custGeom>
            <a:avLst/>
            <a:gdLst/>
            <a:ahLst/>
            <a:cxnLst/>
            <a:rect l="l" t="t" r="r" b="b"/>
            <a:pathLst>
              <a:path w="271145" h="271145">
                <a:moveTo>
                  <a:pt x="135356" y="0"/>
                </a:moveTo>
                <a:lnTo>
                  <a:pt x="92574" y="6900"/>
                </a:lnTo>
                <a:lnTo>
                  <a:pt x="55418" y="26116"/>
                </a:lnTo>
                <a:lnTo>
                  <a:pt x="26116" y="55415"/>
                </a:lnTo>
                <a:lnTo>
                  <a:pt x="6900" y="92568"/>
                </a:lnTo>
                <a:lnTo>
                  <a:pt x="0" y="135343"/>
                </a:lnTo>
                <a:lnTo>
                  <a:pt x="6900" y="178119"/>
                </a:lnTo>
                <a:lnTo>
                  <a:pt x="26116" y="215272"/>
                </a:lnTo>
                <a:lnTo>
                  <a:pt x="55418" y="244571"/>
                </a:lnTo>
                <a:lnTo>
                  <a:pt x="92574" y="263787"/>
                </a:lnTo>
                <a:lnTo>
                  <a:pt x="135356" y="270687"/>
                </a:lnTo>
                <a:lnTo>
                  <a:pt x="178137" y="263787"/>
                </a:lnTo>
                <a:lnTo>
                  <a:pt x="215290" y="244571"/>
                </a:lnTo>
                <a:lnTo>
                  <a:pt x="244588" y="215272"/>
                </a:lnTo>
                <a:lnTo>
                  <a:pt x="263800" y="178119"/>
                </a:lnTo>
                <a:lnTo>
                  <a:pt x="270700" y="135343"/>
                </a:lnTo>
                <a:lnTo>
                  <a:pt x="263800" y="92568"/>
                </a:lnTo>
                <a:lnTo>
                  <a:pt x="244588" y="55415"/>
                </a:lnTo>
                <a:lnTo>
                  <a:pt x="215290" y="26116"/>
                </a:lnTo>
                <a:lnTo>
                  <a:pt x="178137" y="6900"/>
                </a:lnTo>
                <a:lnTo>
                  <a:pt x="135356" y="0"/>
                </a:lnTo>
                <a:close/>
              </a:path>
            </a:pathLst>
          </a:custGeom>
          <a:solidFill>
            <a:srgbClr val="4D4D4D"/>
          </a:solidFill>
        </p:spPr>
        <p:txBody>
          <a:bodyPr wrap="square" lIns="0" tIns="0" rIns="0" bIns="0" rtlCol="0"/>
          <a:lstStyle/>
          <a:p>
            <a:pPr defTabSz="586405"/>
            <a:endParaRPr sz="1154">
              <a:solidFill>
                <a:prstClr val="black"/>
              </a:solidFill>
              <a:latin typeface="Calibri"/>
            </a:endParaRPr>
          </a:p>
        </p:txBody>
      </p:sp>
      <p:sp>
        <p:nvSpPr>
          <p:cNvPr id="186" name="object 186"/>
          <p:cNvSpPr/>
          <p:nvPr/>
        </p:nvSpPr>
        <p:spPr>
          <a:xfrm>
            <a:off x="8050095" y="5154955"/>
            <a:ext cx="139278" cy="139278"/>
          </a:xfrm>
          <a:custGeom>
            <a:avLst/>
            <a:gdLst/>
            <a:ahLst/>
            <a:cxnLst/>
            <a:rect l="l" t="t" r="r" b="b"/>
            <a:pathLst>
              <a:path w="217170" h="217170">
                <a:moveTo>
                  <a:pt x="0" y="0"/>
                </a:moveTo>
                <a:lnTo>
                  <a:pt x="216636" y="216636"/>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87" name="object 187"/>
          <p:cNvSpPr/>
          <p:nvPr/>
        </p:nvSpPr>
        <p:spPr>
          <a:xfrm>
            <a:off x="8037008" y="5141867"/>
            <a:ext cx="407" cy="407"/>
          </a:xfrm>
          <a:custGeom>
            <a:avLst/>
            <a:gdLst/>
            <a:ahLst/>
            <a:cxnLst/>
            <a:rect l="l" t="t" r="r" b="b"/>
            <a:pathLst>
              <a:path w="634" h="634">
                <a:moveTo>
                  <a:pt x="0" y="0"/>
                </a:moveTo>
                <a:lnTo>
                  <a:pt x="203" y="21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88" name="object 188"/>
          <p:cNvSpPr/>
          <p:nvPr/>
        </p:nvSpPr>
        <p:spPr>
          <a:xfrm>
            <a:off x="8195508" y="5300359"/>
            <a:ext cx="407" cy="407"/>
          </a:xfrm>
          <a:custGeom>
            <a:avLst/>
            <a:gdLst/>
            <a:ahLst/>
            <a:cxnLst/>
            <a:rect l="l" t="t" r="r" b="b"/>
            <a:pathLst>
              <a:path w="634" h="634">
                <a:moveTo>
                  <a:pt x="0" y="0"/>
                </a:moveTo>
                <a:lnTo>
                  <a:pt x="203" y="21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89" name="object 189"/>
          <p:cNvSpPr/>
          <p:nvPr/>
        </p:nvSpPr>
        <p:spPr>
          <a:xfrm>
            <a:off x="8008857" y="3928651"/>
            <a:ext cx="208102" cy="208102"/>
          </a:xfrm>
          <a:custGeom>
            <a:avLst/>
            <a:gdLst/>
            <a:ahLst/>
            <a:cxnLst/>
            <a:rect l="l" t="t" r="r" b="b"/>
            <a:pathLst>
              <a:path w="324484" h="324485">
                <a:moveTo>
                  <a:pt x="0" y="0"/>
                </a:moveTo>
                <a:lnTo>
                  <a:pt x="324307" y="324307"/>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90" name="object 190"/>
          <p:cNvSpPr/>
          <p:nvPr/>
        </p:nvSpPr>
        <p:spPr>
          <a:xfrm>
            <a:off x="8430849" y="3943841"/>
            <a:ext cx="90816" cy="90816"/>
          </a:xfrm>
          <a:custGeom>
            <a:avLst/>
            <a:gdLst/>
            <a:ahLst/>
            <a:cxnLst/>
            <a:rect l="l" t="t" r="r" b="b"/>
            <a:pathLst>
              <a:path w="141604" h="141604">
                <a:moveTo>
                  <a:pt x="0" y="0"/>
                </a:moveTo>
                <a:lnTo>
                  <a:pt x="141108" y="141108"/>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91" name="object 191"/>
          <p:cNvSpPr/>
          <p:nvPr/>
        </p:nvSpPr>
        <p:spPr>
          <a:xfrm>
            <a:off x="8417940" y="3930934"/>
            <a:ext cx="407" cy="407"/>
          </a:xfrm>
          <a:custGeom>
            <a:avLst/>
            <a:gdLst/>
            <a:ahLst/>
            <a:cxnLst/>
            <a:rect l="l" t="t" r="r" b="b"/>
            <a:pathLst>
              <a:path w="634" h="635">
                <a:moveTo>
                  <a:pt x="0" y="0"/>
                </a:moveTo>
                <a:lnTo>
                  <a:pt x="165" y="16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92" name="object 192"/>
          <p:cNvSpPr/>
          <p:nvPr/>
        </p:nvSpPr>
        <p:spPr>
          <a:xfrm>
            <a:off x="7668279" y="3179927"/>
            <a:ext cx="130726" cy="130726"/>
          </a:xfrm>
          <a:custGeom>
            <a:avLst/>
            <a:gdLst/>
            <a:ahLst/>
            <a:cxnLst/>
            <a:rect l="l" t="t" r="r" b="b"/>
            <a:pathLst>
              <a:path w="203835" h="203835">
                <a:moveTo>
                  <a:pt x="0" y="0"/>
                </a:moveTo>
                <a:lnTo>
                  <a:pt x="203695" y="203695"/>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93" name="object 193"/>
          <p:cNvSpPr/>
          <p:nvPr/>
        </p:nvSpPr>
        <p:spPr>
          <a:xfrm>
            <a:off x="7654693" y="3166340"/>
            <a:ext cx="407" cy="407"/>
          </a:xfrm>
          <a:custGeom>
            <a:avLst/>
            <a:gdLst/>
            <a:ahLst/>
            <a:cxnLst/>
            <a:rect l="l" t="t" r="r" b="b"/>
            <a:pathLst>
              <a:path w="635" h="635">
                <a:moveTo>
                  <a:pt x="0" y="0"/>
                </a:moveTo>
                <a:lnTo>
                  <a:pt x="241" y="241"/>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94" name="object 194"/>
          <p:cNvSpPr/>
          <p:nvPr/>
        </p:nvSpPr>
        <p:spPr>
          <a:xfrm>
            <a:off x="7805634" y="3317290"/>
            <a:ext cx="407" cy="407"/>
          </a:xfrm>
          <a:custGeom>
            <a:avLst/>
            <a:gdLst/>
            <a:ahLst/>
            <a:cxnLst/>
            <a:rect l="l" t="t" r="r" b="b"/>
            <a:pathLst>
              <a:path w="635" h="635">
                <a:moveTo>
                  <a:pt x="0" y="0"/>
                </a:moveTo>
                <a:lnTo>
                  <a:pt x="241" y="228"/>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95" name="object 195"/>
          <p:cNvSpPr/>
          <p:nvPr/>
        </p:nvSpPr>
        <p:spPr>
          <a:xfrm>
            <a:off x="8442163" y="3149761"/>
            <a:ext cx="79413" cy="79413"/>
          </a:xfrm>
          <a:custGeom>
            <a:avLst/>
            <a:gdLst/>
            <a:ahLst/>
            <a:cxnLst/>
            <a:rect l="l" t="t" r="r" b="b"/>
            <a:pathLst>
              <a:path w="123825" h="123825">
                <a:moveTo>
                  <a:pt x="0" y="0"/>
                </a:moveTo>
                <a:lnTo>
                  <a:pt x="123465" y="123472"/>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96" name="object 196"/>
          <p:cNvSpPr/>
          <p:nvPr/>
        </p:nvSpPr>
        <p:spPr>
          <a:xfrm>
            <a:off x="8428637" y="3136233"/>
            <a:ext cx="407" cy="407"/>
          </a:xfrm>
          <a:custGeom>
            <a:avLst/>
            <a:gdLst/>
            <a:ahLst/>
            <a:cxnLst/>
            <a:rect l="l" t="t" r="r" b="b"/>
            <a:pathLst>
              <a:path w="634" h="635">
                <a:moveTo>
                  <a:pt x="0" y="0"/>
                </a:moveTo>
                <a:lnTo>
                  <a:pt x="215" y="21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97" name="object 197"/>
          <p:cNvSpPr/>
          <p:nvPr/>
        </p:nvSpPr>
        <p:spPr>
          <a:xfrm>
            <a:off x="8035296" y="3546948"/>
            <a:ext cx="173079" cy="173079"/>
          </a:xfrm>
          <a:custGeom>
            <a:avLst/>
            <a:gdLst/>
            <a:ahLst/>
            <a:cxnLst/>
            <a:rect l="l" t="t" r="r" b="b"/>
            <a:pathLst>
              <a:path w="269875" h="269875">
                <a:moveTo>
                  <a:pt x="0" y="0"/>
                </a:moveTo>
                <a:lnTo>
                  <a:pt x="269430" y="26943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198" name="object 198"/>
          <p:cNvSpPr/>
          <p:nvPr/>
        </p:nvSpPr>
        <p:spPr>
          <a:xfrm>
            <a:off x="8022612" y="3534258"/>
            <a:ext cx="407" cy="407"/>
          </a:xfrm>
          <a:custGeom>
            <a:avLst/>
            <a:gdLst/>
            <a:ahLst/>
            <a:cxnLst/>
            <a:rect l="l" t="t" r="r" b="b"/>
            <a:pathLst>
              <a:path w="634" h="635">
                <a:moveTo>
                  <a:pt x="0" y="0"/>
                </a:moveTo>
                <a:lnTo>
                  <a:pt x="165" y="16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199" name="object 199"/>
          <p:cNvSpPr/>
          <p:nvPr/>
        </p:nvSpPr>
        <p:spPr>
          <a:xfrm>
            <a:off x="8214392" y="3726038"/>
            <a:ext cx="407" cy="407"/>
          </a:xfrm>
          <a:custGeom>
            <a:avLst/>
            <a:gdLst/>
            <a:ahLst/>
            <a:cxnLst/>
            <a:rect l="l" t="t" r="r" b="b"/>
            <a:pathLst>
              <a:path w="634" h="635">
                <a:moveTo>
                  <a:pt x="0" y="0"/>
                </a:moveTo>
                <a:lnTo>
                  <a:pt x="152" y="152"/>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00" name="object 200"/>
          <p:cNvSpPr/>
          <p:nvPr/>
        </p:nvSpPr>
        <p:spPr>
          <a:xfrm>
            <a:off x="6888649" y="3987210"/>
            <a:ext cx="143757" cy="143757"/>
          </a:xfrm>
          <a:custGeom>
            <a:avLst/>
            <a:gdLst/>
            <a:ahLst/>
            <a:cxnLst/>
            <a:rect l="l" t="t" r="r" b="b"/>
            <a:pathLst>
              <a:path w="224154" h="224154">
                <a:moveTo>
                  <a:pt x="0" y="0"/>
                </a:moveTo>
                <a:lnTo>
                  <a:pt x="223545" y="223545"/>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201" name="object 201"/>
          <p:cNvSpPr/>
          <p:nvPr/>
        </p:nvSpPr>
        <p:spPr>
          <a:xfrm>
            <a:off x="6875145" y="3973707"/>
            <a:ext cx="407" cy="407"/>
          </a:xfrm>
          <a:custGeom>
            <a:avLst/>
            <a:gdLst/>
            <a:ahLst/>
            <a:cxnLst/>
            <a:rect l="l" t="t" r="r" b="b"/>
            <a:pathLst>
              <a:path w="635" h="635">
                <a:moveTo>
                  <a:pt x="0" y="0"/>
                </a:moveTo>
                <a:lnTo>
                  <a:pt x="215" y="21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02" name="object 202"/>
          <p:cNvSpPr/>
          <p:nvPr/>
        </p:nvSpPr>
        <p:spPr>
          <a:xfrm>
            <a:off x="7038703" y="4137264"/>
            <a:ext cx="407" cy="407"/>
          </a:xfrm>
          <a:custGeom>
            <a:avLst/>
            <a:gdLst/>
            <a:ahLst/>
            <a:cxnLst/>
            <a:rect l="l" t="t" r="r" b="b"/>
            <a:pathLst>
              <a:path w="635" h="635">
                <a:moveTo>
                  <a:pt x="0" y="0"/>
                </a:moveTo>
                <a:lnTo>
                  <a:pt x="215" y="215"/>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03" name="object 203"/>
          <p:cNvSpPr/>
          <p:nvPr/>
        </p:nvSpPr>
        <p:spPr>
          <a:xfrm>
            <a:off x="6888939" y="3565873"/>
            <a:ext cx="151495" cy="151495"/>
          </a:xfrm>
          <a:custGeom>
            <a:avLst/>
            <a:gdLst/>
            <a:ahLst/>
            <a:cxnLst/>
            <a:rect l="l" t="t" r="r" b="b"/>
            <a:pathLst>
              <a:path w="236220" h="236220">
                <a:moveTo>
                  <a:pt x="0" y="235750"/>
                </a:moveTo>
                <a:lnTo>
                  <a:pt x="235750"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204" name="object 204"/>
          <p:cNvSpPr/>
          <p:nvPr/>
        </p:nvSpPr>
        <p:spPr>
          <a:xfrm>
            <a:off x="6875923" y="3729959"/>
            <a:ext cx="407" cy="407"/>
          </a:xfrm>
          <a:custGeom>
            <a:avLst/>
            <a:gdLst/>
            <a:ahLst/>
            <a:cxnLst/>
            <a:rect l="l" t="t" r="r" b="b"/>
            <a:pathLst>
              <a:path w="635" h="635">
                <a:moveTo>
                  <a:pt x="0" y="190"/>
                </a:moveTo>
                <a:lnTo>
                  <a:pt x="190"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05" name="object 205"/>
          <p:cNvSpPr/>
          <p:nvPr/>
        </p:nvSpPr>
        <p:spPr>
          <a:xfrm>
            <a:off x="7046575" y="3559307"/>
            <a:ext cx="407" cy="407"/>
          </a:xfrm>
          <a:custGeom>
            <a:avLst/>
            <a:gdLst/>
            <a:ahLst/>
            <a:cxnLst/>
            <a:rect l="l" t="t" r="r" b="b"/>
            <a:pathLst>
              <a:path w="635" h="635">
                <a:moveTo>
                  <a:pt x="0" y="190"/>
                </a:moveTo>
                <a:lnTo>
                  <a:pt x="190"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06" name="object 206"/>
          <p:cNvSpPr/>
          <p:nvPr/>
        </p:nvSpPr>
        <p:spPr>
          <a:xfrm>
            <a:off x="6893686" y="3164799"/>
            <a:ext cx="139278" cy="139278"/>
          </a:xfrm>
          <a:custGeom>
            <a:avLst/>
            <a:gdLst/>
            <a:ahLst/>
            <a:cxnLst/>
            <a:rect l="l" t="t" r="r" b="b"/>
            <a:pathLst>
              <a:path w="217170" h="217170">
                <a:moveTo>
                  <a:pt x="0" y="216547"/>
                </a:moveTo>
                <a:lnTo>
                  <a:pt x="216547"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207" name="object 207"/>
          <p:cNvSpPr/>
          <p:nvPr/>
        </p:nvSpPr>
        <p:spPr>
          <a:xfrm>
            <a:off x="6880605" y="3316621"/>
            <a:ext cx="407" cy="407"/>
          </a:xfrm>
          <a:custGeom>
            <a:avLst/>
            <a:gdLst/>
            <a:ahLst/>
            <a:cxnLst/>
            <a:rect l="l" t="t" r="r" b="b"/>
            <a:pathLst>
              <a:path w="635" h="635">
                <a:moveTo>
                  <a:pt x="0" y="215"/>
                </a:moveTo>
                <a:lnTo>
                  <a:pt x="203"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08" name="object 208"/>
          <p:cNvSpPr/>
          <p:nvPr/>
        </p:nvSpPr>
        <p:spPr>
          <a:xfrm>
            <a:off x="7039039" y="3158195"/>
            <a:ext cx="407" cy="407"/>
          </a:xfrm>
          <a:custGeom>
            <a:avLst/>
            <a:gdLst/>
            <a:ahLst/>
            <a:cxnLst/>
            <a:rect l="l" t="t" r="r" b="b"/>
            <a:pathLst>
              <a:path w="635" h="635">
                <a:moveTo>
                  <a:pt x="0" y="203"/>
                </a:moveTo>
                <a:lnTo>
                  <a:pt x="203"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09" name="object 209"/>
          <p:cNvSpPr/>
          <p:nvPr/>
        </p:nvSpPr>
        <p:spPr>
          <a:xfrm>
            <a:off x="6102423" y="2764000"/>
            <a:ext cx="164934" cy="164934"/>
          </a:xfrm>
          <a:custGeom>
            <a:avLst/>
            <a:gdLst/>
            <a:ahLst/>
            <a:cxnLst/>
            <a:rect l="l" t="t" r="r" b="b"/>
            <a:pathLst>
              <a:path w="257175" h="257175">
                <a:moveTo>
                  <a:pt x="0" y="256717"/>
                </a:moveTo>
                <a:lnTo>
                  <a:pt x="256730"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210" name="object 210"/>
          <p:cNvSpPr/>
          <p:nvPr/>
        </p:nvSpPr>
        <p:spPr>
          <a:xfrm>
            <a:off x="6866049" y="4709826"/>
            <a:ext cx="197106" cy="187333"/>
          </a:xfrm>
          <a:custGeom>
            <a:avLst/>
            <a:gdLst/>
            <a:ahLst/>
            <a:cxnLst/>
            <a:rect l="l" t="t" r="r" b="b"/>
            <a:pathLst>
              <a:path w="307339" h="292100">
                <a:moveTo>
                  <a:pt x="0" y="291693"/>
                </a:moveTo>
                <a:lnTo>
                  <a:pt x="307124" y="0"/>
                </a:lnTo>
              </a:path>
            </a:pathLst>
          </a:custGeom>
          <a:ln w="27990">
            <a:solidFill>
              <a:srgbClr val="D54DA6"/>
            </a:solidFill>
            <a:prstDash val="dot"/>
          </a:ln>
        </p:spPr>
        <p:txBody>
          <a:bodyPr wrap="square" lIns="0" tIns="0" rIns="0" bIns="0" rtlCol="0"/>
          <a:lstStyle/>
          <a:p>
            <a:pPr defTabSz="586405"/>
            <a:endParaRPr sz="1154">
              <a:solidFill>
                <a:prstClr val="black"/>
              </a:solidFill>
              <a:latin typeface="Calibri"/>
            </a:endParaRPr>
          </a:p>
        </p:txBody>
      </p:sp>
      <p:sp>
        <p:nvSpPr>
          <p:cNvPr id="211" name="object 211"/>
          <p:cNvSpPr/>
          <p:nvPr/>
        </p:nvSpPr>
        <p:spPr>
          <a:xfrm>
            <a:off x="7655942" y="2782092"/>
            <a:ext cx="145386" cy="143757"/>
          </a:xfrm>
          <a:custGeom>
            <a:avLst/>
            <a:gdLst/>
            <a:ahLst/>
            <a:cxnLst/>
            <a:rect l="l" t="t" r="r" b="b"/>
            <a:pathLst>
              <a:path w="226695" h="224154">
                <a:moveTo>
                  <a:pt x="0" y="223799"/>
                </a:moveTo>
                <a:lnTo>
                  <a:pt x="226212" y="0"/>
                </a:lnTo>
              </a:path>
            </a:pathLst>
          </a:custGeom>
          <a:ln w="27990">
            <a:solidFill>
              <a:srgbClr val="D54DA6"/>
            </a:solidFill>
            <a:prstDash val="dot"/>
          </a:ln>
        </p:spPr>
        <p:txBody>
          <a:bodyPr wrap="square" lIns="0" tIns="0" rIns="0" bIns="0" rtlCol="0"/>
          <a:lstStyle/>
          <a:p>
            <a:pPr defTabSz="586405"/>
            <a:endParaRPr sz="1154">
              <a:solidFill>
                <a:prstClr val="black"/>
              </a:solidFill>
              <a:latin typeface="Calibri"/>
            </a:endParaRPr>
          </a:p>
        </p:txBody>
      </p:sp>
      <p:sp>
        <p:nvSpPr>
          <p:cNvPr id="212" name="object 212"/>
          <p:cNvSpPr/>
          <p:nvPr/>
        </p:nvSpPr>
        <p:spPr>
          <a:xfrm>
            <a:off x="7629792" y="2951296"/>
            <a:ext cx="407" cy="407"/>
          </a:xfrm>
          <a:custGeom>
            <a:avLst/>
            <a:gdLst/>
            <a:ahLst/>
            <a:cxnLst/>
            <a:rect l="l" t="t" r="r" b="b"/>
            <a:pathLst>
              <a:path w="635" h="635">
                <a:moveTo>
                  <a:pt x="0" y="304"/>
                </a:moveTo>
                <a:lnTo>
                  <a:pt x="304" y="0"/>
                </a:lnTo>
              </a:path>
            </a:pathLst>
          </a:custGeom>
          <a:ln w="27990">
            <a:solidFill>
              <a:srgbClr val="D54DA6"/>
            </a:solidFill>
          </a:ln>
        </p:spPr>
        <p:txBody>
          <a:bodyPr wrap="square" lIns="0" tIns="0" rIns="0" bIns="0" rtlCol="0"/>
          <a:lstStyle/>
          <a:p>
            <a:pPr defTabSz="586405"/>
            <a:endParaRPr sz="1154">
              <a:solidFill>
                <a:prstClr val="black"/>
              </a:solidFill>
              <a:latin typeface="Calibri"/>
            </a:endParaRPr>
          </a:p>
        </p:txBody>
      </p:sp>
      <p:sp>
        <p:nvSpPr>
          <p:cNvPr id="213" name="object 213"/>
          <p:cNvSpPr/>
          <p:nvPr/>
        </p:nvSpPr>
        <p:spPr>
          <a:xfrm>
            <a:off x="7813998" y="2769070"/>
            <a:ext cx="407" cy="407"/>
          </a:xfrm>
          <a:custGeom>
            <a:avLst/>
            <a:gdLst/>
            <a:ahLst/>
            <a:cxnLst/>
            <a:rect l="l" t="t" r="r" b="b"/>
            <a:pathLst>
              <a:path w="635" h="635">
                <a:moveTo>
                  <a:pt x="0" y="304"/>
                </a:moveTo>
                <a:lnTo>
                  <a:pt x="292" y="0"/>
                </a:lnTo>
              </a:path>
            </a:pathLst>
          </a:custGeom>
          <a:ln w="27990">
            <a:solidFill>
              <a:srgbClr val="D54DA6"/>
            </a:solidFill>
          </a:ln>
        </p:spPr>
        <p:txBody>
          <a:bodyPr wrap="square" lIns="0" tIns="0" rIns="0" bIns="0" rtlCol="0"/>
          <a:lstStyle/>
          <a:p>
            <a:pPr defTabSz="586405"/>
            <a:endParaRPr sz="1154">
              <a:solidFill>
                <a:prstClr val="black"/>
              </a:solidFill>
              <a:latin typeface="Calibri"/>
            </a:endParaRPr>
          </a:p>
        </p:txBody>
      </p:sp>
      <p:sp>
        <p:nvSpPr>
          <p:cNvPr id="214" name="object 214"/>
          <p:cNvSpPr/>
          <p:nvPr/>
        </p:nvSpPr>
        <p:spPr>
          <a:xfrm>
            <a:off x="8035465" y="3145919"/>
            <a:ext cx="160047" cy="160047"/>
          </a:xfrm>
          <a:custGeom>
            <a:avLst/>
            <a:gdLst/>
            <a:ahLst/>
            <a:cxnLst/>
            <a:rect l="l" t="t" r="r" b="b"/>
            <a:pathLst>
              <a:path w="249554" h="249554">
                <a:moveTo>
                  <a:pt x="0" y="249161"/>
                </a:moveTo>
                <a:lnTo>
                  <a:pt x="249161"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215" name="object 215"/>
          <p:cNvSpPr/>
          <p:nvPr/>
        </p:nvSpPr>
        <p:spPr>
          <a:xfrm>
            <a:off x="8022753" y="3318362"/>
            <a:ext cx="407" cy="407"/>
          </a:xfrm>
          <a:custGeom>
            <a:avLst/>
            <a:gdLst/>
            <a:ahLst/>
            <a:cxnLst/>
            <a:rect l="l" t="t" r="r" b="b"/>
            <a:pathLst>
              <a:path w="634" h="635">
                <a:moveTo>
                  <a:pt x="0" y="101"/>
                </a:moveTo>
                <a:lnTo>
                  <a:pt x="101"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16" name="object 216"/>
          <p:cNvSpPr/>
          <p:nvPr/>
        </p:nvSpPr>
        <p:spPr>
          <a:xfrm>
            <a:off x="8201582" y="3139541"/>
            <a:ext cx="407" cy="407"/>
          </a:xfrm>
          <a:custGeom>
            <a:avLst/>
            <a:gdLst/>
            <a:ahLst/>
            <a:cxnLst/>
            <a:rect l="l" t="t" r="r" b="b"/>
            <a:pathLst>
              <a:path w="634" h="635">
                <a:moveTo>
                  <a:pt x="0" y="88"/>
                </a:moveTo>
                <a:lnTo>
                  <a:pt x="101"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17" name="object 217"/>
          <p:cNvSpPr/>
          <p:nvPr/>
        </p:nvSpPr>
        <p:spPr>
          <a:xfrm>
            <a:off x="7271128" y="4357692"/>
            <a:ext cx="145793" cy="146608"/>
          </a:xfrm>
          <a:custGeom>
            <a:avLst/>
            <a:gdLst/>
            <a:ahLst/>
            <a:cxnLst/>
            <a:rect l="l" t="t" r="r" b="b"/>
            <a:pathLst>
              <a:path w="227329" h="228600">
                <a:moveTo>
                  <a:pt x="0" y="228346"/>
                </a:moveTo>
                <a:lnTo>
                  <a:pt x="226834" y="0"/>
                </a:lnTo>
              </a:path>
            </a:pathLst>
          </a:custGeom>
          <a:ln w="27990">
            <a:solidFill>
              <a:srgbClr val="D54DA6"/>
            </a:solidFill>
            <a:prstDash val="dot"/>
          </a:ln>
        </p:spPr>
        <p:txBody>
          <a:bodyPr wrap="square" lIns="0" tIns="0" rIns="0" bIns="0" rtlCol="0"/>
          <a:lstStyle/>
          <a:p>
            <a:pPr defTabSz="586405"/>
            <a:endParaRPr sz="1154">
              <a:solidFill>
                <a:prstClr val="black"/>
              </a:solidFill>
              <a:latin typeface="Calibri"/>
            </a:endParaRPr>
          </a:p>
        </p:txBody>
      </p:sp>
      <p:sp>
        <p:nvSpPr>
          <p:cNvPr id="218" name="object 218"/>
          <p:cNvSpPr/>
          <p:nvPr/>
        </p:nvSpPr>
        <p:spPr>
          <a:xfrm>
            <a:off x="7244695" y="4530738"/>
            <a:ext cx="407" cy="407"/>
          </a:xfrm>
          <a:custGeom>
            <a:avLst/>
            <a:gdLst/>
            <a:ahLst/>
            <a:cxnLst/>
            <a:rect l="l" t="t" r="r" b="b"/>
            <a:pathLst>
              <a:path w="635" h="634">
                <a:moveTo>
                  <a:pt x="0" y="12"/>
                </a:moveTo>
                <a:lnTo>
                  <a:pt x="25" y="0"/>
                </a:lnTo>
              </a:path>
            </a:pathLst>
          </a:custGeom>
          <a:ln w="27990">
            <a:solidFill>
              <a:srgbClr val="D54DA6"/>
            </a:solidFill>
          </a:ln>
        </p:spPr>
        <p:txBody>
          <a:bodyPr wrap="square" lIns="0" tIns="0" rIns="0" bIns="0" rtlCol="0"/>
          <a:lstStyle/>
          <a:p>
            <a:pPr defTabSz="586405"/>
            <a:endParaRPr sz="1154">
              <a:solidFill>
                <a:prstClr val="black"/>
              </a:solidFill>
              <a:latin typeface="Calibri"/>
            </a:endParaRPr>
          </a:p>
        </p:txBody>
      </p:sp>
      <p:sp>
        <p:nvSpPr>
          <p:cNvPr id="219" name="object 219"/>
          <p:cNvSpPr/>
          <p:nvPr/>
        </p:nvSpPr>
        <p:spPr>
          <a:xfrm>
            <a:off x="7429820" y="4344374"/>
            <a:ext cx="407" cy="407"/>
          </a:xfrm>
          <a:custGeom>
            <a:avLst/>
            <a:gdLst/>
            <a:ahLst/>
            <a:cxnLst/>
            <a:rect l="l" t="t" r="r" b="b"/>
            <a:pathLst>
              <a:path w="635" h="634">
                <a:moveTo>
                  <a:pt x="0" y="25"/>
                </a:moveTo>
                <a:lnTo>
                  <a:pt x="12" y="0"/>
                </a:lnTo>
              </a:path>
            </a:pathLst>
          </a:custGeom>
          <a:ln w="27990">
            <a:solidFill>
              <a:srgbClr val="D54DA6"/>
            </a:solidFill>
          </a:ln>
        </p:spPr>
        <p:txBody>
          <a:bodyPr wrap="square" lIns="0" tIns="0" rIns="0" bIns="0" rtlCol="0"/>
          <a:lstStyle/>
          <a:p>
            <a:pPr defTabSz="586405"/>
            <a:endParaRPr sz="1154">
              <a:solidFill>
                <a:prstClr val="black"/>
              </a:solidFill>
              <a:latin typeface="Calibri"/>
            </a:endParaRPr>
          </a:p>
        </p:txBody>
      </p:sp>
      <p:sp>
        <p:nvSpPr>
          <p:cNvPr id="220" name="object 220"/>
          <p:cNvSpPr/>
          <p:nvPr/>
        </p:nvSpPr>
        <p:spPr>
          <a:xfrm>
            <a:off x="8015879" y="4723429"/>
            <a:ext cx="191405" cy="191405"/>
          </a:xfrm>
          <a:custGeom>
            <a:avLst/>
            <a:gdLst/>
            <a:ahLst/>
            <a:cxnLst/>
            <a:rect l="l" t="t" r="r" b="b"/>
            <a:pathLst>
              <a:path w="298450" h="298450">
                <a:moveTo>
                  <a:pt x="0" y="298056"/>
                </a:moveTo>
                <a:lnTo>
                  <a:pt x="298043"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221" name="object 221"/>
          <p:cNvSpPr/>
          <p:nvPr/>
        </p:nvSpPr>
        <p:spPr>
          <a:xfrm>
            <a:off x="7623067" y="3922312"/>
            <a:ext cx="230908" cy="230908"/>
          </a:xfrm>
          <a:custGeom>
            <a:avLst/>
            <a:gdLst/>
            <a:ahLst/>
            <a:cxnLst/>
            <a:rect l="l" t="t" r="r" b="b"/>
            <a:pathLst>
              <a:path w="360045" h="360045">
                <a:moveTo>
                  <a:pt x="0" y="359702"/>
                </a:moveTo>
                <a:lnTo>
                  <a:pt x="359702" y="0"/>
                </a:lnTo>
              </a:path>
            </a:pathLst>
          </a:custGeom>
          <a:ln w="27990">
            <a:solidFill>
              <a:srgbClr val="D54DA6"/>
            </a:solidFill>
            <a:prstDash val="dot"/>
          </a:ln>
        </p:spPr>
        <p:txBody>
          <a:bodyPr wrap="square" lIns="0" tIns="0" rIns="0" bIns="0" rtlCol="0"/>
          <a:lstStyle/>
          <a:p>
            <a:pPr defTabSz="586405"/>
            <a:endParaRPr sz="1154">
              <a:solidFill>
                <a:prstClr val="black"/>
              </a:solidFill>
              <a:latin typeface="Calibri"/>
            </a:endParaRPr>
          </a:p>
        </p:txBody>
      </p:sp>
      <p:sp>
        <p:nvSpPr>
          <p:cNvPr id="222" name="object 222"/>
          <p:cNvSpPr/>
          <p:nvPr/>
        </p:nvSpPr>
        <p:spPr>
          <a:xfrm>
            <a:off x="8438415" y="3655072"/>
            <a:ext cx="83077" cy="83077"/>
          </a:xfrm>
          <a:custGeom>
            <a:avLst/>
            <a:gdLst/>
            <a:ahLst/>
            <a:cxnLst/>
            <a:rect l="l" t="t" r="r" b="b"/>
            <a:pathLst>
              <a:path w="129540" h="129539">
                <a:moveTo>
                  <a:pt x="0" y="129311"/>
                </a:moveTo>
                <a:lnTo>
                  <a:pt x="129311" y="0"/>
                </a:lnTo>
              </a:path>
            </a:pathLst>
          </a:custGeom>
          <a:ln w="13982">
            <a:solidFill>
              <a:srgbClr val="4D4D4D"/>
            </a:solidFill>
            <a:prstDash val="dot"/>
          </a:ln>
        </p:spPr>
        <p:txBody>
          <a:bodyPr wrap="square" lIns="0" tIns="0" rIns="0" bIns="0" rtlCol="0"/>
          <a:lstStyle/>
          <a:p>
            <a:pPr defTabSz="586405"/>
            <a:endParaRPr sz="1154">
              <a:solidFill>
                <a:prstClr val="black"/>
              </a:solidFill>
              <a:latin typeface="Calibri"/>
            </a:endParaRPr>
          </a:p>
        </p:txBody>
      </p:sp>
      <p:sp>
        <p:nvSpPr>
          <p:cNvPr id="223" name="object 223"/>
          <p:cNvSpPr/>
          <p:nvPr/>
        </p:nvSpPr>
        <p:spPr>
          <a:xfrm>
            <a:off x="8425686" y="3750626"/>
            <a:ext cx="407" cy="407"/>
          </a:xfrm>
          <a:custGeom>
            <a:avLst/>
            <a:gdLst/>
            <a:ahLst/>
            <a:cxnLst/>
            <a:rect l="l" t="t" r="r" b="b"/>
            <a:pathLst>
              <a:path w="634" h="635">
                <a:moveTo>
                  <a:pt x="0" y="165"/>
                </a:moveTo>
                <a:lnTo>
                  <a:pt x="165" y="0"/>
                </a:lnTo>
              </a:path>
            </a:pathLst>
          </a:custGeom>
          <a:ln w="13982">
            <a:solidFill>
              <a:srgbClr val="4D4D4D"/>
            </a:solidFill>
          </a:ln>
        </p:spPr>
        <p:txBody>
          <a:bodyPr wrap="square" lIns="0" tIns="0" rIns="0" bIns="0" rtlCol="0"/>
          <a:lstStyle/>
          <a:p>
            <a:pPr defTabSz="586405"/>
            <a:endParaRPr sz="1154">
              <a:solidFill>
                <a:prstClr val="black"/>
              </a:solidFill>
              <a:latin typeface="Calibri"/>
            </a:endParaRPr>
          </a:p>
        </p:txBody>
      </p:sp>
      <p:sp>
        <p:nvSpPr>
          <p:cNvPr id="224" name="object 224"/>
          <p:cNvSpPr/>
          <p:nvPr/>
        </p:nvSpPr>
        <p:spPr>
          <a:xfrm>
            <a:off x="6693276" y="4928666"/>
            <a:ext cx="90060" cy="90091"/>
          </a:xfrm>
          <a:prstGeom prst="rect">
            <a:avLst/>
          </a:prstGeom>
          <a:blipFill>
            <a:blip r:embed="rId3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25" name="object 225"/>
          <p:cNvSpPr/>
          <p:nvPr/>
        </p:nvSpPr>
        <p:spPr>
          <a:xfrm>
            <a:off x="7096897" y="4573092"/>
            <a:ext cx="95441" cy="108364"/>
          </a:xfrm>
          <a:prstGeom prst="rect">
            <a:avLst/>
          </a:prstGeom>
          <a:blipFill>
            <a:blip r:embed="rId3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26" name="object 226"/>
          <p:cNvSpPr/>
          <p:nvPr/>
        </p:nvSpPr>
        <p:spPr>
          <a:xfrm>
            <a:off x="7483823" y="4206696"/>
            <a:ext cx="70494" cy="91369"/>
          </a:xfrm>
          <a:prstGeom prst="rect">
            <a:avLst/>
          </a:prstGeom>
          <a:blipFill>
            <a:blip r:embed="rId3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27" name="object 227"/>
          <p:cNvSpPr/>
          <p:nvPr/>
        </p:nvSpPr>
        <p:spPr>
          <a:xfrm>
            <a:off x="7900225" y="2249010"/>
            <a:ext cx="13846" cy="13846"/>
          </a:xfrm>
          <a:custGeom>
            <a:avLst/>
            <a:gdLst/>
            <a:ahLst/>
            <a:cxnLst/>
            <a:rect l="l" t="t" r="r" b="b"/>
            <a:pathLst>
              <a:path w="21590" h="21589">
                <a:moveTo>
                  <a:pt x="16598" y="0"/>
                </a:moveTo>
                <a:lnTo>
                  <a:pt x="4762" y="0"/>
                </a:lnTo>
                <a:lnTo>
                  <a:pt x="0" y="4800"/>
                </a:lnTo>
                <a:lnTo>
                  <a:pt x="0" y="16611"/>
                </a:lnTo>
                <a:lnTo>
                  <a:pt x="4762" y="21412"/>
                </a:lnTo>
                <a:lnTo>
                  <a:pt x="16598" y="21412"/>
                </a:lnTo>
                <a:lnTo>
                  <a:pt x="21374" y="16611"/>
                </a:lnTo>
                <a:lnTo>
                  <a:pt x="21374" y="4800"/>
                </a:lnTo>
                <a:lnTo>
                  <a:pt x="16598"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28" name="object 228"/>
          <p:cNvSpPr/>
          <p:nvPr/>
        </p:nvSpPr>
        <p:spPr>
          <a:xfrm>
            <a:off x="7944014" y="2248992"/>
            <a:ext cx="13846" cy="13846"/>
          </a:xfrm>
          <a:custGeom>
            <a:avLst/>
            <a:gdLst/>
            <a:ahLst/>
            <a:cxnLst/>
            <a:rect l="l" t="t" r="r" b="b"/>
            <a:pathLst>
              <a:path w="21590" h="21589">
                <a:moveTo>
                  <a:pt x="16687" y="0"/>
                </a:moveTo>
                <a:lnTo>
                  <a:pt x="4813" y="0"/>
                </a:lnTo>
                <a:lnTo>
                  <a:pt x="0" y="4813"/>
                </a:lnTo>
                <a:lnTo>
                  <a:pt x="0" y="16662"/>
                </a:lnTo>
                <a:lnTo>
                  <a:pt x="4813" y="21475"/>
                </a:lnTo>
                <a:lnTo>
                  <a:pt x="16687" y="21475"/>
                </a:lnTo>
                <a:lnTo>
                  <a:pt x="21475" y="16662"/>
                </a:lnTo>
                <a:lnTo>
                  <a:pt x="21475" y="4813"/>
                </a:lnTo>
                <a:lnTo>
                  <a:pt x="16687"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29" name="object 229"/>
          <p:cNvSpPr/>
          <p:nvPr/>
        </p:nvSpPr>
        <p:spPr>
          <a:xfrm>
            <a:off x="7898547" y="2221452"/>
            <a:ext cx="17104" cy="17104"/>
          </a:xfrm>
          <a:custGeom>
            <a:avLst/>
            <a:gdLst/>
            <a:ahLst/>
            <a:cxnLst/>
            <a:rect l="l" t="t" r="r" b="b"/>
            <a:pathLst>
              <a:path w="26670" h="26670">
                <a:moveTo>
                  <a:pt x="20650" y="0"/>
                </a:moveTo>
                <a:lnTo>
                  <a:pt x="5943" y="0"/>
                </a:lnTo>
                <a:lnTo>
                  <a:pt x="0" y="5956"/>
                </a:lnTo>
                <a:lnTo>
                  <a:pt x="0" y="20662"/>
                </a:lnTo>
                <a:lnTo>
                  <a:pt x="5943" y="26619"/>
                </a:lnTo>
                <a:lnTo>
                  <a:pt x="20650" y="26619"/>
                </a:lnTo>
                <a:lnTo>
                  <a:pt x="26606" y="20662"/>
                </a:lnTo>
                <a:lnTo>
                  <a:pt x="26606" y="5956"/>
                </a:lnTo>
                <a:lnTo>
                  <a:pt x="20650"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0" name="object 230"/>
          <p:cNvSpPr/>
          <p:nvPr/>
        </p:nvSpPr>
        <p:spPr>
          <a:xfrm>
            <a:off x="7900998" y="2198896"/>
            <a:ext cx="12217" cy="12217"/>
          </a:xfrm>
          <a:custGeom>
            <a:avLst/>
            <a:gdLst/>
            <a:ahLst/>
            <a:cxnLst/>
            <a:rect l="l" t="t" r="r" b="b"/>
            <a:pathLst>
              <a:path w="19050" h="19050">
                <a:moveTo>
                  <a:pt x="14706" y="0"/>
                </a:moveTo>
                <a:lnTo>
                  <a:pt x="4241" y="0"/>
                </a:lnTo>
                <a:lnTo>
                  <a:pt x="0" y="4254"/>
                </a:lnTo>
                <a:lnTo>
                  <a:pt x="0" y="14719"/>
                </a:lnTo>
                <a:lnTo>
                  <a:pt x="4241" y="18973"/>
                </a:lnTo>
                <a:lnTo>
                  <a:pt x="14706" y="18973"/>
                </a:lnTo>
                <a:lnTo>
                  <a:pt x="18961" y="14719"/>
                </a:lnTo>
                <a:lnTo>
                  <a:pt x="18961" y="4254"/>
                </a:lnTo>
                <a:lnTo>
                  <a:pt x="14706"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1" name="object 231"/>
          <p:cNvSpPr/>
          <p:nvPr/>
        </p:nvSpPr>
        <p:spPr>
          <a:xfrm>
            <a:off x="7903711" y="2303402"/>
            <a:ext cx="6923" cy="6923"/>
          </a:xfrm>
          <a:custGeom>
            <a:avLst/>
            <a:gdLst/>
            <a:ahLst/>
            <a:cxnLst/>
            <a:rect l="l" t="t" r="r" b="b"/>
            <a:pathLst>
              <a:path w="10795" h="10795">
                <a:moveTo>
                  <a:pt x="8153" y="0"/>
                </a:moveTo>
                <a:lnTo>
                  <a:pt x="2349" y="0"/>
                </a:lnTo>
                <a:lnTo>
                  <a:pt x="0" y="2349"/>
                </a:lnTo>
                <a:lnTo>
                  <a:pt x="0" y="8166"/>
                </a:lnTo>
                <a:lnTo>
                  <a:pt x="2349" y="10515"/>
                </a:lnTo>
                <a:lnTo>
                  <a:pt x="8153" y="10515"/>
                </a:lnTo>
                <a:lnTo>
                  <a:pt x="10502" y="8166"/>
                </a:lnTo>
                <a:lnTo>
                  <a:pt x="10502" y="2349"/>
                </a:lnTo>
                <a:lnTo>
                  <a:pt x="8153"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2" name="object 232"/>
          <p:cNvSpPr/>
          <p:nvPr/>
        </p:nvSpPr>
        <p:spPr>
          <a:xfrm>
            <a:off x="7877190" y="2235482"/>
            <a:ext cx="15068" cy="15068"/>
          </a:xfrm>
          <a:custGeom>
            <a:avLst/>
            <a:gdLst/>
            <a:ahLst/>
            <a:cxnLst/>
            <a:rect l="l" t="t" r="r" b="b"/>
            <a:pathLst>
              <a:path w="23495" h="23495">
                <a:moveTo>
                  <a:pt x="18072" y="0"/>
                </a:moveTo>
                <a:lnTo>
                  <a:pt x="5194" y="0"/>
                </a:lnTo>
                <a:lnTo>
                  <a:pt x="0" y="5219"/>
                </a:lnTo>
                <a:lnTo>
                  <a:pt x="0" y="18072"/>
                </a:lnTo>
                <a:lnTo>
                  <a:pt x="5194" y="23279"/>
                </a:lnTo>
                <a:lnTo>
                  <a:pt x="18072" y="23279"/>
                </a:lnTo>
                <a:lnTo>
                  <a:pt x="23266" y="18072"/>
                </a:lnTo>
                <a:lnTo>
                  <a:pt x="23266" y="5219"/>
                </a:lnTo>
                <a:lnTo>
                  <a:pt x="18072"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3" name="object 233"/>
          <p:cNvSpPr/>
          <p:nvPr/>
        </p:nvSpPr>
        <p:spPr>
          <a:xfrm>
            <a:off x="7926689" y="2215035"/>
            <a:ext cx="5701" cy="5701"/>
          </a:xfrm>
          <a:custGeom>
            <a:avLst/>
            <a:gdLst/>
            <a:ahLst/>
            <a:cxnLst/>
            <a:rect l="l" t="t" r="r" b="b"/>
            <a:pathLst>
              <a:path w="8890" h="8889">
                <a:moveTo>
                  <a:pt x="6769" y="0"/>
                </a:moveTo>
                <a:lnTo>
                  <a:pt x="1955" y="0"/>
                </a:lnTo>
                <a:lnTo>
                  <a:pt x="0" y="1955"/>
                </a:lnTo>
                <a:lnTo>
                  <a:pt x="0" y="6769"/>
                </a:lnTo>
                <a:lnTo>
                  <a:pt x="1955" y="8712"/>
                </a:lnTo>
                <a:lnTo>
                  <a:pt x="6769" y="8712"/>
                </a:lnTo>
                <a:lnTo>
                  <a:pt x="8712" y="6769"/>
                </a:lnTo>
                <a:lnTo>
                  <a:pt x="8712" y="1955"/>
                </a:lnTo>
                <a:lnTo>
                  <a:pt x="6769"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4" name="object 234"/>
          <p:cNvSpPr/>
          <p:nvPr/>
        </p:nvSpPr>
        <p:spPr>
          <a:xfrm>
            <a:off x="7880545" y="2213723"/>
            <a:ext cx="8552" cy="8552"/>
          </a:xfrm>
          <a:custGeom>
            <a:avLst/>
            <a:gdLst/>
            <a:ahLst/>
            <a:cxnLst/>
            <a:rect l="l" t="t" r="r" b="b"/>
            <a:pathLst>
              <a:path w="13334" h="13335">
                <a:moveTo>
                  <a:pt x="9944" y="0"/>
                </a:moveTo>
                <a:lnTo>
                  <a:pt x="2857" y="0"/>
                </a:lnTo>
                <a:lnTo>
                  <a:pt x="0" y="2870"/>
                </a:lnTo>
                <a:lnTo>
                  <a:pt x="0" y="9944"/>
                </a:lnTo>
                <a:lnTo>
                  <a:pt x="2857" y="12801"/>
                </a:lnTo>
                <a:lnTo>
                  <a:pt x="9944" y="12801"/>
                </a:lnTo>
                <a:lnTo>
                  <a:pt x="12801" y="9944"/>
                </a:lnTo>
                <a:lnTo>
                  <a:pt x="12801" y="2870"/>
                </a:lnTo>
                <a:lnTo>
                  <a:pt x="9944"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5" name="object 235"/>
          <p:cNvSpPr/>
          <p:nvPr/>
        </p:nvSpPr>
        <p:spPr>
          <a:xfrm>
            <a:off x="7856918" y="2224383"/>
            <a:ext cx="12217" cy="12217"/>
          </a:xfrm>
          <a:custGeom>
            <a:avLst/>
            <a:gdLst/>
            <a:ahLst/>
            <a:cxnLst/>
            <a:rect l="l" t="t" r="r" b="b"/>
            <a:pathLst>
              <a:path w="19050" h="19050">
                <a:moveTo>
                  <a:pt x="14706" y="0"/>
                </a:moveTo>
                <a:lnTo>
                  <a:pt x="4241" y="0"/>
                </a:lnTo>
                <a:lnTo>
                  <a:pt x="0" y="4241"/>
                </a:lnTo>
                <a:lnTo>
                  <a:pt x="0" y="14719"/>
                </a:lnTo>
                <a:lnTo>
                  <a:pt x="4241" y="18961"/>
                </a:lnTo>
                <a:lnTo>
                  <a:pt x="14706" y="18961"/>
                </a:lnTo>
                <a:lnTo>
                  <a:pt x="18961" y="14719"/>
                </a:lnTo>
                <a:lnTo>
                  <a:pt x="18961" y="4241"/>
                </a:lnTo>
                <a:lnTo>
                  <a:pt x="14706"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6" name="object 236"/>
          <p:cNvSpPr/>
          <p:nvPr/>
        </p:nvSpPr>
        <p:spPr>
          <a:xfrm>
            <a:off x="7857334" y="2275364"/>
            <a:ext cx="11403" cy="11403"/>
          </a:xfrm>
          <a:custGeom>
            <a:avLst/>
            <a:gdLst/>
            <a:ahLst/>
            <a:cxnLst/>
            <a:rect l="l" t="t" r="r" b="b"/>
            <a:pathLst>
              <a:path w="17779" h="17779">
                <a:moveTo>
                  <a:pt x="13690" y="0"/>
                </a:moveTo>
                <a:lnTo>
                  <a:pt x="3949" y="0"/>
                </a:lnTo>
                <a:lnTo>
                  <a:pt x="0" y="3937"/>
                </a:lnTo>
                <a:lnTo>
                  <a:pt x="0" y="13690"/>
                </a:lnTo>
                <a:lnTo>
                  <a:pt x="3949" y="17627"/>
                </a:lnTo>
                <a:lnTo>
                  <a:pt x="13690" y="17627"/>
                </a:lnTo>
                <a:lnTo>
                  <a:pt x="17640" y="13690"/>
                </a:lnTo>
                <a:lnTo>
                  <a:pt x="17640" y="3937"/>
                </a:lnTo>
                <a:lnTo>
                  <a:pt x="13690"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7" name="object 237"/>
          <p:cNvSpPr/>
          <p:nvPr/>
        </p:nvSpPr>
        <p:spPr>
          <a:xfrm>
            <a:off x="7945912" y="2276034"/>
            <a:ext cx="10181" cy="10181"/>
          </a:xfrm>
          <a:custGeom>
            <a:avLst/>
            <a:gdLst/>
            <a:ahLst/>
            <a:cxnLst/>
            <a:rect l="l" t="t" r="r" b="b"/>
            <a:pathLst>
              <a:path w="15875" h="15875">
                <a:moveTo>
                  <a:pt x="12090" y="0"/>
                </a:moveTo>
                <a:lnTo>
                  <a:pt x="3479" y="0"/>
                </a:lnTo>
                <a:lnTo>
                  <a:pt x="0" y="3479"/>
                </a:lnTo>
                <a:lnTo>
                  <a:pt x="0" y="12065"/>
                </a:lnTo>
                <a:lnTo>
                  <a:pt x="3479" y="15544"/>
                </a:lnTo>
                <a:lnTo>
                  <a:pt x="12090" y="15544"/>
                </a:lnTo>
                <a:lnTo>
                  <a:pt x="15544" y="12065"/>
                </a:lnTo>
                <a:lnTo>
                  <a:pt x="15544" y="3479"/>
                </a:lnTo>
                <a:lnTo>
                  <a:pt x="12090"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8" name="object 238"/>
          <p:cNvSpPr/>
          <p:nvPr/>
        </p:nvSpPr>
        <p:spPr>
          <a:xfrm>
            <a:off x="7925068" y="2238521"/>
            <a:ext cx="8959" cy="8959"/>
          </a:xfrm>
          <a:custGeom>
            <a:avLst/>
            <a:gdLst/>
            <a:ahLst/>
            <a:cxnLst/>
            <a:rect l="l" t="t" r="r" b="b"/>
            <a:pathLst>
              <a:path w="13970" h="13970">
                <a:moveTo>
                  <a:pt x="10706" y="0"/>
                </a:moveTo>
                <a:lnTo>
                  <a:pt x="3086" y="0"/>
                </a:lnTo>
                <a:lnTo>
                  <a:pt x="0" y="3098"/>
                </a:lnTo>
                <a:lnTo>
                  <a:pt x="0" y="10706"/>
                </a:lnTo>
                <a:lnTo>
                  <a:pt x="3086" y="13804"/>
                </a:lnTo>
                <a:lnTo>
                  <a:pt x="10706" y="13804"/>
                </a:lnTo>
                <a:lnTo>
                  <a:pt x="13792" y="10706"/>
                </a:lnTo>
                <a:lnTo>
                  <a:pt x="13792" y="3098"/>
                </a:lnTo>
                <a:lnTo>
                  <a:pt x="10706"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39" name="object 239"/>
          <p:cNvSpPr/>
          <p:nvPr/>
        </p:nvSpPr>
        <p:spPr>
          <a:xfrm>
            <a:off x="7924938" y="2264310"/>
            <a:ext cx="9366" cy="9366"/>
          </a:xfrm>
          <a:custGeom>
            <a:avLst/>
            <a:gdLst/>
            <a:ahLst/>
            <a:cxnLst/>
            <a:rect l="l" t="t" r="r" b="b"/>
            <a:pathLst>
              <a:path w="14604" h="14604">
                <a:moveTo>
                  <a:pt x="11010" y="0"/>
                </a:moveTo>
                <a:lnTo>
                  <a:pt x="3187" y="0"/>
                </a:lnTo>
                <a:lnTo>
                  <a:pt x="0" y="3174"/>
                </a:lnTo>
                <a:lnTo>
                  <a:pt x="0" y="11010"/>
                </a:lnTo>
                <a:lnTo>
                  <a:pt x="3187" y="14185"/>
                </a:lnTo>
                <a:lnTo>
                  <a:pt x="11010" y="14185"/>
                </a:lnTo>
                <a:lnTo>
                  <a:pt x="14185" y="11010"/>
                </a:lnTo>
                <a:lnTo>
                  <a:pt x="14185" y="3174"/>
                </a:lnTo>
                <a:lnTo>
                  <a:pt x="11010"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40" name="object 240"/>
          <p:cNvSpPr/>
          <p:nvPr/>
        </p:nvSpPr>
        <p:spPr>
          <a:xfrm>
            <a:off x="7945912" y="2225480"/>
            <a:ext cx="10181" cy="10181"/>
          </a:xfrm>
          <a:custGeom>
            <a:avLst/>
            <a:gdLst/>
            <a:ahLst/>
            <a:cxnLst/>
            <a:rect l="l" t="t" r="r" b="b"/>
            <a:pathLst>
              <a:path w="15875" h="15875">
                <a:moveTo>
                  <a:pt x="12090" y="0"/>
                </a:moveTo>
                <a:lnTo>
                  <a:pt x="3479" y="0"/>
                </a:lnTo>
                <a:lnTo>
                  <a:pt x="0" y="3479"/>
                </a:lnTo>
                <a:lnTo>
                  <a:pt x="0" y="12065"/>
                </a:lnTo>
                <a:lnTo>
                  <a:pt x="3479" y="15544"/>
                </a:lnTo>
                <a:lnTo>
                  <a:pt x="12090" y="15544"/>
                </a:lnTo>
                <a:lnTo>
                  <a:pt x="15544" y="12065"/>
                </a:lnTo>
                <a:lnTo>
                  <a:pt x="15544" y="3479"/>
                </a:lnTo>
                <a:lnTo>
                  <a:pt x="12090"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41" name="object 241"/>
          <p:cNvSpPr/>
          <p:nvPr/>
        </p:nvSpPr>
        <p:spPr>
          <a:xfrm>
            <a:off x="7877393" y="2286668"/>
            <a:ext cx="14661" cy="14661"/>
          </a:xfrm>
          <a:custGeom>
            <a:avLst/>
            <a:gdLst/>
            <a:ahLst/>
            <a:cxnLst/>
            <a:rect l="l" t="t" r="r" b="b"/>
            <a:pathLst>
              <a:path w="22859" h="22860">
                <a:moveTo>
                  <a:pt x="17564" y="0"/>
                </a:moveTo>
                <a:lnTo>
                  <a:pt x="5067" y="0"/>
                </a:lnTo>
                <a:lnTo>
                  <a:pt x="0" y="5067"/>
                </a:lnTo>
                <a:lnTo>
                  <a:pt x="0" y="17564"/>
                </a:lnTo>
                <a:lnTo>
                  <a:pt x="5067" y="22631"/>
                </a:lnTo>
                <a:lnTo>
                  <a:pt x="17564" y="22631"/>
                </a:lnTo>
                <a:lnTo>
                  <a:pt x="22631" y="17564"/>
                </a:lnTo>
                <a:lnTo>
                  <a:pt x="22631" y="5067"/>
                </a:lnTo>
                <a:lnTo>
                  <a:pt x="17564"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42" name="object 242"/>
          <p:cNvSpPr/>
          <p:nvPr/>
        </p:nvSpPr>
        <p:spPr>
          <a:xfrm>
            <a:off x="7901027" y="2275718"/>
            <a:ext cx="12217" cy="12217"/>
          </a:xfrm>
          <a:custGeom>
            <a:avLst/>
            <a:gdLst/>
            <a:ahLst/>
            <a:cxnLst/>
            <a:rect l="l" t="t" r="r" b="b"/>
            <a:pathLst>
              <a:path w="19050" h="19050">
                <a:moveTo>
                  <a:pt x="14630" y="0"/>
                </a:moveTo>
                <a:lnTo>
                  <a:pt x="4229" y="0"/>
                </a:lnTo>
                <a:lnTo>
                  <a:pt x="0" y="4241"/>
                </a:lnTo>
                <a:lnTo>
                  <a:pt x="0" y="14630"/>
                </a:lnTo>
                <a:lnTo>
                  <a:pt x="4229" y="18859"/>
                </a:lnTo>
                <a:lnTo>
                  <a:pt x="14630" y="18859"/>
                </a:lnTo>
                <a:lnTo>
                  <a:pt x="18859" y="14630"/>
                </a:lnTo>
                <a:lnTo>
                  <a:pt x="18859" y="4241"/>
                </a:lnTo>
                <a:lnTo>
                  <a:pt x="14630"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43" name="object 243"/>
          <p:cNvSpPr/>
          <p:nvPr/>
        </p:nvSpPr>
        <p:spPr>
          <a:xfrm>
            <a:off x="7880105" y="2264311"/>
            <a:ext cx="9366" cy="9366"/>
          </a:xfrm>
          <a:custGeom>
            <a:avLst/>
            <a:gdLst/>
            <a:ahLst/>
            <a:cxnLst/>
            <a:rect l="l" t="t" r="r" b="b"/>
            <a:pathLst>
              <a:path w="14604" h="14604">
                <a:moveTo>
                  <a:pt x="10998" y="0"/>
                </a:moveTo>
                <a:lnTo>
                  <a:pt x="3174" y="0"/>
                </a:lnTo>
                <a:lnTo>
                  <a:pt x="0" y="3187"/>
                </a:lnTo>
                <a:lnTo>
                  <a:pt x="0" y="11010"/>
                </a:lnTo>
                <a:lnTo>
                  <a:pt x="3174" y="14173"/>
                </a:lnTo>
                <a:lnTo>
                  <a:pt x="10998" y="14173"/>
                </a:lnTo>
                <a:lnTo>
                  <a:pt x="14185" y="11010"/>
                </a:lnTo>
                <a:lnTo>
                  <a:pt x="14185" y="3187"/>
                </a:lnTo>
                <a:lnTo>
                  <a:pt x="10998"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44" name="object 244"/>
          <p:cNvSpPr/>
          <p:nvPr/>
        </p:nvSpPr>
        <p:spPr>
          <a:xfrm>
            <a:off x="7470482" y="2995100"/>
            <a:ext cx="110704" cy="110763"/>
          </a:xfrm>
          <a:prstGeom prst="rect">
            <a:avLst/>
          </a:prstGeom>
          <a:blipFill>
            <a:blip r:embed="rId3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45" name="object 245"/>
          <p:cNvSpPr/>
          <p:nvPr/>
        </p:nvSpPr>
        <p:spPr>
          <a:xfrm>
            <a:off x="7871370" y="3788265"/>
            <a:ext cx="83216" cy="104002"/>
          </a:xfrm>
          <a:prstGeom prst="rect">
            <a:avLst/>
          </a:prstGeom>
          <a:blipFill>
            <a:blip r:embed="rId3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46" name="object 246"/>
          <p:cNvSpPr/>
          <p:nvPr/>
        </p:nvSpPr>
        <p:spPr>
          <a:xfrm>
            <a:off x="7875107" y="2613603"/>
            <a:ext cx="63915" cy="109785"/>
          </a:xfrm>
          <a:prstGeom prst="rect">
            <a:avLst/>
          </a:prstGeom>
          <a:blipFill>
            <a:blip r:embed="rId12" cstate="print"/>
            <a:stretch>
              <a:fillRect/>
            </a:stretch>
          </a:blipFill>
        </p:spPr>
        <p:txBody>
          <a:bodyPr wrap="square" lIns="0" tIns="0" rIns="0" bIns="0" rtlCol="0"/>
          <a:lstStyle/>
          <a:p>
            <a:pPr defTabSz="586405"/>
            <a:endParaRPr sz="1154">
              <a:solidFill>
                <a:prstClr val="black"/>
              </a:solidFill>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672894" y="0"/>
            <a:ext cx="4848451" cy="2424229"/>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 name="object 3"/>
          <p:cNvSpPr txBox="1">
            <a:spLocks noGrp="1"/>
          </p:cNvSpPr>
          <p:nvPr>
            <p:ph type="title"/>
          </p:nvPr>
        </p:nvSpPr>
        <p:spPr>
          <a:xfrm>
            <a:off x="4011068" y="684178"/>
            <a:ext cx="3426964" cy="1034146"/>
          </a:xfrm>
          <a:prstGeom prst="rect">
            <a:avLst/>
          </a:prstGeom>
        </p:spPr>
        <p:txBody>
          <a:bodyPr vert="horz" wrap="square" lIns="0" tIns="8145" rIns="0" bIns="0" rtlCol="0">
            <a:spAutoFit/>
          </a:bodyPr>
          <a:lstStyle/>
          <a:p>
            <a:pPr marL="8145">
              <a:lnSpc>
                <a:spcPts val="4034"/>
              </a:lnSpc>
              <a:spcBef>
                <a:spcPts val="64"/>
              </a:spcBef>
            </a:pPr>
            <a:r>
              <a:rPr lang="en-US" spc="-208" dirty="0">
                <a:solidFill>
                  <a:srgbClr val="534F4F"/>
                </a:solidFill>
              </a:rPr>
              <a:t>iWorld</a:t>
            </a:r>
            <a:r>
              <a:rPr spc="-208" dirty="0">
                <a:solidFill>
                  <a:srgbClr val="534F4F"/>
                </a:solidFill>
              </a:rPr>
              <a:t> </a:t>
            </a:r>
            <a:r>
              <a:rPr spc="-147" dirty="0">
                <a:solidFill>
                  <a:srgbClr val="534F4F"/>
                </a:solidFill>
              </a:rPr>
              <a:t>Network</a:t>
            </a:r>
          </a:p>
          <a:p>
            <a:pPr marL="8145">
              <a:lnSpc>
                <a:spcPts val="4034"/>
              </a:lnSpc>
            </a:pPr>
            <a:r>
              <a:rPr spc="-212" dirty="0">
                <a:solidFill>
                  <a:srgbClr val="534F4F"/>
                </a:solidFill>
              </a:rPr>
              <a:t>Participant</a:t>
            </a:r>
            <a:r>
              <a:rPr spc="-189" dirty="0">
                <a:solidFill>
                  <a:srgbClr val="534F4F"/>
                </a:solidFill>
              </a:rPr>
              <a:t> </a:t>
            </a:r>
            <a:r>
              <a:rPr spc="-122" dirty="0">
                <a:solidFill>
                  <a:srgbClr val="534F4F"/>
                </a:solidFill>
              </a:rPr>
              <a:t>Roles</a:t>
            </a:r>
          </a:p>
        </p:txBody>
      </p:sp>
      <p:sp>
        <p:nvSpPr>
          <p:cNvPr id="4" name="object 4"/>
          <p:cNvSpPr/>
          <p:nvPr/>
        </p:nvSpPr>
        <p:spPr>
          <a:xfrm>
            <a:off x="4353347" y="2953555"/>
            <a:ext cx="391769" cy="339235"/>
          </a:xfrm>
          <a:custGeom>
            <a:avLst/>
            <a:gdLst/>
            <a:ahLst/>
            <a:cxnLst/>
            <a:rect l="l" t="t" r="r" b="b"/>
            <a:pathLst>
              <a:path w="610869" h="528954">
                <a:moveTo>
                  <a:pt x="458050" y="0"/>
                </a:moveTo>
                <a:lnTo>
                  <a:pt x="152679" y="0"/>
                </a:lnTo>
                <a:lnTo>
                  <a:pt x="0" y="264452"/>
                </a:lnTo>
                <a:lnTo>
                  <a:pt x="152679" y="528916"/>
                </a:lnTo>
                <a:lnTo>
                  <a:pt x="458050" y="528916"/>
                </a:lnTo>
                <a:lnTo>
                  <a:pt x="610730" y="264452"/>
                </a:lnTo>
                <a:lnTo>
                  <a:pt x="458050" y="0"/>
                </a:lnTo>
                <a:close/>
              </a:path>
            </a:pathLst>
          </a:custGeom>
          <a:solidFill>
            <a:srgbClr val="5B5B5B"/>
          </a:solidFill>
        </p:spPr>
        <p:txBody>
          <a:bodyPr wrap="square" lIns="0" tIns="0" rIns="0" bIns="0" rtlCol="0"/>
          <a:lstStyle/>
          <a:p>
            <a:pPr defTabSz="586405"/>
            <a:endParaRPr sz="1154">
              <a:solidFill>
                <a:prstClr val="black"/>
              </a:solidFill>
              <a:latin typeface="Calibri"/>
            </a:endParaRPr>
          </a:p>
        </p:txBody>
      </p:sp>
      <p:sp>
        <p:nvSpPr>
          <p:cNvPr id="5" name="object 5"/>
          <p:cNvSpPr/>
          <p:nvPr/>
        </p:nvSpPr>
        <p:spPr>
          <a:xfrm>
            <a:off x="4349820" y="2950501"/>
            <a:ext cx="399100" cy="345343"/>
          </a:xfrm>
          <a:custGeom>
            <a:avLst/>
            <a:gdLst/>
            <a:ahLst/>
            <a:cxnLst/>
            <a:rect l="l" t="t" r="r" b="b"/>
            <a:pathLst>
              <a:path w="622300" h="538479">
                <a:moveTo>
                  <a:pt x="463550" y="0"/>
                </a:moveTo>
                <a:lnTo>
                  <a:pt x="155435" y="0"/>
                </a:lnTo>
                <a:lnTo>
                  <a:pt x="0" y="269214"/>
                </a:lnTo>
                <a:lnTo>
                  <a:pt x="155435" y="538441"/>
                </a:lnTo>
                <a:lnTo>
                  <a:pt x="466293" y="538441"/>
                </a:lnTo>
                <a:lnTo>
                  <a:pt x="471792" y="528916"/>
                </a:lnTo>
                <a:lnTo>
                  <a:pt x="160934" y="528916"/>
                </a:lnTo>
                <a:lnTo>
                  <a:pt x="10998" y="269214"/>
                </a:lnTo>
                <a:lnTo>
                  <a:pt x="160934" y="9525"/>
                </a:lnTo>
                <a:lnTo>
                  <a:pt x="460800" y="9525"/>
                </a:lnTo>
                <a:lnTo>
                  <a:pt x="459422" y="7137"/>
                </a:lnTo>
                <a:lnTo>
                  <a:pt x="463550" y="4762"/>
                </a:lnTo>
                <a:lnTo>
                  <a:pt x="463550" y="0"/>
                </a:lnTo>
                <a:close/>
              </a:path>
              <a:path w="622300" h="538479">
                <a:moveTo>
                  <a:pt x="463550" y="4762"/>
                </a:moveTo>
                <a:lnTo>
                  <a:pt x="459422" y="7137"/>
                </a:lnTo>
                <a:lnTo>
                  <a:pt x="610730" y="269214"/>
                </a:lnTo>
                <a:lnTo>
                  <a:pt x="460794" y="528916"/>
                </a:lnTo>
                <a:lnTo>
                  <a:pt x="471792" y="528916"/>
                </a:lnTo>
                <a:lnTo>
                  <a:pt x="621728" y="269214"/>
                </a:lnTo>
                <a:lnTo>
                  <a:pt x="471792" y="9524"/>
                </a:lnTo>
                <a:lnTo>
                  <a:pt x="463550" y="9525"/>
                </a:lnTo>
                <a:lnTo>
                  <a:pt x="463550" y="4762"/>
                </a:lnTo>
                <a:close/>
              </a:path>
              <a:path w="622300" h="538479">
                <a:moveTo>
                  <a:pt x="466293" y="0"/>
                </a:moveTo>
                <a:lnTo>
                  <a:pt x="463550" y="0"/>
                </a:lnTo>
                <a:lnTo>
                  <a:pt x="463550" y="9525"/>
                </a:lnTo>
                <a:lnTo>
                  <a:pt x="471792" y="9524"/>
                </a:lnTo>
                <a:lnTo>
                  <a:pt x="466293" y="0"/>
                </a:lnTo>
                <a:close/>
              </a:path>
            </a:pathLst>
          </a:custGeom>
          <a:solidFill>
            <a:srgbClr val="848484"/>
          </a:solidFill>
        </p:spPr>
        <p:txBody>
          <a:bodyPr wrap="square" lIns="0" tIns="0" rIns="0" bIns="0" rtlCol="0"/>
          <a:lstStyle/>
          <a:p>
            <a:pPr defTabSz="586405"/>
            <a:endParaRPr sz="1154">
              <a:solidFill>
                <a:prstClr val="black"/>
              </a:solidFill>
              <a:latin typeface="Calibri"/>
            </a:endParaRPr>
          </a:p>
        </p:txBody>
      </p:sp>
      <p:sp>
        <p:nvSpPr>
          <p:cNvPr id="6" name="object 6"/>
          <p:cNvSpPr/>
          <p:nvPr/>
        </p:nvSpPr>
        <p:spPr>
          <a:xfrm>
            <a:off x="5169985" y="2816721"/>
            <a:ext cx="168599" cy="168599"/>
          </a:xfrm>
          <a:custGeom>
            <a:avLst/>
            <a:gdLst/>
            <a:ahLst/>
            <a:cxnLst/>
            <a:rect l="l" t="t" r="r" b="b"/>
            <a:pathLst>
              <a:path w="262889" h="262889">
                <a:moveTo>
                  <a:pt x="131165" y="0"/>
                </a:moveTo>
                <a:lnTo>
                  <a:pt x="80110" y="10309"/>
                </a:lnTo>
                <a:lnTo>
                  <a:pt x="38417" y="38423"/>
                </a:lnTo>
                <a:lnTo>
                  <a:pt x="10307" y="80120"/>
                </a:lnTo>
                <a:lnTo>
                  <a:pt x="0" y="131178"/>
                </a:lnTo>
                <a:lnTo>
                  <a:pt x="10307" y="182241"/>
                </a:lnTo>
                <a:lnTo>
                  <a:pt x="38417" y="223937"/>
                </a:lnTo>
                <a:lnTo>
                  <a:pt x="80110" y="252048"/>
                </a:lnTo>
                <a:lnTo>
                  <a:pt x="131165" y="262356"/>
                </a:lnTo>
                <a:lnTo>
                  <a:pt x="182228" y="252048"/>
                </a:lnTo>
                <a:lnTo>
                  <a:pt x="223924" y="223937"/>
                </a:lnTo>
                <a:lnTo>
                  <a:pt x="252036" y="182241"/>
                </a:lnTo>
                <a:lnTo>
                  <a:pt x="262343" y="131178"/>
                </a:lnTo>
                <a:lnTo>
                  <a:pt x="252036" y="80120"/>
                </a:lnTo>
                <a:lnTo>
                  <a:pt x="223924" y="38423"/>
                </a:lnTo>
                <a:lnTo>
                  <a:pt x="182228" y="10309"/>
                </a:lnTo>
                <a:lnTo>
                  <a:pt x="131165" y="0"/>
                </a:lnTo>
                <a:close/>
              </a:path>
            </a:pathLst>
          </a:custGeom>
          <a:solidFill>
            <a:srgbClr val="E5E5E5"/>
          </a:solidFill>
        </p:spPr>
        <p:txBody>
          <a:bodyPr wrap="square" lIns="0" tIns="0" rIns="0" bIns="0" rtlCol="0"/>
          <a:lstStyle/>
          <a:p>
            <a:pPr defTabSz="586405"/>
            <a:endParaRPr sz="1154">
              <a:solidFill>
                <a:prstClr val="black"/>
              </a:solidFill>
              <a:latin typeface="Calibri"/>
            </a:endParaRPr>
          </a:p>
        </p:txBody>
      </p:sp>
      <p:sp>
        <p:nvSpPr>
          <p:cNvPr id="7" name="object 7"/>
          <p:cNvSpPr txBox="1"/>
          <p:nvPr/>
        </p:nvSpPr>
        <p:spPr>
          <a:xfrm>
            <a:off x="5210181" y="2822219"/>
            <a:ext cx="90816" cy="139883"/>
          </a:xfrm>
          <a:prstGeom prst="rect">
            <a:avLst/>
          </a:prstGeom>
        </p:spPr>
        <p:txBody>
          <a:bodyPr vert="horz" wrap="square" lIns="0" tIns="11403" rIns="0" bIns="0" rtlCol="0">
            <a:spAutoFit/>
          </a:bodyPr>
          <a:lstStyle/>
          <a:p>
            <a:pPr marL="8145" defTabSz="586405">
              <a:spcBef>
                <a:spcPts val="90"/>
              </a:spcBef>
            </a:pPr>
            <a:r>
              <a:rPr sz="834" spc="-3" dirty="0">
                <a:solidFill>
                  <a:prstClr val="black"/>
                </a:solidFill>
                <a:latin typeface="Century Gothic" panose="020B0502020202020204"/>
                <a:cs typeface="Century Gothic" panose="020B0502020202020204"/>
              </a:rPr>
              <a:t>V</a:t>
            </a:r>
            <a:endParaRPr sz="834">
              <a:solidFill>
                <a:prstClr val="black"/>
              </a:solidFill>
              <a:latin typeface="Century Gothic" panose="020B0502020202020204"/>
              <a:cs typeface="Century Gothic" panose="020B0502020202020204"/>
            </a:endParaRPr>
          </a:p>
        </p:txBody>
      </p:sp>
      <p:sp>
        <p:nvSpPr>
          <p:cNvPr id="8" name="object 8"/>
          <p:cNvSpPr/>
          <p:nvPr/>
        </p:nvSpPr>
        <p:spPr>
          <a:xfrm>
            <a:off x="5148360" y="3015873"/>
            <a:ext cx="80724" cy="80732"/>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 name="object 9"/>
          <p:cNvSpPr txBox="1"/>
          <p:nvPr/>
        </p:nvSpPr>
        <p:spPr>
          <a:xfrm>
            <a:off x="4873802" y="2822219"/>
            <a:ext cx="64752" cy="139883"/>
          </a:xfrm>
          <a:prstGeom prst="rect">
            <a:avLst/>
          </a:prstGeom>
        </p:spPr>
        <p:txBody>
          <a:bodyPr vert="horz" wrap="square" lIns="0" tIns="11403" rIns="0" bIns="0" rtlCol="0">
            <a:spAutoFit/>
          </a:bodyPr>
          <a:lstStyle/>
          <a:p>
            <a:pPr marL="8145" defTabSz="586405">
              <a:spcBef>
                <a:spcPts val="90"/>
              </a:spcBef>
            </a:pPr>
            <a:r>
              <a:rPr sz="834" u="sng" spc="-55" dirty="0">
                <a:solidFill>
                  <a:prstClr val="black"/>
                </a:solidFill>
                <a:uFill>
                  <a:solidFill>
                    <a:srgbClr val="4C4C4C"/>
                  </a:solidFill>
                </a:uFill>
                <a:latin typeface="Century Gothic" panose="020B0502020202020204"/>
                <a:cs typeface="Century Gothic" panose="020B0502020202020204"/>
              </a:rPr>
              <a:t> </a:t>
            </a:r>
            <a:r>
              <a:rPr sz="834" u="sng" spc="-32" dirty="0">
                <a:solidFill>
                  <a:prstClr val="black"/>
                </a:solidFill>
                <a:uFill>
                  <a:solidFill>
                    <a:srgbClr val="4C4C4C"/>
                  </a:solidFill>
                </a:uFill>
                <a:latin typeface="Century Gothic" panose="020B0502020202020204"/>
                <a:cs typeface="Century Gothic" panose="020B0502020202020204"/>
              </a:rPr>
              <a:t> </a:t>
            </a:r>
            <a:endParaRPr sz="834">
              <a:solidFill>
                <a:prstClr val="black"/>
              </a:solidFill>
              <a:latin typeface="Century Gothic" panose="020B0502020202020204"/>
              <a:cs typeface="Century Gothic" panose="020B0502020202020204"/>
            </a:endParaRPr>
          </a:p>
        </p:txBody>
      </p:sp>
      <p:sp>
        <p:nvSpPr>
          <p:cNvPr id="10" name="object 10"/>
          <p:cNvSpPr txBox="1"/>
          <p:nvPr/>
        </p:nvSpPr>
        <p:spPr>
          <a:xfrm>
            <a:off x="5163571" y="3014274"/>
            <a:ext cx="52127" cy="71586"/>
          </a:xfrm>
          <a:prstGeom prst="rect">
            <a:avLst/>
          </a:prstGeom>
        </p:spPr>
        <p:txBody>
          <a:bodyPr vert="horz" wrap="square" lIns="0" tIns="7330" rIns="0" bIns="0" rtlCol="0">
            <a:spAutoFit/>
          </a:bodyPr>
          <a:lstStyle/>
          <a:p>
            <a:pPr marL="8145" defTabSz="586405">
              <a:spcBef>
                <a:spcPts val="58"/>
              </a:spcBef>
            </a:pPr>
            <a:r>
              <a:rPr sz="417" spc="-13" dirty="0">
                <a:solidFill>
                  <a:prstClr val="black"/>
                </a:solidFill>
                <a:latin typeface="Century Gothic" panose="020B0502020202020204"/>
                <a:cs typeface="Century Gothic" panose="020B0502020202020204"/>
              </a:rPr>
              <a:t>V</a:t>
            </a:r>
            <a:endParaRPr sz="417">
              <a:solidFill>
                <a:prstClr val="black"/>
              </a:solidFill>
              <a:latin typeface="Century Gothic" panose="020B0502020202020204"/>
              <a:cs typeface="Century Gothic" panose="020B0502020202020204"/>
            </a:endParaRPr>
          </a:p>
        </p:txBody>
      </p:sp>
      <p:sp>
        <p:nvSpPr>
          <p:cNvPr id="11" name="object 11"/>
          <p:cNvSpPr/>
          <p:nvPr/>
        </p:nvSpPr>
        <p:spPr>
          <a:xfrm>
            <a:off x="4934253" y="3222288"/>
            <a:ext cx="97739" cy="97739"/>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 name="object 12"/>
          <p:cNvSpPr/>
          <p:nvPr/>
        </p:nvSpPr>
        <p:spPr>
          <a:xfrm>
            <a:off x="4955941" y="3145978"/>
            <a:ext cx="59514" cy="59506"/>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 name="object 13"/>
          <p:cNvSpPr txBox="1"/>
          <p:nvPr/>
        </p:nvSpPr>
        <p:spPr>
          <a:xfrm>
            <a:off x="4953532" y="3122502"/>
            <a:ext cx="59458" cy="187396"/>
          </a:xfrm>
          <a:prstGeom prst="rect">
            <a:avLst/>
          </a:prstGeom>
        </p:spPr>
        <p:txBody>
          <a:bodyPr vert="horz" wrap="square" lIns="0" tIns="30136" rIns="0" bIns="0" rtlCol="0">
            <a:spAutoFit/>
          </a:bodyPr>
          <a:lstStyle/>
          <a:p>
            <a:pPr marL="18325" defTabSz="586405">
              <a:spcBef>
                <a:spcPts val="237"/>
              </a:spcBef>
            </a:pPr>
            <a:r>
              <a:rPr sz="289" spc="3" dirty="0">
                <a:solidFill>
                  <a:prstClr val="black"/>
                </a:solidFill>
                <a:latin typeface="Century Gothic" panose="020B0502020202020204"/>
                <a:cs typeface="Century Gothic" panose="020B0502020202020204"/>
              </a:rPr>
              <a:t>V</a:t>
            </a:r>
            <a:endParaRPr sz="289">
              <a:solidFill>
                <a:prstClr val="black"/>
              </a:solidFill>
              <a:latin typeface="Century Gothic" panose="020B0502020202020204"/>
              <a:cs typeface="Century Gothic" panose="020B0502020202020204"/>
            </a:endParaRPr>
          </a:p>
          <a:p>
            <a:pPr marL="8145" defTabSz="586405">
              <a:spcBef>
                <a:spcPts val="282"/>
              </a:spcBef>
            </a:pPr>
            <a:r>
              <a:rPr sz="481" dirty="0">
                <a:solidFill>
                  <a:prstClr val="black"/>
                </a:solidFill>
                <a:latin typeface="Century Gothic" panose="020B0502020202020204"/>
                <a:cs typeface="Century Gothic" panose="020B0502020202020204"/>
              </a:rPr>
              <a:t>V</a:t>
            </a:r>
            <a:endParaRPr sz="481">
              <a:solidFill>
                <a:prstClr val="black"/>
              </a:solidFill>
              <a:latin typeface="Century Gothic" panose="020B0502020202020204"/>
              <a:cs typeface="Century Gothic" panose="020B0502020202020204"/>
            </a:endParaRPr>
          </a:p>
        </p:txBody>
      </p:sp>
      <p:sp>
        <p:nvSpPr>
          <p:cNvPr id="14" name="object 14"/>
          <p:cNvSpPr/>
          <p:nvPr/>
        </p:nvSpPr>
        <p:spPr>
          <a:xfrm>
            <a:off x="5047207" y="3175732"/>
            <a:ext cx="59514" cy="59506"/>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 name="object 15"/>
          <p:cNvSpPr txBox="1"/>
          <p:nvPr/>
        </p:nvSpPr>
        <p:spPr>
          <a:xfrm>
            <a:off x="5055319" y="3172409"/>
            <a:ext cx="42761" cy="54369"/>
          </a:xfrm>
          <a:prstGeom prst="rect">
            <a:avLst/>
          </a:prstGeom>
        </p:spPr>
        <p:txBody>
          <a:bodyPr vert="horz" wrap="square" lIns="0" tIns="9774" rIns="0" bIns="0" rtlCol="0">
            <a:spAutoFit/>
          </a:bodyPr>
          <a:lstStyle/>
          <a:p>
            <a:pPr marL="8145" defTabSz="586405">
              <a:spcBef>
                <a:spcPts val="77"/>
              </a:spcBef>
            </a:pPr>
            <a:r>
              <a:rPr sz="289" spc="3" dirty="0">
                <a:solidFill>
                  <a:prstClr val="black"/>
                </a:solidFill>
                <a:latin typeface="Century Gothic" panose="020B0502020202020204"/>
                <a:cs typeface="Century Gothic" panose="020B0502020202020204"/>
              </a:rPr>
              <a:t>V</a:t>
            </a:r>
            <a:endParaRPr sz="289">
              <a:solidFill>
                <a:prstClr val="black"/>
              </a:solidFill>
              <a:latin typeface="Century Gothic" panose="020B0502020202020204"/>
              <a:cs typeface="Century Gothic" panose="020B0502020202020204"/>
            </a:endParaRPr>
          </a:p>
        </p:txBody>
      </p:sp>
      <p:sp>
        <p:nvSpPr>
          <p:cNvPr id="16" name="object 16"/>
          <p:cNvSpPr/>
          <p:nvPr/>
        </p:nvSpPr>
        <p:spPr>
          <a:xfrm>
            <a:off x="4874448" y="2940705"/>
            <a:ext cx="160454" cy="167785"/>
          </a:xfrm>
          <a:custGeom>
            <a:avLst/>
            <a:gdLst/>
            <a:ahLst/>
            <a:cxnLst/>
            <a:rect l="l" t="t" r="r" b="b"/>
            <a:pathLst>
              <a:path w="250189" h="261620">
                <a:moveTo>
                  <a:pt x="199072" y="246087"/>
                </a:moveTo>
                <a:lnTo>
                  <a:pt x="0" y="246087"/>
                </a:lnTo>
                <a:lnTo>
                  <a:pt x="0" y="261061"/>
                </a:lnTo>
                <a:lnTo>
                  <a:pt x="204558" y="261061"/>
                </a:lnTo>
                <a:lnTo>
                  <a:pt x="196024" y="248094"/>
                </a:lnTo>
                <a:lnTo>
                  <a:pt x="199072" y="246087"/>
                </a:lnTo>
                <a:close/>
              </a:path>
              <a:path w="250189" h="261620">
                <a:moveTo>
                  <a:pt x="235089" y="0"/>
                </a:moveTo>
                <a:lnTo>
                  <a:pt x="235089" y="246087"/>
                </a:lnTo>
                <a:lnTo>
                  <a:pt x="228663" y="246087"/>
                </a:lnTo>
                <a:lnTo>
                  <a:pt x="238531" y="261061"/>
                </a:lnTo>
                <a:lnTo>
                  <a:pt x="250063" y="261061"/>
                </a:lnTo>
                <a:lnTo>
                  <a:pt x="250063" y="14541"/>
                </a:lnTo>
                <a:lnTo>
                  <a:pt x="235089" y="0"/>
                </a:lnTo>
                <a:close/>
              </a:path>
            </a:pathLst>
          </a:custGeom>
          <a:solidFill>
            <a:srgbClr val="C1C1C1"/>
          </a:solidFill>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4994206" y="2900708"/>
            <a:ext cx="40724" cy="40724"/>
          </a:xfrm>
          <a:custGeom>
            <a:avLst/>
            <a:gdLst/>
            <a:ahLst/>
            <a:cxnLst/>
            <a:rect l="l" t="t" r="r" b="b"/>
            <a:pathLst>
              <a:path w="63500" h="63500">
                <a:moveTo>
                  <a:pt x="63436" y="0"/>
                </a:moveTo>
                <a:lnTo>
                  <a:pt x="0" y="0"/>
                </a:lnTo>
                <a:lnTo>
                  <a:pt x="63436" y="63436"/>
                </a:lnTo>
                <a:lnTo>
                  <a:pt x="63436" y="0"/>
                </a:lnTo>
                <a:close/>
              </a:path>
            </a:pathLst>
          </a:custGeom>
          <a:solidFill>
            <a:srgbClr val="C1C1C1"/>
          </a:solid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4864846" y="2891105"/>
            <a:ext cx="160454" cy="207695"/>
          </a:xfrm>
          <a:custGeom>
            <a:avLst/>
            <a:gdLst/>
            <a:ahLst/>
            <a:cxnLst/>
            <a:rect l="l" t="t" r="r" b="b"/>
            <a:pathLst>
              <a:path w="250189" h="323850">
                <a:moveTo>
                  <a:pt x="170891" y="0"/>
                </a:moveTo>
                <a:lnTo>
                  <a:pt x="0" y="0"/>
                </a:lnTo>
                <a:lnTo>
                  <a:pt x="0" y="323430"/>
                </a:lnTo>
                <a:lnTo>
                  <a:pt x="250062" y="323430"/>
                </a:lnTo>
                <a:lnTo>
                  <a:pt x="250062" y="76898"/>
                </a:lnTo>
                <a:lnTo>
                  <a:pt x="170891" y="0"/>
                </a:lnTo>
                <a:close/>
              </a:path>
            </a:pathLst>
          </a:custGeom>
          <a:solidFill>
            <a:srgbClr val="E5E5E5"/>
          </a:solidFill>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4984603" y="2891105"/>
            <a:ext cx="40724" cy="40724"/>
          </a:xfrm>
          <a:custGeom>
            <a:avLst/>
            <a:gdLst/>
            <a:ahLst/>
            <a:cxnLst/>
            <a:rect l="l" t="t" r="r" b="b"/>
            <a:pathLst>
              <a:path w="63500" h="63500">
                <a:moveTo>
                  <a:pt x="63436" y="0"/>
                </a:moveTo>
                <a:lnTo>
                  <a:pt x="0" y="0"/>
                </a:lnTo>
                <a:lnTo>
                  <a:pt x="63436" y="63436"/>
                </a:lnTo>
                <a:lnTo>
                  <a:pt x="63436" y="0"/>
                </a:lnTo>
                <a:close/>
              </a:path>
            </a:pathLst>
          </a:custGeom>
          <a:solidFill>
            <a:srgbClr val="D64CA8"/>
          </a:solid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4881947" y="2914365"/>
            <a:ext cx="40724" cy="4887"/>
          </a:xfrm>
          <a:custGeom>
            <a:avLst/>
            <a:gdLst/>
            <a:ahLst/>
            <a:cxnLst/>
            <a:rect l="l" t="t" r="r" b="b"/>
            <a:pathLst>
              <a:path w="63500" h="7620">
                <a:moveTo>
                  <a:pt x="0" y="7505"/>
                </a:moveTo>
                <a:lnTo>
                  <a:pt x="63360" y="7505"/>
                </a:lnTo>
                <a:lnTo>
                  <a:pt x="63360" y="0"/>
                </a:lnTo>
                <a:lnTo>
                  <a:pt x="0" y="0"/>
                </a:lnTo>
                <a:lnTo>
                  <a:pt x="0" y="7505"/>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4758261" y="2983793"/>
            <a:ext cx="80634" cy="24435"/>
          </a:xfrm>
          <a:custGeom>
            <a:avLst/>
            <a:gdLst/>
            <a:ahLst/>
            <a:cxnLst/>
            <a:rect l="l" t="t" r="r" b="b"/>
            <a:pathLst>
              <a:path w="125730" h="38100">
                <a:moveTo>
                  <a:pt x="122669" y="0"/>
                </a:moveTo>
                <a:lnTo>
                  <a:pt x="0" y="25311"/>
                </a:lnTo>
                <a:lnTo>
                  <a:pt x="2565" y="37744"/>
                </a:lnTo>
                <a:lnTo>
                  <a:pt x="125234" y="12433"/>
                </a:lnTo>
                <a:lnTo>
                  <a:pt x="122669"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5045392" y="2908847"/>
            <a:ext cx="98263" cy="41669"/>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4749499" y="2980716"/>
            <a:ext cx="30543" cy="41946"/>
          </a:xfrm>
          <a:custGeom>
            <a:avLst/>
            <a:gdLst/>
            <a:ahLst/>
            <a:cxnLst/>
            <a:rect l="l" t="t" r="r" b="b"/>
            <a:pathLst>
              <a:path w="47625" h="65404">
                <a:moveTo>
                  <a:pt x="24396" y="0"/>
                </a:moveTo>
                <a:lnTo>
                  <a:pt x="0" y="40563"/>
                </a:lnTo>
                <a:lnTo>
                  <a:pt x="40576" y="64973"/>
                </a:lnTo>
                <a:lnTo>
                  <a:pt x="47117" y="54089"/>
                </a:lnTo>
                <a:lnTo>
                  <a:pt x="17424" y="36233"/>
                </a:lnTo>
                <a:lnTo>
                  <a:pt x="35280" y="6540"/>
                </a:lnTo>
                <a:lnTo>
                  <a:pt x="24396"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4763017" y="3063786"/>
            <a:ext cx="80634" cy="0"/>
          </a:xfrm>
          <a:custGeom>
            <a:avLst/>
            <a:gdLst/>
            <a:ahLst/>
            <a:cxnLst/>
            <a:rect l="l" t="t" r="r" b="b"/>
            <a:pathLst>
              <a:path w="125730">
                <a:moveTo>
                  <a:pt x="0" y="0"/>
                </a:moveTo>
                <a:lnTo>
                  <a:pt x="125501" y="0"/>
                </a:lnTo>
              </a:path>
            </a:pathLst>
          </a:custGeom>
          <a:ln w="15608">
            <a:solidFill>
              <a:srgbClr val="4C4C4C"/>
            </a:solidFill>
          </a:ln>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5040803" y="3057168"/>
            <a:ext cx="80227" cy="0"/>
          </a:xfrm>
          <a:custGeom>
            <a:avLst/>
            <a:gdLst/>
            <a:ahLst/>
            <a:cxnLst/>
            <a:rect l="l" t="t" r="r" b="b"/>
            <a:pathLst>
              <a:path w="125094">
                <a:moveTo>
                  <a:pt x="0" y="0"/>
                </a:moveTo>
                <a:lnTo>
                  <a:pt x="124637" y="0"/>
                </a:lnTo>
              </a:path>
            </a:pathLst>
          </a:custGeom>
          <a:ln w="15595">
            <a:solidFill>
              <a:srgbClr val="4C4C4C"/>
            </a:solidFill>
          </a:ln>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4757900" y="3043298"/>
            <a:ext cx="28507" cy="43168"/>
          </a:xfrm>
          <a:custGeom>
            <a:avLst/>
            <a:gdLst/>
            <a:ahLst/>
            <a:cxnLst/>
            <a:rect l="l" t="t" r="r" b="b"/>
            <a:pathLst>
              <a:path w="44450" h="67310">
                <a:moveTo>
                  <a:pt x="30937" y="0"/>
                </a:moveTo>
                <a:lnTo>
                  <a:pt x="0" y="35839"/>
                </a:lnTo>
                <a:lnTo>
                  <a:pt x="35852" y="66776"/>
                </a:lnTo>
                <a:lnTo>
                  <a:pt x="44145" y="57162"/>
                </a:lnTo>
                <a:lnTo>
                  <a:pt x="17919" y="34531"/>
                </a:lnTo>
                <a:lnTo>
                  <a:pt x="40551" y="8293"/>
                </a:lnTo>
                <a:lnTo>
                  <a:pt x="30937"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5095796" y="3035542"/>
            <a:ext cx="28507" cy="43168"/>
          </a:xfrm>
          <a:custGeom>
            <a:avLst/>
            <a:gdLst/>
            <a:ahLst/>
            <a:cxnLst/>
            <a:rect l="l" t="t" r="r" b="b"/>
            <a:pathLst>
              <a:path w="44450" h="67310">
                <a:moveTo>
                  <a:pt x="8293" y="0"/>
                </a:moveTo>
                <a:lnTo>
                  <a:pt x="0" y="9613"/>
                </a:lnTo>
                <a:lnTo>
                  <a:pt x="26225" y="32245"/>
                </a:lnTo>
                <a:lnTo>
                  <a:pt x="3594" y="58483"/>
                </a:lnTo>
                <a:lnTo>
                  <a:pt x="13208" y="66776"/>
                </a:lnTo>
                <a:lnTo>
                  <a:pt x="44145" y="30924"/>
                </a:lnTo>
                <a:lnTo>
                  <a:pt x="8293"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4757189" y="3176606"/>
            <a:ext cx="162450" cy="79882"/>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9" name="object 29"/>
          <p:cNvSpPr/>
          <p:nvPr/>
        </p:nvSpPr>
        <p:spPr>
          <a:xfrm>
            <a:off x="4913039" y="2979993"/>
            <a:ext cx="133576" cy="166970"/>
          </a:xfrm>
          <a:custGeom>
            <a:avLst/>
            <a:gdLst/>
            <a:ahLst/>
            <a:cxnLst/>
            <a:rect l="l" t="t" r="r" b="b"/>
            <a:pathLst>
              <a:path w="208280" h="260350">
                <a:moveTo>
                  <a:pt x="148780" y="164588"/>
                </a:moveTo>
                <a:lnTo>
                  <a:pt x="127555" y="164588"/>
                </a:lnTo>
                <a:lnTo>
                  <a:pt x="140281" y="183918"/>
                </a:lnTo>
                <a:lnTo>
                  <a:pt x="135848" y="186839"/>
                </a:lnTo>
                <a:lnTo>
                  <a:pt x="183981" y="259851"/>
                </a:lnTo>
                <a:lnTo>
                  <a:pt x="207654" y="244243"/>
                </a:lnTo>
                <a:lnTo>
                  <a:pt x="161447" y="174151"/>
                </a:lnTo>
                <a:lnTo>
                  <a:pt x="155082" y="174141"/>
                </a:lnTo>
                <a:lnTo>
                  <a:pt x="148780" y="164588"/>
                </a:lnTo>
                <a:close/>
              </a:path>
              <a:path w="208280" h="260350">
                <a:moveTo>
                  <a:pt x="159521" y="171230"/>
                </a:moveTo>
                <a:lnTo>
                  <a:pt x="155089" y="174151"/>
                </a:lnTo>
                <a:lnTo>
                  <a:pt x="161447" y="174151"/>
                </a:lnTo>
                <a:lnTo>
                  <a:pt x="159521" y="171230"/>
                </a:lnTo>
                <a:close/>
              </a:path>
              <a:path w="208280" h="260350">
                <a:moveTo>
                  <a:pt x="70573" y="0"/>
                </a:moveTo>
                <a:lnTo>
                  <a:pt x="38147" y="13090"/>
                </a:lnTo>
                <a:lnTo>
                  <a:pt x="13333" y="37737"/>
                </a:lnTo>
                <a:lnTo>
                  <a:pt x="349" y="68902"/>
                </a:lnTo>
                <a:lnTo>
                  <a:pt x="0" y="102660"/>
                </a:lnTo>
                <a:lnTo>
                  <a:pt x="13090" y="135086"/>
                </a:lnTo>
                <a:lnTo>
                  <a:pt x="36015" y="158723"/>
                </a:lnTo>
                <a:lnTo>
                  <a:pt x="64903" y="171964"/>
                </a:lnTo>
                <a:lnTo>
                  <a:pt x="96500" y="174141"/>
                </a:lnTo>
                <a:lnTo>
                  <a:pt x="127555" y="164588"/>
                </a:lnTo>
                <a:lnTo>
                  <a:pt x="148780" y="164588"/>
                </a:lnTo>
                <a:lnTo>
                  <a:pt x="142971" y="155781"/>
                </a:lnTo>
                <a:lnTo>
                  <a:pt x="99446" y="155781"/>
                </a:lnTo>
                <a:lnTo>
                  <a:pt x="72470" y="155490"/>
                </a:lnTo>
                <a:lnTo>
                  <a:pt x="47564" y="145125"/>
                </a:lnTo>
                <a:lnTo>
                  <a:pt x="27886" y="125333"/>
                </a:lnTo>
                <a:lnTo>
                  <a:pt x="17452" y="99446"/>
                </a:lnTo>
                <a:lnTo>
                  <a:pt x="17743" y="72470"/>
                </a:lnTo>
                <a:lnTo>
                  <a:pt x="28109" y="47564"/>
                </a:lnTo>
                <a:lnTo>
                  <a:pt x="47901" y="27886"/>
                </a:lnTo>
                <a:lnTo>
                  <a:pt x="73787" y="17454"/>
                </a:lnTo>
                <a:lnTo>
                  <a:pt x="139590" y="17454"/>
                </a:lnTo>
                <a:lnTo>
                  <a:pt x="135497" y="13333"/>
                </a:lnTo>
                <a:lnTo>
                  <a:pt x="104332" y="349"/>
                </a:lnTo>
                <a:lnTo>
                  <a:pt x="70573" y="0"/>
                </a:lnTo>
                <a:close/>
              </a:path>
              <a:path w="208280" h="260350">
                <a:moveTo>
                  <a:pt x="139590" y="17454"/>
                </a:moveTo>
                <a:lnTo>
                  <a:pt x="73787" y="17454"/>
                </a:lnTo>
                <a:lnTo>
                  <a:pt x="100763" y="17748"/>
                </a:lnTo>
                <a:lnTo>
                  <a:pt x="125669" y="28114"/>
                </a:lnTo>
                <a:lnTo>
                  <a:pt x="145348" y="47901"/>
                </a:lnTo>
                <a:lnTo>
                  <a:pt x="155774" y="73787"/>
                </a:lnTo>
                <a:lnTo>
                  <a:pt x="155481" y="100763"/>
                </a:lnTo>
                <a:lnTo>
                  <a:pt x="145117" y="125669"/>
                </a:lnTo>
                <a:lnTo>
                  <a:pt x="125333" y="145348"/>
                </a:lnTo>
                <a:lnTo>
                  <a:pt x="99446" y="155781"/>
                </a:lnTo>
                <a:lnTo>
                  <a:pt x="142971" y="155781"/>
                </a:lnTo>
                <a:lnTo>
                  <a:pt x="142338" y="154822"/>
                </a:lnTo>
                <a:lnTo>
                  <a:pt x="163249" y="130046"/>
                </a:lnTo>
                <a:lnTo>
                  <a:pt x="173629" y="100185"/>
                </a:lnTo>
                <a:lnTo>
                  <a:pt x="172815" y="68474"/>
                </a:lnTo>
                <a:lnTo>
                  <a:pt x="160143" y="38147"/>
                </a:lnTo>
                <a:lnTo>
                  <a:pt x="139590" y="17454"/>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0" name="object 30"/>
          <p:cNvSpPr/>
          <p:nvPr/>
        </p:nvSpPr>
        <p:spPr>
          <a:xfrm>
            <a:off x="4923486" y="2990447"/>
            <a:ext cx="90204" cy="90196"/>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1" name="object 31"/>
          <p:cNvSpPr/>
          <p:nvPr/>
        </p:nvSpPr>
        <p:spPr>
          <a:xfrm>
            <a:off x="4536361" y="2919270"/>
            <a:ext cx="24027" cy="24027"/>
          </a:xfrm>
          <a:custGeom>
            <a:avLst/>
            <a:gdLst/>
            <a:ahLst/>
            <a:cxnLst/>
            <a:rect l="l" t="t" r="r" b="b"/>
            <a:pathLst>
              <a:path w="37465" h="37464">
                <a:moveTo>
                  <a:pt x="18592" y="0"/>
                </a:moveTo>
                <a:lnTo>
                  <a:pt x="11353" y="1460"/>
                </a:lnTo>
                <a:lnTo>
                  <a:pt x="5443" y="5443"/>
                </a:lnTo>
                <a:lnTo>
                  <a:pt x="1460" y="11353"/>
                </a:lnTo>
                <a:lnTo>
                  <a:pt x="0" y="18592"/>
                </a:lnTo>
                <a:lnTo>
                  <a:pt x="1460" y="25832"/>
                </a:lnTo>
                <a:lnTo>
                  <a:pt x="5443" y="31742"/>
                </a:lnTo>
                <a:lnTo>
                  <a:pt x="11353" y="35725"/>
                </a:lnTo>
                <a:lnTo>
                  <a:pt x="18592" y="37185"/>
                </a:lnTo>
                <a:lnTo>
                  <a:pt x="25827" y="35725"/>
                </a:lnTo>
                <a:lnTo>
                  <a:pt x="31737" y="31742"/>
                </a:lnTo>
                <a:lnTo>
                  <a:pt x="35723" y="25832"/>
                </a:lnTo>
                <a:lnTo>
                  <a:pt x="37185" y="18592"/>
                </a:lnTo>
                <a:lnTo>
                  <a:pt x="35723" y="11353"/>
                </a:lnTo>
                <a:lnTo>
                  <a:pt x="31737" y="5443"/>
                </a:lnTo>
                <a:lnTo>
                  <a:pt x="25827" y="1460"/>
                </a:lnTo>
                <a:lnTo>
                  <a:pt x="1859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2" name="object 32"/>
          <p:cNvSpPr/>
          <p:nvPr/>
        </p:nvSpPr>
        <p:spPr>
          <a:xfrm>
            <a:off x="4427808" y="2919357"/>
            <a:ext cx="24027" cy="24027"/>
          </a:xfrm>
          <a:custGeom>
            <a:avLst/>
            <a:gdLst/>
            <a:ahLst/>
            <a:cxnLst/>
            <a:rect l="l" t="t" r="r" b="b"/>
            <a:pathLst>
              <a:path w="37465" h="37464">
                <a:moveTo>
                  <a:pt x="16155" y="0"/>
                </a:moveTo>
                <a:lnTo>
                  <a:pt x="9158" y="2351"/>
                </a:lnTo>
                <a:lnTo>
                  <a:pt x="3622" y="7234"/>
                </a:lnTo>
                <a:lnTo>
                  <a:pt x="496" y="13641"/>
                </a:lnTo>
                <a:lnTo>
                  <a:pt x="0" y="20753"/>
                </a:lnTo>
                <a:lnTo>
                  <a:pt x="2351" y="27751"/>
                </a:lnTo>
                <a:lnTo>
                  <a:pt x="7234" y="33293"/>
                </a:lnTo>
                <a:lnTo>
                  <a:pt x="13641" y="36422"/>
                </a:lnTo>
                <a:lnTo>
                  <a:pt x="20753" y="36916"/>
                </a:lnTo>
                <a:lnTo>
                  <a:pt x="27751" y="34558"/>
                </a:lnTo>
                <a:lnTo>
                  <a:pt x="33286" y="29675"/>
                </a:lnTo>
                <a:lnTo>
                  <a:pt x="36412" y="23267"/>
                </a:lnTo>
                <a:lnTo>
                  <a:pt x="36909" y="16155"/>
                </a:lnTo>
                <a:lnTo>
                  <a:pt x="34558" y="9158"/>
                </a:lnTo>
                <a:lnTo>
                  <a:pt x="29675" y="3622"/>
                </a:lnTo>
                <a:lnTo>
                  <a:pt x="23267" y="496"/>
                </a:lnTo>
                <a:lnTo>
                  <a:pt x="16155"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3" name="object 33"/>
          <p:cNvSpPr/>
          <p:nvPr/>
        </p:nvSpPr>
        <p:spPr>
          <a:xfrm>
            <a:off x="4372855" y="3007872"/>
            <a:ext cx="24027" cy="24027"/>
          </a:xfrm>
          <a:custGeom>
            <a:avLst/>
            <a:gdLst/>
            <a:ahLst/>
            <a:cxnLst/>
            <a:rect l="l" t="t" r="r" b="b"/>
            <a:pathLst>
              <a:path w="37465" h="37464">
                <a:moveTo>
                  <a:pt x="20760" y="0"/>
                </a:moveTo>
                <a:lnTo>
                  <a:pt x="13648" y="496"/>
                </a:lnTo>
                <a:lnTo>
                  <a:pt x="7241" y="3622"/>
                </a:lnTo>
                <a:lnTo>
                  <a:pt x="2358" y="9158"/>
                </a:lnTo>
                <a:lnTo>
                  <a:pt x="0" y="16155"/>
                </a:lnTo>
                <a:lnTo>
                  <a:pt x="494" y="23267"/>
                </a:lnTo>
                <a:lnTo>
                  <a:pt x="3622" y="29675"/>
                </a:lnTo>
                <a:lnTo>
                  <a:pt x="9165" y="34558"/>
                </a:lnTo>
                <a:lnTo>
                  <a:pt x="16163" y="36909"/>
                </a:lnTo>
                <a:lnTo>
                  <a:pt x="23275" y="36412"/>
                </a:lnTo>
                <a:lnTo>
                  <a:pt x="29682" y="33286"/>
                </a:lnTo>
                <a:lnTo>
                  <a:pt x="34565" y="27751"/>
                </a:lnTo>
                <a:lnTo>
                  <a:pt x="36916" y="20753"/>
                </a:lnTo>
                <a:lnTo>
                  <a:pt x="36419" y="13641"/>
                </a:lnTo>
                <a:lnTo>
                  <a:pt x="33293" y="7234"/>
                </a:lnTo>
                <a:lnTo>
                  <a:pt x="27758" y="2351"/>
                </a:lnTo>
                <a:lnTo>
                  <a:pt x="20760"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4" name="object 34"/>
          <p:cNvSpPr/>
          <p:nvPr/>
        </p:nvSpPr>
        <p:spPr>
          <a:xfrm>
            <a:off x="4319081" y="3109198"/>
            <a:ext cx="24027" cy="24027"/>
          </a:xfrm>
          <a:custGeom>
            <a:avLst/>
            <a:gdLst/>
            <a:ahLst/>
            <a:cxnLst/>
            <a:rect l="l" t="t" r="r" b="b"/>
            <a:pathLst>
              <a:path w="37465" h="37464">
                <a:moveTo>
                  <a:pt x="18592" y="0"/>
                </a:moveTo>
                <a:lnTo>
                  <a:pt x="11353" y="1462"/>
                </a:lnTo>
                <a:lnTo>
                  <a:pt x="5443" y="5448"/>
                </a:lnTo>
                <a:lnTo>
                  <a:pt x="1460" y="11358"/>
                </a:lnTo>
                <a:lnTo>
                  <a:pt x="0" y="18592"/>
                </a:lnTo>
                <a:lnTo>
                  <a:pt x="1460" y="25832"/>
                </a:lnTo>
                <a:lnTo>
                  <a:pt x="5443" y="31742"/>
                </a:lnTo>
                <a:lnTo>
                  <a:pt x="11353" y="35725"/>
                </a:lnTo>
                <a:lnTo>
                  <a:pt x="18592" y="37185"/>
                </a:lnTo>
                <a:lnTo>
                  <a:pt x="25832" y="35725"/>
                </a:lnTo>
                <a:lnTo>
                  <a:pt x="31742" y="31742"/>
                </a:lnTo>
                <a:lnTo>
                  <a:pt x="35725" y="25832"/>
                </a:lnTo>
                <a:lnTo>
                  <a:pt x="37185" y="18592"/>
                </a:lnTo>
                <a:lnTo>
                  <a:pt x="35725" y="11358"/>
                </a:lnTo>
                <a:lnTo>
                  <a:pt x="31742" y="5448"/>
                </a:lnTo>
                <a:lnTo>
                  <a:pt x="25832" y="1462"/>
                </a:lnTo>
                <a:lnTo>
                  <a:pt x="1859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5" name="object 35"/>
          <p:cNvSpPr/>
          <p:nvPr/>
        </p:nvSpPr>
        <p:spPr>
          <a:xfrm>
            <a:off x="4367589" y="3210578"/>
            <a:ext cx="24027" cy="24027"/>
          </a:xfrm>
          <a:custGeom>
            <a:avLst/>
            <a:gdLst/>
            <a:ahLst/>
            <a:cxnLst/>
            <a:rect l="l" t="t" r="r" b="b"/>
            <a:pathLst>
              <a:path w="37465" h="37464">
                <a:moveTo>
                  <a:pt x="16155" y="0"/>
                </a:moveTo>
                <a:lnTo>
                  <a:pt x="9158" y="2351"/>
                </a:lnTo>
                <a:lnTo>
                  <a:pt x="3622" y="7234"/>
                </a:lnTo>
                <a:lnTo>
                  <a:pt x="496" y="13641"/>
                </a:lnTo>
                <a:lnTo>
                  <a:pt x="0" y="20753"/>
                </a:lnTo>
                <a:lnTo>
                  <a:pt x="2351" y="27751"/>
                </a:lnTo>
                <a:lnTo>
                  <a:pt x="7234" y="33286"/>
                </a:lnTo>
                <a:lnTo>
                  <a:pt x="13641" y="36412"/>
                </a:lnTo>
                <a:lnTo>
                  <a:pt x="20753" y="36909"/>
                </a:lnTo>
                <a:lnTo>
                  <a:pt x="27751" y="34558"/>
                </a:lnTo>
                <a:lnTo>
                  <a:pt x="33293" y="29675"/>
                </a:lnTo>
                <a:lnTo>
                  <a:pt x="36422" y="23267"/>
                </a:lnTo>
                <a:lnTo>
                  <a:pt x="36916" y="16155"/>
                </a:lnTo>
                <a:lnTo>
                  <a:pt x="34558" y="9158"/>
                </a:lnTo>
                <a:lnTo>
                  <a:pt x="29675" y="3622"/>
                </a:lnTo>
                <a:lnTo>
                  <a:pt x="23267" y="496"/>
                </a:lnTo>
                <a:lnTo>
                  <a:pt x="16155"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6" name="object 36"/>
          <p:cNvSpPr/>
          <p:nvPr/>
        </p:nvSpPr>
        <p:spPr>
          <a:xfrm>
            <a:off x="4427807" y="3307161"/>
            <a:ext cx="24027" cy="24027"/>
          </a:xfrm>
          <a:custGeom>
            <a:avLst/>
            <a:gdLst/>
            <a:ahLst/>
            <a:cxnLst/>
            <a:rect l="l" t="t" r="r" b="b"/>
            <a:pathLst>
              <a:path w="37465" h="37464">
                <a:moveTo>
                  <a:pt x="20753" y="0"/>
                </a:moveTo>
                <a:lnTo>
                  <a:pt x="13641" y="496"/>
                </a:lnTo>
                <a:lnTo>
                  <a:pt x="7234" y="3622"/>
                </a:lnTo>
                <a:lnTo>
                  <a:pt x="2351" y="9158"/>
                </a:lnTo>
                <a:lnTo>
                  <a:pt x="0" y="16155"/>
                </a:lnTo>
                <a:lnTo>
                  <a:pt x="496" y="23267"/>
                </a:lnTo>
                <a:lnTo>
                  <a:pt x="3622" y="29675"/>
                </a:lnTo>
                <a:lnTo>
                  <a:pt x="9158" y="34558"/>
                </a:lnTo>
                <a:lnTo>
                  <a:pt x="16155" y="36916"/>
                </a:lnTo>
                <a:lnTo>
                  <a:pt x="23267" y="36422"/>
                </a:lnTo>
                <a:lnTo>
                  <a:pt x="29675" y="33293"/>
                </a:lnTo>
                <a:lnTo>
                  <a:pt x="34558" y="27751"/>
                </a:lnTo>
                <a:lnTo>
                  <a:pt x="36916" y="20753"/>
                </a:lnTo>
                <a:lnTo>
                  <a:pt x="36422" y="13641"/>
                </a:lnTo>
                <a:lnTo>
                  <a:pt x="33293" y="7234"/>
                </a:lnTo>
                <a:lnTo>
                  <a:pt x="27751" y="2351"/>
                </a:lnTo>
                <a:lnTo>
                  <a:pt x="20753"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7" name="object 37"/>
          <p:cNvSpPr/>
          <p:nvPr/>
        </p:nvSpPr>
        <p:spPr>
          <a:xfrm>
            <a:off x="4536357" y="3307071"/>
            <a:ext cx="24027" cy="24027"/>
          </a:xfrm>
          <a:custGeom>
            <a:avLst/>
            <a:gdLst/>
            <a:ahLst/>
            <a:cxnLst/>
            <a:rect l="l" t="t" r="r" b="b"/>
            <a:pathLst>
              <a:path w="37465" h="37464">
                <a:moveTo>
                  <a:pt x="18592" y="0"/>
                </a:moveTo>
                <a:lnTo>
                  <a:pt x="11358" y="1460"/>
                </a:lnTo>
                <a:lnTo>
                  <a:pt x="5448" y="5443"/>
                </a:lnTo>
                <a:lnTo>
                  <a:pt x="1462" y="11353"/>
                </a:lnTo>
                <a:lnTo>
                  <a:pt x="0" y="18592"/>
                </a:lnTo>
                <a:lnTo>
                  <a:pt x="1462" y="25832"/>
                </a:lnTo>
                <a:lnTo>
                  <a:pt x="5448" y="31742"/>
                </a:lnTo>
                <a:lnTo>
                  <a:pt x="11358" y="35725"/>
                </a:lnTo>
                <a:lnTo>
                  <a:pt x="18592" y="37185"/>
                </a:lnTo>
                <a:lnTo>
                  <a:pt x="25832" y="35725"/>
                </a:lnTo>
                <a:lnTo>
                  <a:pt x="31742" y="31742"/>
                </a:lnTo>
                <a:lnTo>
                  <a:pt x="35725" y="25832"/>
                </a:lnTo>
                <a:lnTo>
                  <a:pt x="37185" y="18592"/>
                </a:lnTo>
                <a:lnTo>
                  <a:pt x="35725" y="11353"/>
                </a:lnTo>
                <a:lnTo>
                  <a:pt x="31742" y="5443"/>
                </a:lnTo>
                <a:lnTo>
                  <a:pt x="25832" y="1460"/>
                </a:lnTo>
                <a:lnTo>
                  <a:pt x="1859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8" name="object 38"/>
          <p:cNvSpPr/>
          <p:nvPr/>
        </p:nvSpPr>
        <p:spPr>
          <a:xfrm>
            <a:off x="4645087" y="3307157"/>
            <a:ext cx="24027" cy="24027"/>
          </a:xfrm>
          <a:custGeom>
            <a:avLst/>
            <a:gdLst/>
            <a:ahLst/>
            <a:cxnLst/>
            <a:rect l="l" t="t" r="r" b="b"/>
            <a:pathLst>
              <a:path w="37465" h="37464">
                <a:moveTo>
                  <a:pt x="16155" y="0"/>
                </a:moveTo>
                <a:lnTo>
                  <a:pt x="9158" y="2358"/>
                </a:lnTo>
                <a:lnTo>
                  <a:pt x="3622" y="7241"/>
                </a:lnTo>
                <a:lnTo>
                  <a:pt x="496" y="13648"/>
                </a:lnTo>
                <a:lnTo>
                  <a:pt x="0" y="20760"/>
                </a:lnTo>
                <a:lnTo>
                  <a:pt x="2351" y="27758"/>
                </a:lnTo>
                <a:lnTo>
                  <a:pt x="7234" y="33293"/>
                </a:lnTo>
                <a:lnTo>
                  <a:pt x="13641" y="36419"/>
                </a:lnTo>
                <a:lnTo>
                  <a:pt x="20753" y="36916"/>
                </a:lnTo>
                <a:lnTo>
                  <a:pt x="27751" y="34565"/>
                </a:lnTo>
                <a:lnTo>
                  <a:pt x="33286" y="29682"/>
                </a:lnTo>
                <a:lnTo>
                  <a:pt x="36412" y="23275"/>
                </a:lnTo>
                <a:lnTo>
                  <a:pt x="36909" y="16163"/>
                </a:lnTo>
                <a:lnTo>
                  <a:pt x="34558" y="9165"/>
                </a:lnTo>
                <a:lnTo>
                  <a:pt x="29675" y="3622"/>
                </a:lnTo>
                <a:lnTo>
                  <a:pt x="23267" y="494"/>
                </a:lnTo>
                <a:lnTo>
                  <a:pt x="16155"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39" name="object 39"/>
          <p:cNvSpPr/>
          <p:nvPr/>
        </p:nvSpPr>
        <p:spPr>
          <a:xfrm>
            <a:off x="4706281" y="3210580"/>
            <a:ext cx="24027" cy="24027"/>
          </a:xfrm>
          <a:custGeom>
            <a:avLst/>
            <a:gdLst/>
            <a:ahLst/>
            <a:cxnLst/>
            <a:rect l="l" t="t" r="r" b="b"/>
            <a:pathLst>
              <a:path w="37464" h="37464">
                <a:moveTo>
                  <a:pt x="20753" y="0"/>
                </a:moveTo>
                <a:lnTo>
                  <a:pt x="13641" y="496"/>
                </a:lnTo>
                <a:lnTo>
                  <a:pt x="7234" y="3622"/>
                </a:lnTo>
                <a:lnTo>
                  <a:pt x="2351" y="9158"/>
                </a:lnTo>
                <a:lnTo>
                  <a:pt x="0" y="16155"/>
                </a:lnTo>
                <a:lnTo>
                  <a:pt x="496" y="23267"/>
                </a:lnTo>
                <a:lnTo>
                  <a:pt x="3622" y="29675"/>
                </a:lnTo>
                <a:lnTo>
                  <a:pt x="9158" y="34558"/>
                </a:lnTo>
                <a:lnTo>
                  <a:pt x="16155" y="36909"/>
                </a:lnTo>
                <a:lnTo>
                  <a:pt x="23267" y="36412"/>
                </a:lnTo>
                <a:lnTo>
                  <a:pt x="29675" y="33286"/>
                </a:lnTo>
                <a:lnTo>
                  <a:pt x="34558" y="27751"/>
                </a:lnTo>
                <a:lnTo>
                  <a:pt x="36916" y="20753"/>
                </a:lnTo>
                <a:lnTo>
                  <a:pt x="36422" y="13641"/>
                </a:lnTo>
                <a:lnTo>
                  <a:pt x="33293" y="7234"/>
                </a:lnTo>
                <a:lnTo>
                  <a:pt x="27751" y="2351"/>
                </a:lnTo>
                <a:lnTo>
                  <a:pt x="20753"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40" name="object 40"/>
          <p:cNvSpPr/>
          <p:nvPr/>
        </p:nvSpPr>
        <p:spPr>
          <a:xfrm>
            <a:off x="4753637" y="3109203"/>
            <a:ext cx="24027" cy="24027"/>
          </a:xfrm>
          <a:custGeom>
            <a:avLst/>
            <a:gdLst/>
            <a:ahLst/>
            <a:cxnLst/>
            <a:rect l="l" t="t" r="r" b="b"/>
            <a:pathLst>
              <a:path w="37464" h="37464">
                <a:moveTo>
                  <a:pt x="18592" y="0"/>
                </a:moveTo>
                <a:lnTo>
                  <a:pt x="11353" y="1460"/>
                </a:lnTo>
                <a:lnTo>
                  <a:pt x="5443" y="5443"/>
                </a:lnTo>
                <a:lnTo>
                  <a:pt x="1460" y="11353"/>
                </a:lnTo>
                <a:lnTo>
                  <a:pt x="0" y="18592"/>
                </a:lnTo>
                <a:lnTo>
                  <a:pt x="1460" y="25827"/>
                </a:lnTo>
                <a:lnTo>
                  <a:pt x="5443" y="31737"/>
                </a:lnTo>
                <a:lnTo>
                  <a:pt x="11353" y="35723"/>
                </a:lnTo>
                <a:lnTo>
                  <a:pt x="18592" y="37185"/>
                </a:lnTo>
                <a:lnTo>
                  <a:pt x="25832" y="35723"/>
                </a:lnTo>
                <a:lnTo>
                  <a:pt x="31742" y="31737"/>
                </a:lnTo>
                <a:lnTo>
                  <a:pt x="35725" y="25827"/>
                </a:lnTo>
                <a:lnTo>
                  <a:pt x="37185" y="18592"/>
                </a:lnTo>
                <a:lnTo>
                  <a:pt x="35725" y="11353"/>
                </a:lnTo>
                <a:lnTo>
                  <a:pt x="31742" y="5443"/>
                </a:lnTo>
                <a:lnTo>
                  <a:pt x="25832" y="1460"/>
                </a:lnTo>
                <a:lnTo>
                  <a:pt x="1859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41" name="object 41"/>
          <p:cNvSpPr/>
          <p:nvPr/>
        </p:nvSpPr>
        <p:spPr>
          <a:xfrm>
            <a:off x="4706278" y="3007874"/>
            <a:ext cx="24027" cy="24027"/>
          </a:xfrm>
          <a:custGeom>
            <a:avLst/>
            <a:gdLst/>
            <a:ahLst/>
            <a:cxnLst/>
            <a:rect l="l" t="t" r="r" b="b"/>
            <a:pathLst>
              <a:path w="37464" h="37464">
                <a:moveTo>
                  <a:pt x="16163" y="0"/>
                </a:moveTo>
                <a:lnTo>
                  <a:pt x="9165" y="2351"/>
                </a:lnTo>
                <a:lnTo>
                  <a:pt x="3622" y="7234"/>
                </a:lnTo>
                <a:lnTo>
                  <a:pt x="494" y="13641"/>
                </a:lnTo>
                <a:lnTo>
                  <a:pt x="0" y="20753"/>
                </a:lnTo>
                <a:lnTo>
                  <a:pt x="2358" y="27751"/>
                </a:lnTo>
                <a:lnTo>
                  <a:pt x="7241" y="33286"/>
                </a:lnTo>
                <a:lnTo>
                  <a:pt x="13648" y="36412"/>
                </a:lnTo>
                <a:lnTo>
                  <a:pt x="20760" y="36909"/>
                </a:lnTo>
                <a:lnTo>
                  <a:pt x="27758" y="34558"/>
                </a:lnTo>
                <a:lnTo>
                  <a:pt x="33293" y="29675"/>
                </a:lnTo>
                <a:lnTo>
                  <a:pt x="36419" y="23267"/>
                </a:lnTo>
                <a:lnTo>
                  <a:pt x="36916" y="16155"/>
                </a:lnTo>
                <a:lnTo>
                  <a:pt x="34565" y="9158"/>
                </a:lnTo>
                <a:lnTo>
                  <a:pt x="29682" y="3622"/>
                </a:lnTo>
                <a:lnTo>
                  <a:pt x="23275" y="496"/>
                </a:lnTo>
                <a:lnTo>
                  <a:pt x="16163"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42" name="object 42"/>
          <p:cNvSpPr/>
          <p:nvPr/>
        </p:nvSpPr>
        <p:spPr>
          <a:xfrm>
            <a:off x="4645083" y="2919356"/>
            <a:ext cx="24027" cy="24027"/>
          </a:xfrm>
          <a:custGeom>
            <a:avLst/>
            <a:gdLst/>
            <a:ahLst/>
            <a:cxnLst/>
            <a:rect l="l" t="t" r="r" b="b"/>
            <a:pathLst>
              <a:path w="37465" h="37464">
                <a:moveTo>
                  <a:pt x="20760" y="0"/>
                </a:moveTo>
                <a:lnTo>
                  <a:pt x="13648" y="494"/>
                </a:lnTo>
                <a:lnTo>
                  <a:pt x="7241" y="3622"/>
                </a:lnTo>
                <a:lnTo>
                  <a:pt x="2358" y="9165"/>
                </a:lnTo>
                <a:lnTo>
                  <a:pt x="0" y="16163"/>
                </a:lnTo>
                <a:lnTo>
                  <a:pt x="494" y="23275"/>
                </a:lnTo>
                <a:lnTo>
                  <a:pt x="3622" y="29682"/>
                </a:lnTo>
                <a:lnTo>
                  <a:pt x="9165" y="34565"/>
                </a:lnTo>
                <a:lnTo>
                  <a:pt x="16163" y="36916"/>
                </a:lnTo>
                <a:lnTo>
                  <a:pt x="23275" y="36419"/>
                </a:lnTo>
                <a:lnTo>
                  <a:pt x="29682" y="33293"/>
                </a:lnTo>
                <a:lnTo>
                  <a:pt x="34565" y="27758"/>
                </a:lnTo>
                <a:lnTo>
                  <a:pt x="36916" y="20760"/>
                </a:lnTo>
                <a:lnTo>
                  <a:pt x="36419" y="13648"/>
                </a:lnTo>
                <a:lnTo>
                  <a:pt x="33293" y="7241"/>
                </a:lnTo>
                <a:lnTo>
                  <a:pt x="27758" y="2358"/>
                </a:lnTo>
                <a:lnTo>
                  <a:pt x="20760"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43" name="object 43"/>
          <p:cNvSpPr txBox="1"/>
          <p:nvPr/>
        </p:nvSpPr>
        <p:spPr>
          <a:xfrm>
            <a:off x="6149668" y="2758922"/>
            <a:ext cx="1898167" cy="559985"/>
          </a:xfrm>
          <a:prstGeom prst="rect">
            <a:avLst/>
          </a:prstGeom>
        </p:spPr>
        <p:txBody>
          <a:bodyPr vert="horz" wrap="square" lIns="0" tIns="66381" rIns="0" bIns="0" rtlCol="0">
            <a:spAutoFit/>
          </a:bodyPr>
          <a:lstStyle/>
          <a:p>
            <a:pPr marL="105879" defTabSz="586405">
              <a:spcBef>
                <a:spcPts val="523"/>
              </a:spcBef>
            </a:pPr>
            <a:r>
              <a:rPr sz="770" b="1" spc="13" dirty="0">
                <a:solidFill>
                  <a:srgbClr val="534F4F"/>
                </a:solidFill>
                <a:latin typeface="Trebuchet MS" panose="020B0603020202020204"/>
                <a:cs typeface="Trebuchet MS" panose="020B0603020202020204"/>
              </a:rPr>
              <a:t>Validators</a:t>
            </a:r>
            <a:endParaRPr sz="770">
              <a:solidFill>
                <a:prstClr val="black"/>
              </a:solidFill>
              <a:latin typeface="Trebuchet MS" panose="020B0603020202020204"/>
              <a:cs typeface="Trebuchet MS" panose="020B0603020202020204"/>
            </a:endParaRPr>
          </a:p>
          <a:p>
            <a:pPr marL="8145" marR="3258" defTabSz="586405">
              <a:lnSpc>
                <a:spcPct val="117000"/>
              </a:lnSpc>
              <a:spcBef>
                <a:spcPts val="257"/>
              </a:spcBef>
            </a:pPr>
            <a:r>
              <a:rPr sz="641" spc="3" dirty="0">
                <a:solidFill>
                  <a:srgbClr val="544F4F"/>
                </a:solidFill>
                <a:latin typeface="Arial Unicode MS" panose="020B0604020202020204" charset="-122"/>
                <a:cs typeface="Arial Unicode MS" panose="020B0604020202020204" charset="-122"/>
              </a:rPr>
              <a:t>Secure </a:t>
            </a:r>
            <a:r>
              <a:rPr sz="641" spc="10" dirty="0">
                <a:solidFill>
                  <a:srgbClr val="544F4F"/>
                </a:solidFill>
                <a:latin typeface="Arial Unicode MS" panose="020B0604020202020204" charset="-122"/>
                <a:cs typeface="Arial Unicode MS" panose="020B0604020202020204" charset="-122"/>
              </a:rPr>
              <a:t>the </a:t>
            </a:r>
            <a:r>
              <a:rPr sz="641" spc="16" dirty="0">
                <a:solidFill>
                  <a:srgbClr val="544F4F"/>
                </a:solidFill>
                <a:latin typeface="Arial Unicode MS" panose="020B0604020202020204" charset="-122"/>
                <a:cs typeface="Arial Unicode MS" panose="020B0604020202020204" charset="-122"/>
              </a:rPr>
              <a:t>relay </a:t>
            </a:r>
            <a:r>
              <a:rPr sz="641" spc="6" dirty="0">
                <a:solidFill>
                  <a:srgbClr val="544F4F"/>
                </a:solidFill>
                <a:latin typeface="Arial Unicode MS" panose="020B0604020202020204" charset="-122"/>
                <a:cs typeface="Arial Unicode MS" panose="020B0604020202020204" charset="-122"/>
              </a:rPr>
              <a:t>chain </a:t>
            </a:r>
            <a:r>
              <a:rPr sz="641" spc="-16" dirty="0">
                <a:solidFill>
                  <a:srgbClr val="544F4F"/>
                </a:solidFill>
                <a:latin typeface="Arial Unicode MS" panose="020B0604020202020204" charset="-122"/>
                <a:cs typeface="Arial Unicode MS" panose="020B0604020202020204" charset="-122"/>
              </a:rPr>
              <a:t>by </a:t>
            </a:r>
            <a:r>
              <a:rPr sz="641" spc="16" dirty="0">
                <a:solidFill>
                  <a:srgbClr val="544F4F"/>
                </a:solidFill>
                <a:latin typeface="Arial Unicode MS" panose="020B0604020202020204" charset="-122"/>
                <a:cs typeface="Arial Unicode MS" panose="020B0604020202020204" charset="-122"/>
              </a:rPr>
              <a:t>staking </a:t>
            </a:r>
            <a:r>
              <a:rPr sz="641" spc="-32" dirty="0">
                <a:solidFill>
                  <a:srgbClr val="544F4F"/>
                </a:solidFill>
                <a:latin typeface="Arial Unicode MS" panose="020B0604020202020204" charset="-122"/>
                <a:cs typeface="Arial Unicode MS" panose="020B0604020202020204" charset="-122"/>
              </a:rPr>
              <a:t>DOTs, </a:t>
            </a:r>
            <a:r>
              <a:rPr sz="641" spc="10" dirty="0">
                <a:solidFill>
                  <a:srgbClr val="544F4F"/>
                </a:solidFill>
                <a:latin typeface="Arial Unicode MS" panose="020B0604020202020204" charset="-122"/>
                <a:cs typeface="Arial Unicode MS" panose="020B0604020202020204" charset="-122"/>
              </a:rPr>
              <a:t>validating  </a:t>
            </a:r>
            <a:r>
              <a:rPr sz="641" spc="3" dirty="0">
                <a:solidFill>
                  <a:srgbClr val="544F4F"/>
                </a:solidFill>
                <a:latin typeface="Arial Unicode MS" panose="020B0604020202020204" charset="-122"/>
                <a:cs typeface="Arial Unicode MS" panose="020B0604020202020204" charset="-122"/>
              </a:rPr>
              <a:t>proofs</a:t>
            </a:r>
            <a:r>
              <a:rPr sz="641" spc="-35" dirty="0">
                <a:solidFill>
                  <a:srgbClr val="544F4F"/>
                </a:solidFill>
                <a:latin typeface="Arial Unicode MS" panose="020B0604020202020204" charset="-122"/>
                <a:cs typeface="Arial Unicode MS" panose="020B0604020202020204" charset="-122"/>
              </a:rPr>
              <a:t> </a:t>
            </a:r>
            <a:r>
              <a:rPr sz="641" spc="19" dirty="0">
                <a:solidFill>
                  <a:srgbClr val="544F4F"/>
                </a:solidFill>
                <a:latin typeface="Arial Unicode MS" panose="020B0604020202020204" charset="-122"/>
                <a:cs typeface="Arial Unicode MS" panose="020B0604020202020204" charset="-122"/>
              </a:rPr>
              <a:t>from</a:t>
            </a:r>
            <a:r>
              <a:rPr sz="641" spc="-32" dirty="0">
                <a:solidFill>
                  <a:srgbClr val="544F4F"/>
                </a:solidFill>
                <a:latin typeface="Arial Unicode MS" panose="020B0604020202020204" charset="-122"/>
                <a:cs typeface="Arial Unicode MS" panose="020B0604020202020204" charset="-122"/>
              </a:rPr>
              <a:t> </a:t>
            </a:r>
            <a:r>
              <a:rPr sz="641" spc="10" dirty="0">
                <a:solidFill>
                  <a:srgbClr val="544F4F"/>
                </a:solidFill>
                <a:latin typeface="Arial Unicode MS" panose="020B0604020202020204" charset="-122"/>
                <a:cs typeface="Arial Unicode MS" panose="020B0604020202020204" charset="-122"/>
              </a:rPr>
              <a:t>collators</a:t>
            </a:r>
            <a:r>
              <a:rPr sz="641" spc="-32" dirty="0">
                <a:solidFill>
                  <a:srgbClr val="544F4F"/>
                </a:solidFill>
                <a:latin typeface="Arial Unicode MS" panose="020B0604020202020204" charset="-122"/>
                <a:cs typeface="Arial Unicode MS" panose="020B0604020202020204" charset="-122"/>
              </a:rPr>
              <a:t> </a:t>
            </a:r>
            <a:r>
              <a:rPr sz="641" spc="-13" dirty="0">
                <a:solidFill>
                  <a:srgbClr val="544F4F"/>
                </a:solidFill>
                <a:latin typeface="Arial Unicode MS" panose="020B0604020202020204" charset="-122"/>
                <a:cs typeface="Arial Unicode MS" panose="020B0604020202020204" charset="-122"/>
              </a:rPr>
              <a:t>and</a:t>
            </a:r>
            <a:r>
              <a:rPr sz="641" spc="-32" dirty="0">
                <a:solidFill>
                  <a:srgbClr val="544F4F"/>
                </a:solidFill>
                <a:latin typeface="Arial Unicode MS" panose="020B0604020202020204" charset="-122"/>
                <a:cs typeface="Arial Unicode MS" panose="020B0604020202020204" charset="-122"/>
              </a:rPr>
              <a:t> </a:t>
            </a:r>
            <a:r>
              <a:rPr sz="641" spc="6" dirty="0">
                <a:solidFill>
                  <a:srgbClr val="544F4F"/>
                </a:solidFill>
                <a:latin typeface="Arial Unicode MS" panose="020B0604020202020204" charset="-122"/>
                <a:cs typeface="Arial Unicode MS" panose="020B0604020202020204" charset="-122"/>
              </a:rPr>
              <a:t>participating</a:t>
            </a:r>
            <a:r>
              <a:rPr sz="641" spc="-32" dirty="0">
                <a:solidFill>
                  <a:srgbClr val="544F4F"/>
                </a:solidFill>
                <a:latin typeface="Arial Unicode MS" panose="020B0604020202020204" charset="-122"/>
                <a:cs typeface="Arial Unicode MS" panose="020B0604020202020204" charset="-122"/>
              </a:rPr>
              <a:t> </a:t>
            </a:r>
            <a:r>
              <a:rPr sz="641" spc="6" dirty="0">
                <a:solidFill>
                  <a:srgbClr val="544F4F"/>
                </a:solidFill>
                <a:latin typeface="Arial Unicode MS" panose="020B0604020202020204" charset="-122"/>
                <a:cs typeface="Arial Unicode MS" panose="020B0604020202020204" charset="-122"/>
              </a:rPr>
              <a:t>in</a:t>
            </a:r>
            <a:r>
              <a:rPr sz="641" spc="-32" dirty="0">
                <a:solidFill>
                  <a:srgbClr val="544F4F"/>
                </a:solidFill>
                <a:latin typeface="Arial Unicode MS" panose="020B0604020202020204" charset="-122"/>
                <a:cs typeface="Arial Unicode MS" panose="020B0604020202020204" charset="-122"/>
              </a:rPr>
              <a:t> </a:t>
            </a:r>
            <a:r>
              <a:rPr sz="641" spc="3" dirty="0">
                <a:solidFill>
                  <a:srgbClr val="544F4F"/>
                </a:solidFill>
                <a:latin typeface="Arial Unicode MS" panose="020B0604020202020204" charset="-122"/>
                <a:cs typeface="Arial Unicode MS" panose="020B0604020202020204" charset="-122"/>
              </a:rPr>
              <a:t>consensus  </a:t>
            </a:r>
            <a:r>
              <a:rPr sz="641" spc="22" dirty="0">
                <a:solidFill>
                  <a:srgbClr val="544F4F"/>
                </a:solidFill>
                <a:latin typeface="Arial Unicode MS" panose="020B0604020202020204" charset="-122"/>
                <a:cs typeface="Arial Unicode MS" panose="020B0604020202020204" charset="-122"/>
              </a:rPr>
              <a:t>with </a:t>
            </a:r>
            <a:r>
              <a:rPr sz="641" spc="16" dirty="0">
                <a:solidFill>
                  <a:srgbClr val="544F4F"/>
                </a:solidFill>
                <a:latin typeface="Arial Unicode MS" panose="020B0604020202020204" charset="-122"/>
                <a:cs typeface="Arial Unicode MS" panose="020B0604020202020204" charset="-122"/>
              </a:rPr>
              <a:t>other</a:t>
            </a:r>
            <a:r>
              <a:rPr sz="641" spc="-38" dirty="0">
                <a:solidFill>
                  <a:srgbClr val="544F4F"/>
                </a:solidFill>
                <a:latin typeface="Arial Unicode MS" panose="020B0604020202020204" charset="-122"/>
                <a:cs typeface="Arial Unicode MS" panose="020B0604020202020204" charset="-122"/>
              </a:rPr>
              <a:t> </a:t>
            </a:r>
            <a:r>
              <a:rPr sz="641" spc="13" dirty="0">
                <a:solidFill>
                  <a:srgbClr val="544F4F"/>
                </a:solidFill>
                <a:latin typeface="Arial Unicode MS" panose="020B0604020202020204" charset="-122"/>
                <a:cs typeface="Arial Unicode MS" panose="020B0604020202020204" charset="-122"/>
              </a:rPr>
              <a:t>validators.</a:t>
            </a:r>
            <a:endParaRPr sz="641">
              <a:solidFill>
                <a:prstClr val="black"/>
              </a:solidFill>
              <a:latin typeface="Arial Unicode MS" panose="020B0604020202020204" charset="-122"/>
              <a:cs typeface="Arial Unicode MS" panose="020B0604020202020204" charset="-122"/>
            </a:endParaRPr>
          </a:p>
        </p:txBody>
      </p:sp>
      <p:sp>
        <p:nvSpPr>
          <p:cNvPr id="44" name="object 44"/>
          <p:cNvSpPr/>
          <p:nvPr/>
        </p:nvSpPr>
        <p:spPr>
          <a:xfrm>
            <a:off x="6163420" y="2861173"/>
            <a:ext cx="49634" cy="49643"/>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5" name="object 45"/>
          <p:cNvSpPr/>
          <p:nvPr/>
        </p:nvSpPr>
        <p:spPr>
          <a:xfrm>
            <a:off x="4774245" y="4179266"/>
            <a:ext cx="140776" cy="140776"/>
          </a:xfrm>
          <a:prstGeom prst="rect">
            <a:avLst/>
          </a:prstGeom>
          <a:blipFill>
            <a:blip r:embed="rId1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6" name="object 46"/>
          <p:cNvSpPr txBox="1"/>
          <p:nvPr/>
        </p:nvSpPr>
        <p:spPr>
          <a:xfrm>
            <a:off x="4807881" y="4182537"/>
            <a:ext cx="78598" cy="118361"/>
          </a:xfrm>
          <a:prstGeom prst="rect">
            <a:avLst/>
          </a:prstGeom>
        </p:spPr>
        <p:txBody>
          <a:bodyPr vert="horz" wrap="square" lIns="0" tIns="9774" rIns="0" bIns="0" rtlCol="0">
            <a:spAutoFit/>
          </a:bodyPr>
          <a:lstStyle/>
          <a:p>
            <a:pPr marL="8145" defTabSz="586405">
              <a:spcBef>
                <a:spcPts val="77"/>
              </a:spcBef>
            </a:pPr>
            <a:r>
              <a:rPr sz="705" spc="-6" dirty="0">
                <a:solidFill>
                  <a:srgbClr val="4C4C4C"/>
                </a:solidFill>
                <a:latin typeface="Century Gothic" panose="020B0502020202020204"/>
                <a:cs typeface="Century Gothic" panose="020B0502020202020204"/>
              </a:rPr>
              <a:t>V</a:t>
            </a:r>
            <a:endParaRPr sz="705">
              <a:solidFill>
                <a:prstClr val="black"/>
              </a:solidFill>
              <a:latin typeface="Century Gothic" panose="020B0502020202020204"/>
              <a:cs typeface="Century Gothic" panose="020B0502020202020204"/>
            </a:endParaRPr>
          </a:p>
        </p:txBody>
      </p:sp>
      <p:sp>
        <p:nvSpPr>
          <p:cNvPr id="47" name="object 47"/>
          <p:cNvSpPr/>
          <p:nvPr/>
        </p:nvSpPr>
        <p:spPr>
          <a:xfrm>
            <a:off x="4936029" y="4319156"/>
            <a:ext cx="70388" cy="70388"/>
          </a:xfrm>
          <a:prstGeom prst="rect">
            <a:avLst/>
          </a:prstGeom>
          <a:blipFill>
            <a:blip r:embed="rId1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8" name="object 48"/>
          <p:cNvSpPr txBox="1"/>
          <p:nvPr/>
        </p:nvSpPr>
        <p:spPr>
          <a:xfrm>
            <a:off x="4944698" y="4316713"/>
            <a:ext cx="47648" cy="63357"/>
          </a:xfrm>
          <a:prstGeom prst="rect">
            <a:avLst/>
          </a:prstGeom>
        </p:spPr>
        <p:txBody>
          <a:bodyPr vert="horz" wrap="square" lIns="0" tIns="8959" rIns="0" bIns="0" rtlCol="0">
            <a:spAutoFit/>
          </a:bodyPr>
          <a:lstStyle/>
          <a:p>
            <a:pPr marL="8145" defTabSz="586405">
              <a:spcBef>
                <a:spcPts val="71"/>
              </a:spcBef>
            </a:pPr>
            <a:r>
              <a:rPr sz="353" spc="-3" dirty="0">
                <a:solidFill>
                  <a:srgbClr val="7F7F7F"/>
                </a:solidFill>
                <a:latin typeface="Century Gothic" panose="020B0502020202020204"/>
                <a:cs typeface="Century Gothic" panose="020B0502020202020204"/>
              </a:rPr>
              <a:t>V</a:t>
            </a:r>
            <a:endParaRPr sz="353">
              <a:solidFill>
                <a:prstClr val="black"/>
              </a:solidFill>
              <a:latin typeface="Century Gothic" panose="020B0502020202020204"/>
              <a:cs typeface="Century Gothic" panose="020B0502020202020204"/>
            </a:endParaRPr>
          </a:p>
        </p:txBody>
      </p:sp>
      <p:sp>
        <p:nvSpPr>
          <p:cNvPr id="49" name="object 49"/>
          <p:cNvSpPr/>
          <p:nvPr/>
        </p:nvSpPr>
        <p:spPr>
          <a:xfrm>
            <a:off x="4647357" y="4269871"/>
            <a:ext cx="70388" cy="70388"/>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0" name="object 50"/>
          <p:cNvSpPr txBox="1"/>
          <p:nvPr/>
        </p:nvSpPr>
        <p:spPr>
          <a:xfrm>
            <a:off x="4656026" y="4267434"/>
            <a:ext cx="47648" cy="63357"/>
          </a:xfrm>
          <a:prstGeom prst="rect">
            <a:avLst/>
          </a:prstGeom>
        </p:spPr>
        <p:txBody>
          <a:bodyPr vert="horz" wrap="square" lIns="0" tIns="8959" rIns="0" bIns="0" rtlCol="0">
            <a:spAutoFit/>
          </a:bodyPr>
          <a:lstStyle/>
          <a:p>
            <a:pPr marL="8145" defTabSz="586405">
              <a:spcBef>
                <a:spcPts val="71"/>
              </a:spcBef>
            </a:pPr>
            <a:r>
              <a:rPr sz="353" spc="-3" dirty="0">
                <a:solidFill>
                  <a:srgbClr val="7F7F7F"/>
                </a:solidFill>
                <a:latin typeface="Century Gothic" panose="020B0502020202020204"/>
                <a:cs typeface="Century Gothic" panose="020B0502020202020204"/>
              </a:rPr>
              <a:t>V</a:t>
            </a:r>
            <a:endParaRPr sz="353">
              <a:solidFill>
                <a:prstClr val="black"/>
              </a:solidFill>
              <a:latin typeface="Century Gothic" panose="020B0502020202020204"/>
              <a:cs typeface="Century Gothic" panose="020B0502020202020204"/>
            </a:endParaRPr>
          </a:p>
        </p:txBody>
      </p:sp>
      <p:sp>
        <p:nvSpPr>
          <p:cNvPr id="51" name="object 51"/>
          <p:cNvSpPr/>
          <p:nvPr/>
        </p:nvSpPr>
        <p:spPr>
          <a:xfrm>
            <a:off x="4456981" y="3865987"/>
            <a:ext cx="211360" cy="211360"/>
          </a:xfrm>
          <a:custGeom>
            <a:avLst/>
            <a:gdLst/>
            <a:ahLst/>
            <a:cxnLst/>
            <a:rect l="l" t="t" r="r" b="b"/>
            <a:pathLst>
              <a:path w="329565" h="329564">
                <a:moveTo>
                  <a:pt x="164477" y="0"/>
                </a:moveTo>
                <a:lnTo>
                  <a:pt x="120751" y="5874"/>
                </a:lnTo>
                <a:lnTo>
                  <a:pt x="81460" y="22455"/>
                </a:lnTo>
                <a:lnTo>
                  <a:pt x="48172" y="48172"/>
                </a:lnTo>
                <a:lnTo>
                  <a:pt x="22455" y="81460"/>
                </a:lnTo>
                <a:lnTo>
                  <a:pt x="5874" y="120751"/>
                </a:lnTo>
                <a:lnTo>
                  <a:pt x="0" y="164477"/>
                </a:lnTo>
                <a:lnTo>
                  <a:pt x="5874" y="208203"/>
                </a:lnTo>
                <a:lnTo>
                  <a:pt x="22455" y="247494"/>
                </a:lnTo>
                <a:lnTo>
                  <a:pt x="48172" y="280782"/>
                </a:lnTo>
                <a:lnTo>
                  <a:pt x="81460" y="306500"/>
                </a:lnTo>
                <a:lnTo>
                  <a:pt x="120751" y="323080"/>
                </a:lnTo>
                <a:lnTo>
                  <a:pt x="164477" y="328955"/>
                </a:lnTo>
                <a:lnTo>
                  <a:pt x="208203" y="323080"/>
                </a:lnTo>
                <a:lnTo>
                  <a:pt x="247494" y="306500"/>
                </a:lnTo>
                <a:lnTo>
                  <a:pt x="280782" y="280782"/>
                </a:lnTo>
                <a:lnTo>
                  <a:pt x="306500" y="247494"/>
                </a:lnTo>
                <a:lnTo>
                  <a:pt x="323080" y="208203"/>
                </a:lnTo>
                <a:lnTo>
                  <a:pt x="328955" y="164477"/>
                </a:lnTo>
                <a:lnTo>
                  <a:pt x="323080" y="120751"/>
                </a:lnTo>
                <a:lnTo>
                  <a:pt x="306500" y="81460"/>
                </a:lnTo>
                <a:lnTo>
                  <a:pt x="280782" y="48172"/>
                </a:lnTo>
                <a:lnTo>
                  <a:pt x="247494" y="22455"/>
                </a:lnTo>
                <a:lnTo>
                  <a:pt x="208203" y="5874"/>
                </a:lnTo>
                <a:lnTo>
                  <a:pt x="164477"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52" name="object 52"/>
          <p:cNvSpPr/>
          <p:nvPr/>
        </p:nvSpPr>
        <p:spPr>
          <a:xfrm>
            <a:off x="4432823" y="3841825"/>
            <a:ext cx="259415" cy="259415"/>
          </a:xfrm>
          <a:custGeom>
            <a:avLst/>
            <a:gdLst/>
            <a:ahLst/>
            <a:cxnLst/>
            <a:rect l="l" t="t" r="r" b="b"/>
            <a:pathLst>
              <a:path w="404494" h="404495">
                <a:moveTo>
                  <a:pt x="202145" y="0"/>
                </a:moveTo>
                <a:lnTo>
                  <a:pt x="155850" y="5348"/>
                </a:lnTo>
                <a:lnTo>
                  <a:pt x="113323" y="20579"/>
                </a:lnTo>
                <a:lnTo>
                  <a:pt x="75787" y="44469"/>
                </a:lnTo>
                <a:lnTo>
                  <a:pt x="44464" y="75794"/>
                </a:lnTo>
                <a:lnTo>
                  <a:pt x="20576" y="113333"/>
                </a:lnTo>
                <a:lnTo>
                  <a:pt x="5347" y="155862"/>
                </a:lnTo>
                <a:lnTo>
                  <a:pt x="0" y="202158"/>
                </a:lnTo>
                <a:lnTo>
                  <a:pt x="5347" y="248449"/>
                </a:lnTo>
                <a:lnTo>
                  <a:pt x="20576" y="290975"/>
                </a:lnTo>
                <a:lnTo>
                  <a:pt x="44464" y="328512"/>
                </a:lnTo>
                <a:lnTo>
                  <a:pt x="75787" y="359836"/>
                </a:lnTo>
                <a:lnTo>
                  <a:pt x="113323" y="383725"/>
                </a:lnTo>
                <a:lnTo>
                  <a:pt x="155850" y="398955"/>
                </a:lnTo>
                <a:lnTo>
                  <a:pt x="202145" y="404304"/>
                </a:lnTo>
                <a:lnTo>
                  <a:pt x="248441" y="398955"/>
                </a:lnTo>
                <a:lnTo>
                  <a:pt x="258613" y="395312"/>
                </a:lnTo>
                <a:lnTo>
                  <a:pt x="202145" y="395312"/>
                </a:lnTo>
                <a:lnTo>
                  <a:pt x="157907" y="390202"/>
                </a:lnTo>
                <a:lnTo>
                  <a:pt x="117269" y="375650"/>
                </a:lnTo>
                <a:lnTo>
                  <a:pt x="81400" y="352824"/>
                </a:lnTo>
                <a:lnTo>
                  <a:pt x="51468" y="322893"/>
                </a:lnTo>
                <a:lnTo>
                  <a:pt x="28642" y="287026"/>
                </a:lnTo>
                <a:lnTo>
                  <a:pt x="14089" y="246392"/>
                </a:lnTo>
                <a:lnTo>
                  <a:pt x="8978" y="202158"/>
                </a:lnTo>
                <a:lnTo>
                  <a:pt x="14089" y="157920"/>
                </a:lnTo>
                <a:lnTo>
                  <a:pt x="28642" y="117282"/>
                </a:lnTo>
                <a:lnTo>
                  <a:pt x="51468" y="81413"/>
                </a:lnTo>
                <a:lnTo>
                  <a:pt x="81400" y="51481"/>
                </a:lnTo>
                <a:lnTo>
                  <a:pt x="117269" y="28654"/>
                </a:lnTo>
                <a:lnTo>
                  <a:pt x="157907" y="14102"/>
                </a:lnTo>
                <a:lnTo>
                  <a:pt x="202145" y="8991"/>
                </a:lnTo>
                <a:lnTo>
                  <a:pt x="258613" y="8991"/>
                </a:lnTo>
                <a:lnTo>
                  <a:pt x="248441" y="5348"/>
                </a:lnTo>
                <a:lnTo>
                  <a:pt x="202145" y="0"/>
                </a:lnTo>
                <a:close/>
              </a:path>
              <a:path w="404494" h="404495">
                <a:moveTo>
                  <a:pt x="258613" y="8991"/>
                </a:moveTo>
                <a:lnTo>
                  <a:pt x="202145" y="8991"/>
                </a:lnTo>
                <a:lnTo>
                  <a:pt x="246384" y="14102"/>
                </a:lnTo>
                <a:lnTo>
                  <a:pt x="287022" y="28654"/>
                </a:lnTo>
                <a:lnTo>
                  <a:pt x="322891" y="51481"/>
                </a:lnTo>
                <a:lnTo>
                  <a:pt x="352823" y="81413"/>
                </a:lnTo>
                <a:lnTo>
                  <a:pt x="375649" y="117282"/>
                </a:lnTo>
                <a:lnTo>
                  <a:pt x="390202" y="157920"/>
                </a:lnTo>
                <a:lnTo>
                  <a:pt x="395312" y="202158"/>
                </a:lnTo>
                <a:lnTo>
                  <a:pt x="390202" y="246392"/>
                </a:lnTo>
                <a:lnTo>
                  <a:pt x="375649" y="287026"/>
                </a:lnTo>
                <a:lnTo>
                  <a:pt x="352823" y="322893"/>
                </a:lnTo>
                <a:lnTo>
                  <a:pt x="322891" y="352824"/>
                </a:lnTo>
                <a:lnTo>
                  <a:pt x="287022" y="375650"/>
                </a:lnTo>
                <a:lnTo>
                  <a:pt x="246384" y="390202"/>
                </a:lnTo>
                <a:lnTo>
                  <a:pt x="202145" y="395312"/>
                </a:lnTo>
                <a:lnTo>
                  <a:pt x="258613" y="395312"/>
                </a:lnTo>
                <a:lnTo>
                  <a:pt x="328504" y="359836"/>
                </a:lnTo>
                <a:lnTo>
                  <a:pt x="359827" y="328512"/>
                </a:lnTo>
                <a:lnTo>
                  <a:pt x="383714" y="290975"/>
                </a:lnTo>
                <a:lnTo>
                  <a:pt x="398943" y="248449"/>
                </a:lnTo>
                <a:lnTo>
                  <a:pt x="404291" y="202158"/>
                </a:lnTo>
                <a:lnTo>
                  <a:pt x="398943" y="155862"/>
                </a:lnTo>
                <a:lnTo>
                  <a:pt x="383714" y="113333"/>
                </a:lnTo>
                <a:lnTo>
                  <a:pt x="359827" y="75794"/>
                </a:lnTo>
                <a:lnTo>
                  <a:pt x="328504" y="44469"/>
                </a:lnTo>
                <a:lnTo>
                  <a:pt x="290968" y="20579"/>
                </a:lnTo>
                <a:lnTo>
                  <a:pt x="258613" y="8991"/>
                </a:lnTo>
                <a:close/>
              </a:path>
            </a:pathLst>
          </a:custGeom>
          <a:solidFill>
            <a:srgbClr val="333333"/>
          </a:solidFill>
        </p:spPr>
        <p:txBody>
          <a:bodyPr wrap="square" lIns="0" tIns="0" rIns="0" bIns="0" rtlCol="0"/>
          <a:lstStyle/>
          <a:p>
            <a:pPr defTabSz="586405"/>
            <a:endParaRPr sz="1154">
              <a:solidFill>
                <a:prstClr val="black"/>
              </a:solidFill>
              <a:latin typeface="Calibri"/>
            </a:endParaRPr>
          </a:p>
        </p:txBody>
      </p:sp>
      <p:sp>
        <p:nvSpPr>
          <p:cNvPr id="53" name="object 53"/>
          <p:cNvSpPr txBox="1"/>
          <p:nvPr/>
        </p:nvSpPr>
        <p:spPr>
          <a:xfrm>
            <a:off x="4507277" y="3883622"/>
            <a:ext cx="101404" cy="152574"/>
          </a:xfrm>
          <a:prstGeom prst="rect">
            <a:avLst/>
          </a:prstGeom>
        </p:spPr>
        <p:txBody>
          <a:bodyPr vert="horz" wrap="square" lIns="0" tIns="9366" rIns="0" bIns="0" rtlCol="0">
            <a:spAutoFit/>
          </a:bodyPr>
          <a:lstStyle/>
          <a:p>
            <a:pPr marL="8145" defTabSz="586405">
              <a:spcBef>
                <a:spcPts val="74"/>
              </a:spcBef>
            </a:pPr>
            <a:r>
              <a:rPr sz="930" spc="-19" dirty="0">
                <a:solidFill>
                  <a:srgbClr val="FFFFFF"/>
                </a:solidFill>
                <a:latin typeface="Century Gothic" panose="020B0502020202020204"/>
                <a:cs typeface="Century Gothic" panose="020B0502020202020204"/>
              </a:rPr>
              <a:t>N</a:t>
            </a:r>
            <a:endParaRPr sz="930">
              <a:solidFill>
                <a:prstClr val="black"/>
              </a:solidFill>
              <a:latin typeface="Century Gothic" panose="020B0502020202020204"/>
              <a:cs typeface="Century Gothic" panose="020B0502020202020204"/>
            </a:endParaRPr>
          </a:p>
        </p:txBody>
      </p:sp>
      <p:sp>
        <p:nvSpPr>
          <p:cNvPr id="54" name="object 54"/>
          <p:cNvSpPr/>
          <p:nvPr/>
        </p:nvSpPr>
        <p:spPr>
          <a:xfrm>
            <a:off x="4748160" y="4154147"/>
            <a:ext cx="28507" cy="26878"/>
          </a:xfrm>
          <a:custGeom>
            <a:avLst/>
            <a:gdLst/>
            <a:ahLst/>
            <a:cxnLst/>
            <a:rect l="l" t="t" r="r" b="b"/>
            <a:pathLst>
              <a:path w="44450" h="41909">
                <a:moveTo>
                  <a:pt x="8509" y="0"/>
                </a:moveTo>
                <a:lnTo>
                  <a:pt x="0" y="9423"/>
                </a:lnTo>
                <a:lnTo>
                  <a:pt x="35737" y="41668"/>
                </a:lnTo>
                <a:lnTo>
                  <a:pt x="44246" y="32245"/>
                </a:lnTo>
                <a:lnTo>
                  <a:pt x="8509"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55" name="object 55"/>
          <p:cNvSpPr/>
          <p:nvPr/>
        </p:nvSpPr>
        <p:spPr>
          <a:xfrm>
            <a:off x="4658946" y="4073660"/>
            <a:ext cx="27285" cy="25656"/>
          </a:xfrm>
          <a:custGeom>
            <a:avLst/>
            <a:gdLst/>
            <a:ahLst/>
            <a:cxnLst/>
            <a:rect l="l" t="t" r="r" b="b"/>
            <a:pathLst>
              <a:path w="42544" h="40004">
                <a:moveTo>
                  <a:pt x="8509" y="0"/>
                </a:moveTo>
                <a:lnTo>
                  <a:pt x="0" y="9423"/>
                </a:lnTo>
                <a:lnTo>
                  <a:pt x="33870" y="39979"/>
                </a:lnTo>
                <a:lnTo>
                  <a:pt x="42379" y="30556"/>
                </a:lnTo>
                <a:lnTo>
                  <a:pt x="8509"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56" name="object 56"/>
          <p:cNvSpPr/>
          <p:nvPr/>
        </p:nvSpPr>
        <p:spPr>
          <a:xfrm>
            <a:off x="4748468" y="4150810"/>
            <a:ext cx="30951" cy="32987"/>
          </a:xfrm>
          <a:custGeom>
            <a:avLst/>
            <a:gdLst/>
            <a:ahLst/>
            <a:cxnLst/>
            <a:rect l="l" t="t" r="r" b="b"/>
            <a:pathLst>
              <a:path w="48260" h="51434">
                <a:moveTo>
                  <a:pt x="44322" y="0"/>
                </a:moveTo>
                <a:lnTo>
                  <a:pt x="31661" y="1054"/>
                </a:lnTo>
                <a:lnTo>
                  <a:pt x="34531" y="35585"/>
                </a:lnTo>
                <a:lnTo>
                  <a:pt x="0" y="38442"/>
                </a:lnTo>
                <a:lnTo>
                  <a:pt x="1054" y="51104"/>
                </a:lnTo>
                <a:lnTo>
                  <a:pt x="48234" y="47180"/>
                </a:lnTo>
                <a:lnTo>
                  <a:pt x="4432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57" name="object 57"/>
          <p:cNvSpPr/>
          <p:nvPr/>
        </p:nvSpPr>
        <p:spPr>
          <a:xfrm>
            <a:off x="4942697" y="4176726"/>
            <a:ext cx="55385" cy="41538"/>
          </a:xfrm>
          <a:custGeom>
            <a:avLst/>
            <a:gdLst/>
            <a:ahLst/>
            <a:cxnLst/>
            <a:rect l="l" t="t" r="r" b="b"/>
            <a:pathLst>
              <a:path w="86360" h="64770">
                <a:moveTo>
                  <a:pt x="78854" y="0"/>
                </a:moveTo>
                <a:lnTo>
                  <a:pt x="0" y="54063"/>
                </a:lnTo>
                <a:lnTo>
                  <a:pt x="7175" y="64541"/>
                </a:lnTo>
                <a:lnTo>
                  <a:pt x="86029" y="10477"/>
                </a:lnTo>
                <a:lnTo>
                  <a:pt x="78854"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58" name="object 58"/>
          <p:cNvSpPr/>
          <p:nvPr/>
        </p:nvSpPr>
        <p:spPr>
          <a:xfrm>
            <a:off x="5058804" y="4108578"/>
            <a:ext cx="38688" cy="30136"/>
          </a:xfrm>
          <a:custGeom>
            <a:avLst/>
            <a:gdLst/>
            <a:ahLst/>
            <a:cxnLst/>
            <a:rect l="l" t="t" r="r" b="b"/>
            <a:pathLst>
              <a:path w="60325" h="46989">
                <a:moveTo>
                  <a:pt x="52819" y="0"/>
                </a:moveTo>
                <a:lnTo>
                  <a:pt x="0" y="36207"/>
                </a:lnTo>
                <a:lnTo>
                  <a:pt x="7188" y="46685"/>
                </a:lnTo>
                <a:lnTo>
                  <a:pt x="59994" y="10477"/>
                </a:lnTo>
                <a:lnTo>
                  <a:pt x="52819"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59" name="object 59"/>
          <p:cNvSpPr/>
          <p:nvPr/>
        </p:nvSpPr>
        <p:spPr>
          <a:xfrm>
            <a:off x="4940588" y="4189430"/>
            <a:ext cx="31358" cy="34616"/>
          </a:xfrm>
          <a:custGeom>
            <a:avLst/>
            <a:gdLst/>
            <a:ahLst/>
            <a:cxnLst/>
            <a:rect l="l" t="t" r="r" b="b"/>
            <a:pathLst>
              <a:path w="48894" h="53975">
                <a:moveTo>
                  <a:pt x="6921" y="0"/>
                </a:moveTo>
                <a:lnTo>
                  <a:pt x="0" y="46837"/>
                </a:lnTo>
                <a:lnTo>
                  <a:pt x="46837" y="53759"/>
                </a:lnTo>
                <a:lnTo>
                  <a:pt x="48691" y="41198"/>
                </a:lnTo>
                <a:lnTo>
                  <a:pt x="14414" y="36131"/>
                </a:lnTo>
                <a:lnTo>
                  <a:pt x="19481" y="1854"/>
                </a:lnTo>
                <a:lnTo>
                  <a:pt x="6921"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60" name="object 60"/>
          <p:cNvSpPr/>
          <p:nvPr/>
        </p:nvSpPr>
        <p:spPr>
          <a:xfrm>
            <a:off x="4884393" y="4086659"/>
            <a:ext cx="28507" cy="54978"/>
          </a:xfrm>
          <a:custGeom>
            <a:avLst/>
            <a:gdLst/>
            <a:ahLst/>
            <a:cxnLst/>
            <a:rect l="l" t="t" r="r" b="b"/>
            <a:pathLst>
              <a:path w="44450" h="85725">
                <a:moveTo>
                  <a:pt x="32194" y="0"/>
                </a:moveTo>
                <a:lnTo>
                  <a:pt x="0" y="80835"/>
                </a:lnTo>
                <a:lnTo>
                  <a:pt x="11798" y="85534"/>
                </a:lnTo>
                <a:lnTo>
                  <a:pt x="43992" y="4699"/>
                </a:lnTo>
                <a:lnTo>
                  <a:pt x="32194"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61" name="object 61"/>
          <p:cNvSpPr/>
          <p:nvPr/>
        </p:nvSpPr>
        <p:spPr>
          <a:xfrm>
            <a:off x="4935604" y="3916106"/>
            <a:ext cx="45204" cy="96924"/>
          </a:xfrm>
          <a:custGeom>
            <a:avLst/>
            <a:gdLst/>
            <a:ahLst/>
            <a:cxnLst/>
            <a:rect l="l" t="t" r="r" b="b"/>
            <a:pathLst>
              <a:path w="70485" h="151129">
                <a:moveTo>
                  <a:pt x="58242" y="0"/>
                </a:moveTo>
                <a:lnTo>
                  <a:pt x="0" y="146253"/>
                </a:lnTo>
                <a:lnTo>
                  <a:pt x="11798" y="150952"/>
                </a:lnTo>
                <a:lnTo>
                  <a:pt x="70040" y="4698"/>
                </a:lnTo>
                <a:lnTo>
                  <a:pt x="5824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62" name="object 62"/>
          <p:cNvSpPr/>
          <p:nvPr/>
        </p:nvSpPr>
        <p:spPr>
          <a:xfrm>
            <a:off x="4873031" y="4114584"/>
            <a:ext cx="40724" cy="30951"/>
          </a:xfrm>
          <a:custGeom>
            <a:avLst/>
            <a:gdLst/>
            <a:ahLst/>
            <a:cxnLst/>
            <a:rect l="l" t="t" r="r" b="b"/>
            <a:pathLst>
              <a:path w="63500" h="48260">
                <a:moveTo>
                  <a:pt x="11417" y="0"/>
                </a:moveTo>
                <a:lnTo>
                  <a:pt x="0" y="5549"/>
                </a:lnTo>
                <a:lnTo>
                  <a:pt x="20675" y="48133"/>
                </a:lnTo>
                <a:lnTo>
                  <a:pt x="55609" y="31165"/>
                </a:lnTo>
                <a:lnTo>
                  <a:pt x="26555" y="31165"/>
                </a:lnTo>
                <a:lnTo>
                  <a:pt x="11417" y="0"/>
                </a:lnTo>
                <a:close/>
              </a:path>
              <a:path w="63500" h="48260">
                <a:moveTo>
                  <a:pt x="57721" y="16027"/>
                </a:moveTo>
                <a:lnTo>
                  <a:pt x="26555" y="31165"/>
                </a:lnTo>
                <a:lnTo>
                  <a:pt x="55609" y="31165"/>
                </a:lnTo>
                <a:lnTo>
                  <a:pt x="63271" y="27444"/>
                </a:lnTo>
                <a:lnTo>
                  <a:pt x="57721" y="16027"/>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63" name="object 63"/>
          <p:cNvSpPr/>
          <p:nvPr/>
        </p:nvSpPr>
        <p:spPr>
          <a:xfrm>
            <a:off x="4928485" y="3713719"/>
            <a:ext cx="171857" cy="171857"/>
          </a:xfrm>
          <a:custGeom>
            <a:avLst/>
            <a:gdLst/>
            <a:ahLst/>
            <a:cxnLst/>
            <a:rect l="l" t="t" r="r" b="b"/>
            <a:pathLst>
              <a:path w="267969" h="267970">
                <a:moveTo>
                  <a:pt x="133819" y="0"/>
                </a:moveTo>
                <a:lnTo>
                  <a:pt x="91519" y="6822"/>
                </a:lnTo>
                <a:lnTo>
                  <a:pt x="54784" y="25821"/>
                </a:lnTo>
                <a:lnTo>
                  <a:pt x="25817" y="54792"/>
                </a:lnTo>
                <a:lnTo>
                  <a:pt x="6821" y="91531"/>
                </a:lnTo>
                <a:lnTo>
                  <a:pt x="0" y="133832"/>
                </a:lnTo>
                <a:lnTo>
                  <a:pt x="6821" y="176134"/>
                </a:lnTo>
                <a:lnTo>
                  <a:pt x="25817" y="212872"/>
                </a:lnTo>
                <a:lnTo>
                  <a:pt x="54784" y="241843"/>
                </a:lnTo>
                <a:lnTo>
                  <a:pt x="91519" y="260842"/>
                </a:lnTo>
                <a:lnTo>
                  <a:pt x="133819" y="267665"/>
                </a:lnTo>
                <a:lnTo>
                  <a:pt x="176121" y="260842"/>
                </a:lnTo>
                <a:lnTo>
                  <a:pt x="212859" y="241843"/>
                </a:lnTo>
                <a:lnTo>
                  <a:pt x="241830" y="212872"/>
                </a:lnTo>
                <a:lnTo>
                  <a:pt x="260829" y="176134"/>
                </a:lnTo>
                <a:lnTo>
                  <a:pt x="267652" y="133832"/>
                </a:lnTo>
                <a:lnTo>
                  <a:pt x="260829" y="91531"/>
                </a:lnTo>
                <a:lnTo>
                  <a:pt x="241830" y="54792"/>
                </a:lnTo>
                <a:lnTo>
                  <a:pt x="212859" y="25821"/>
                </a:lnTo>
                <a:lnTo>
                  <a:pt x="176121" y="6822"/>
                </a:lnTo>
                <a:lnTo>
                  <a:pt x="133819"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64" name="object 64"/>
          <p:cNvSpPr/>
          <p:nvPr/>
        </p:nvSpPr>
        <p:spPr>
          <a:xfrm>
            <a:off x="4908826" y="3694067"/>
            <a:ext cx="211360" cy="211360"/>
          </a:xfrm>
          <a:custGeom>
            <a:avLst/>
            <a:gdLst/>
            <a:ahLst/>
            <a:cxnLst/>
            <a:rect l="l" t="t" r="r" b="b"/>
            <a:pathLst>
              <a:path w="329564" h="329564">
                <a:moveTo>
                  <a:pt x="164477" y="0"/>
                </a:moveTo>
                <a:lnTo>
                  <a:pt x="120804" y="5884"/>
                </a:lnTo>
                <a:lnTo>
                  <a:pt x="81528" y="22486"/>
                </a:lnTo>
                <a:lnTo>
                  <a:pt x="48229" y="48225"/>
                </a:lnTo>
                <a:lnTo>
                  <a:pt x="22488" y="81522"/>
                </a:lnTo>
                <a:lnTo>
                  <a:pt x="5885" y="120799"/>
                </a:lnTo>
                <a:lnTo>
                  <a:pt x="0" y="164477"/>
                </a:lnTo>
                <a:lnTo>
                  <a:pt x="5885" y="208151"/>
                </a:lnTo>
                <a:lnTo>
                  <a:pt x="22488" y="247427"/>
                </a:lnTo>
                <a:lnTo>
                  <a:pt x="48229" y="280725"/>
                </a:lnTo>
                <a:lnTo>
                  <a:pt x="81528" y="306466"/>
                </a:lnTo>
                <a:lnTo>
                  <a:pt x="120804" y="323069"/>
                </a:lnTo>
                <a:lnTo>
                  <a:pt x="164477" y="328955"/>
                </a:lnTo>
                <a:lnTo>
                  <a:pt x="208151" y="323069"/>
                </a:lnTo>
                <a:lnTo>
                  <a:pt x="211532" y="321640"/>
                </a:lnTo>
                <a:lnTo>
                  <a:pt x="164477" y="321640"/>
                </a:lnTo>
                <a:lnTo>
                  <a:pt x="114852" y="313615"/>
                </a:lnTo>
                <a:lnTo>
                  <a:pt x="71712" y="291278"/>
                </a:lnTo>
                <a:lnTo>
                  <a:pt x="37668" y="257238"/>
                </a:lnTo>
                <a:lnTo>
                  <a:pt x="15328" y="214101"/>
                </a:lnTo>
                <a:lnTo>
                  <a:pt x="7302" y="164477"/>
                </a:lnTo>
                <a:lnTo>
                  <a:pt x="15328" y="114852"/>
                </a:lnTo>
                <a:lnTo>
                  <a:pt x="37668" y="71712"/>
                </a:lnTo>
                <a:lnTo>
                  <a:pt x="71712" y="37668"/>
                </a:lnTo>
                <a:lnTo>
                  <a:pt x="114852" y="15328"/>
                </a:lnTo>
                <a:lnTo>
                  <a:pt x="164477" y="7302"/>
                </a:lnTo>
                <a:lnTo>
                  <a:pt x="211505" y="7302"/>
                </a:lnTo>
                <a:lnTo>
                  <a:pt x="208151" y="5884"/>
                </a:lnTo>
                <a:lnTo>
                  <a:pt x="164477" y="0"/>
                </a:lnTo>
                <a:close/>
              </a:path>
              <a:path w="329564" h="329564">
                <a:moveTo>
                  <a:pt x="211505" y="7302"/>
                </a:moveTo>
                <a:lnTo>
                  <a:pt x="164477" y="7302"/>
                </a:lnTo>
                <a:lnTo>
                  <a:pt x="214101" y="15328"/>
                </a:lnTo>
                <a:lnTo>
                  <a:pt x="257238" y="37668"/>
                </a:lnTo>
                <a:lnTo>
                  <a:pt x="291278" y="71712"/>
                </a:lnTo>
                <a:lnTo>
                  <a:pt x="313615" y="114852"/>
                </a:lnTo>
                <a:lnTo>
                  <a:pt x="321640" y="164477"/>
                </a:lnTo>
                <a:lnTo>
                  <a:pt x="313615" y="214101"/>
                </a:lnTo>
                <a:lnTo>
                  <a:pt x="291278" y="257238"/>
                </a:lnTo>
                <a:lnTo>
                  <a:pt x="257238" y="291278"/>
                </a:lnTo>
                <a:lnTo>
                  <a:pt x="214101" y="313615"/>
                </a:lnTo>
                <a:lnTo>
                  <a:pt x="164477" y="321640"/>
                </a:lnTo>
                <a:lnTo>
                  <a:pt x="211532" y="321640"/>
                </a:lnTo>
                <a:lnTo>
                  <a:pt x="247427" y="306466"/>
                </a:lnTo>
                <a:lnTo>
                  <a:pt x="280725" y="280725"/>
                </a:lnTo>
                <a:lnTo>
                  <a:pt x="306466" y="247427"/>
                </a:lnTo>
                <a:lnTo>
                  <a:pt x="323069" y="208151"/>
                </a:lnTo>
                <a:lnTo>
                  <a:pt x="328955" y="164477"/>
                </a:lnTo>
                <a:lnTo>
                  <a:pt x="323069" y="120799"/>
                </a:lnTo>
                <a:lnTo>
                  <a:pt x="306466" y="81522"/>
                </a:lnTo>
                <a:lnTo>
                  <a:pt x="280725" y="48225"/>
                </a:lnTo>
                <a:lnTo>
                  <a:pt x="247427" y="22486"/>
                </a:lnTo>
                <a:lnTo>
                  <a:pt x="211505" y="7302"/>
                </a:lnTo>
                <a:close/>
              </a:path>
            </a:pathLst>
          </a:custGeom>
          <a:solidFill>
            <a:srgbClr val="333333"/>
          </a:solidFill>
        </p:spPr>
        <p:txBody>
          <a:bodyPr wrap="square" lIns="0" tIns="0" rIns="0" bIns="0" rtlCol="0"/>
          <a:lstStyle/>
          <a:p>
            <a:pPr defTabSz="586405"/>
            <a:endParaRPr sz="1154">
              <a:solidFill>
                <a:prstClr val="black"/>
              </a:solidFill>
              <a:latin typeface="Calibri"/>
            </a:endParaRPr>
          </a:p>
        </p:txBody>
      </p:sp>
      <p:sp>
        <p:nvSpPr>
          <p:cNvPr id="65" name="object 65"/>
          <p:cNvSpPr txBox="1"/>
          <p:nvPr/>
        </p:nvSpPr>
        <p:spPr>
          <a:xfrm>
            <a:off x="4967889" y="3726553"/>
            <a:ext cx="85521" cy="126308"/>
          </a:xfrm>
          <a:prstGeom prst="rect">
            <a:avLst/>
          </a:prstGeom>
        </p:spPr>
        <p:txBody>
          <a:bodyPr vert="horz" wrap="square" lIns="0" tIns="7738" rIns="0" bIns="0" rtlCol="0">
            <a:spAutoFit/>
          </a:bodyPr>
          <a:lstStyle/>
          <a:p>
            <a:pPr marL="8145" defTabSz="586405">
              <a:spcBef>
                <a:spcPts val="61"/>
              </a:spcBef>
            </a:pPr>
            <a:r>
              <a:rPr sz="770" spc="-26" dirty="0">
                <a:solidFill>
                  <a:srgbClr val="FFFFFF"/>
                </a:solidFill>
                <a:latin typeface="Century Gothic" panose="020B0502020202020204"/>
                <a:cs typeface="Century Gothic" panose="020B0502020202020204"/>
              </a:rPr>
              <a:t>N</a:t>
            </a:r>
            <a:endParaRPr sz="770">
              <a:solidFill>
                <a:prstClr val="black"/>
              </a:solidFill>
              <a:latin typeface="Century Gothic" panose="020B0502020202020204"/>
              <a:cs typeface="Century Gothic" panose="020B0502020202020204"/>
            </a:endParaRPr>
          </a:p>
        </p:txBody>
      </p:sp>
      <p:sp>
        <p:nvSpPr>
          <p:cNvPr id="66" name="object 66"/>
          <p:cNvSpPr/>
          <p:nvPr/>
        </p:nvSpPr>
        <p:spPr>
          <a:xfrm>
            <a:off x="5088590" y="3993079"/>
            <a:ext cx="129960" cy="129967"/>
          </a:xfrm>
          <a:prstGeom prst="rect">
            <a:avLst/>
          </a:prstGeom>
          <a:blipFill>
            <a:blip r:embed="rId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7" name="object 67"/>
          <p:cNvSpPr txBox="1"/>
          <p:nvPr/>
        </p:nvSpPr>
        <p:spPr>
          <a:xfrm>
            <a:off x="5121848" y="4009967"/>
            <a:ext cx="59050" cy="80225"/>
          </a:xfrm>
          <a:prstGeom prst="rect">
            <a:avLst/>
          </a:prstGeom>
        </p:spPr>
        <p:txBody>
          <a:bodyPr vert="horz" wrap="square" lIns="0" tIns="10996" rIns="0" bIns="0" rtlCol="0">
            <a:spAutoFit/>
          </a:bodyPr>
          <a:lstStyle/>
          <a:p>
            <a:pPr marL="8145" defTabSz="586405">
              <a:spcBef>
                <a:spcPts val="87"/>
              </a:spcBef>
            </a:pPr>
            <a:r>
              <a:rPr sz="449" spc="3" dirty="0">
                <a:solidFill>
                  <a:srgbClr val="FFFFFF"/>
                </a:solidFill>
                <a:latin typeface="Century Gothic" panose="020B0502020202020204"/>
                <a:cs typeface="Century Gothic" panose="020B0502020202020204"/>
              </a:rPr>
              <a:t>N</a:t>
            </a:r>
            <a:endParaRPr sz="449">
              <a:solidFill>
                <a:prstClr val="black"/>
              </a:solidFill>
              <a:latin typeface="Century Gothic" panose="020B0502020202020204"/>
              <a:cs typeface="Century Gothic" panose="020B0502020202020204"/>
            </a:endParaRPr>
          </a:p>
        </p:txBody>
      </p:sp>
      <p:sp>
        <p:nvSpPr>
          <p:cNvPr id="68" name="object 68"/>
          <p:cNvSpPr/>
          <p:nvPr/>
        </p:nvSpPr>
        <p:spPr>
          <a:xfrm>
            <a:off x="4891210" y="4014892"/>
            <a:ext cx="64833" cy="64841"/>
          </a:xfrm>
          <a:prstGeom prst="rect">
            <a:avLst/>
          </a:prstGeom>
          <a:blipFill>
            <a:blip r:embed="rId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9" name="object 69"/>
          <p:cNvSpPr/>
          <p:nvPr/>
        </p:nvSpPr>
        <p:spPr>
          <a:xfrm>
            <a:off x="4992522" y="4125134"/>
            <a:ext cx="64841" cy="64841"/>
          </a:xfrm>
          <a:prstGeom prst="rect">
            <a:avLst/>
          </a:prstGeom>
          <a:blipFill>
            <a:blip r:embed="rId1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0" name="object 70"/>
          <p:cNvSpPr/>
          <p:nvPr/>
        </p:nvSpPr>
        <p:spPr>
          <a:xfrm>
            <a:off x="4689059" y="4091624"/>
            <a:ext cx="64833" cy="64841"/>
          </a:xfrm>
          <a:prstGeom prst="rect">
            <a:avLst/>
          </a:prstGeom>
          <a:blipFill>
            <a:blip r:embed="rId1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1" name="object 71"/>
          <p:cNvSpPr/>
          <p:nvPr/>
        </p:nvSpPr>
        <p:spPr>
          <a:xfrm>
            <a:off x="4838720" y="4147658"/>
            <a:ext cx="20362" cy="20362"/>
          </a:xfrm>
          <a:custGeom>
            <a:avLst/>
            <a:gdLst/>
            <a:ahLst/>
            <a:cxnLst/>
            <a:rect l="l" t="t" r="r" b="b"/>
            <a:pathLst>
              <a:path w="31750" h="31750">
                <a:moveTo>
                  <a:pt x="24638" y="0"/>
                </a:moveTo>
                <a:lnTo>
                  <a:pt x="7112" y="0"/>
                </a:lnTo>
                <a:lnTo>
                  <a:pt x="0" y="7112"/>
                </a:lnTo>
                <a:lnTo>
                  <a:pt x="0" y="24638"/>
                </a:lnTo>
                <a:lnTo>
                  <a:pt x="7112" y="31750"/>
                </a:lnTo>
                <a:lnTo>
                  <a:pt x="24638" y="31750"/>
                </a:lnTo>
                <a:lnTo>
                  <a:pt x="31750" y="24638"/>
                </a:lnTo>
                <a:lnTo>
                  <a:pt x="31750" y="7112"/>
                </a:lnTo>
                <a:lnTo>
                  <a:pt x="24638"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72" name="object 72"/>
          <p:cNvSpPr/>
          <p:nvPr/>
        </p:nvSpPr>
        <p:spPr>
          <a:xfrm>
            <a:off x="4756553" y="4191617"/>
            <a:ext cx="20362" cy="20362"/>
          </a:xfrm>
          <a:custGeom>
            <a:avLst/>
            <a:gdLst/>
            <a:ahLst/>
            <a:cxnLst/>
            <a:rect l="l" t="t" r="r" b="b"/>
            <a:pathLst>
              <a:path w="31750" h="31750">
                <a:moveTo>
                  <a:pt x="17723" y="0"/>
                </a:moveTo>
                <a:lnTo>
                  <a:pt x="11653" y="424"/>
                </a:lnTo>
                <a:lnTo>
                  <a:pt x="6182" y="3095"/>
                </a:lnTo>
                <a:lnTo>
                  <a:pt x="2007" y="7824"/>
                </a:lnTo>
                <a:lnTo>
                  <a:pt x="0" y="13793"/>
                </a:lnTo>
                <a:lnTo>
                  <a:pt x="424" y="19863"/>
                </a:lnTo>
                <a:lnTo>
                  <a:pt x="3095" y="25333"/>
                </a:lnTo>
                <a:lnTo>
                  <a:pt x="7824" y="29503"/>
                </a:lnTo>
                <a:lnTo>
                  <a:pt x="13799" y="31510"/>
                </a:lnTo>
                <a:lnTo>
                  <a:pt x="19870" y="31085"/>
                </a:lnTo>
                <a:lnTo>
                  <a:pt x="25340" y="28415"/>
                </a:lnTo>
                <a:lnTo>
                  <a:pt x="29515" y="23686"/>
                </a:lnTo>
                <a:lnTo>
                  <a:pt x="31523" y="17716"/>
                </a:lnTo>
                <a:lnTo>
                  <a:pt x="31098" y="11646"/>
                </a:lnTo>
                <a:lnTo>
                  <a:pt x="28428" y="6177"/>
                </a:lnTo>
                <a:lnTo>
                  <a:pt x="23699" y="2007"/>
                </a:lnTo>
                <a:lnTo>
                  <a:pt x="17723"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73" name="object 73"/>
          <p:cNvSpPr/>
          <p:nvPr/>
        </p:nvSpPr>
        <p:spPr>
          <a:xfrm>
            <a:off x="4753436" y="4284780"/>
            <a:ext cx="20362" cy="20362"/>
          </a:xfrm>
          <a:custGeom>
            <a:avLst/>
            <a:gdLst/>
            <a:ahLst/>
            <a:cxnLst/>
            <a:rect l="l" t="t" r="r" b="b"/>
            <a:pathLst>
              <a:path w="31750" h="31750">
                <a:moveTo>
                  <a:pt x="13799" y="0"/>
                </a:moveTo>
                <a:lnTo>
                  <a:pt x="7824" y="2007"/>
                </a:lnTo>
                <a:lnTo>
                  <a:pt x="3095" y="6175"/>
                </a:lnTo>
                <a:lnTo>
                  <a:pt x="424" y="11642"/>
                </a:lnTo>
                <a:lnTo>
                  <a:pt x="0" y="17711"/>
                </a:lnTo>
                <a:lnTo>
                  <a:pt x="2007" y="23686"/>
                </a:lnTo>
                <a:lnTo>
                  <a:pt x="6182" y="28415"/>
                </a:lnTo>
                <a:lnTo>
                  <a:pt x="11653" y="31085"/>
                </a:lnTo>
                <a:lnTo>
                  <a:pt x="17723" y="31510"/>
                </a:lnTo>
                <a:lnTo>
                  <a:pt x="23699" y="29503"/>
                </a:lnTo>
                <a:lnTo>
                  <a:pt x="28428" y="25333"/>
                </a:lnTo>
                <a:lnTo>
                  <a:pt x="31098" y="19863"/>
                </a:lnTo>
                <a:lnTo>
                  <a:pt x="31523" y="13793"/>
                </a:lnTo>
                <a:lnTo>
                  <a:pt x="29515" y="7824"/>
                </a:lnTo>
                <a:lnTo>
                  <a:pt x="25340" y="3095"/>
                </a:lnTo>
                <a:lnTo>
                  <a:pt x="19870" y="424"/>
                </a:lnTo>
                <a:lnTo>
                  <a:pt x="13799"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74" name="object 74"/>
          <p:cNvSpPr/>
          <p:nvPr/>
        </p:nvSpPr>
        <p:spPr>
          <a:xfrm>
            <a:off x="4832486" y="4333983"/>
            <a:ext cx="20362" cy="20362"/>
          </a:xfrm>
          <a:custGeom>
            <a:avLst/>
            <a:gdLst/>
            <a:ahLst/>
            <a:cxnLst/>
            <a:rect l="l" t="t" r="r" b="b"/>
            <a:pathLst>
              <a:path w="31750" h="31750">
                <a:moveTo>
                  <a:pt x="24638" y="0"/>
                </a:moveTo>
                <a:lnTo>
                  <a:pt x="7112" y="0"/>
                </a:lnTo>
                <a:lnTo>
                  <a:pt x="0" y="7112"/>
                </a:lnTo>
                <a:lnTo>
                  <a:pt x="0" y="24638"/>
                </a:lnTo>
                <a:lnTo>
                  <a:pt x="7112" y="31750"/>
                </a:lnTo>
                <a:lnTo>
                  <a:pt x="24638" y="31750"/>
                </a:lnTo>
                <a:lnTo>
                  <a:pt x="31750" y="24638"/>
                </a:lnTo>
                <a:lnTo>
                  <a:pt x="31750" y="7112"/>
                </a:lnTo>
                <a:lnTo>
                  <a:pt x="24638"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75" name="object 75"/>
          <p:cNvSpPr/>
          <p:nvPr/>
        </p:nvSpPr>
        <p:spPr>
          <a:xfrm>
            <a:off x="4914798" y="4290178"/>
            <a:ext cx="20362" cy="20362"/>
          </a:xfrm>
          <a:custGeom>
            <a:avLst/>
            <a:gdLst/>
            <a:ahLst/>
            <a:cxnLst/>
            <a:rect l="l" t="t" r="r" b="b"/>
            <a:pathLst>
              <a:path w="31750" h="31750">
                <a:moveTo>
                  <a:pt x="17723" y="0"/>
                </a:moveTo>
                <a:lnTo>
                  <a:pt x="11653" y="424"/>
                </a:lnTo>
                <a:lnTo>
                  <a:pt x="6182" y="3095"/>
                </a:lnTo>
                <a:lnTo>
                  <a:pt x="2007" y="7824"/>
                </a:lnTo>
                <a:lnTo>
                  <a:pt x="0" y="13793"/>
                </a:lnTo>
                <a:lnTo>
                  <a:pt x="424" y="19863"/>
                </a:lnTo>
                <a:lnTo>
                  <a:pt x="3095" y="25333"/>
                </a:lnTo>
                <a:lnTo>
                  <a:pt x="7824" y="29503"/>
                </a:lnTo>
                <a:lnTo>
                  <a:pt x="13799" y="31510"/>
                </a:lnTo>
                <a:lnTo>
                  <a:pt x="19870" y="31085"/>
                </a:lnTo>
                <a:lnTo>
                  <a:pt x="25340" y="28415"/>
                </a:lnTo>
                <a:lnTo>
                  <a:pt x="29515" y="23686"/>
                </a:lnTo>
                <a:lnTo>
                  <a:pt x="31523" y="17716"/>
                </a:lnTo>
                <a:lnTo>
                  <a:pt x="31098" y="11646"/>
                </a:lnTo>
                <a:lnTo>
                  <a:pt x="28428" y="6177"/>
                </a:lnTo>
                <a:lnTo>
                  <a:pt x="23699" y="2007"/>
                </a:lnTo>
                <a:lnTo>
                  <a:pt x="17723"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76" name="object 76"/>
          <p:cNvSpPr/>
          <p:nvPr/>
        </p:nvSpPr>
        <p:spPr>
          <a:xfrm>
            <a:off x="4917915" y="4197014"/>
            <a:ext cx="20362" cy="20362"/>
          </a:xfrm>
          <a:custGeom>
            <a:avLst/>
            <a:gdLst/>
            <a:ahLst/>
            <a:cxnLst/>
            <a:rect l="l" t="t" r="r" b="b"/>
            <a:pathLst>
              <a:path w="31750" h="31750">
                <a:moveTo>
                  <a:pt x="13799" y="0"/>
                </a:moveTo>
                <a:lnTo>
                  <a:pt x="7824" y="2007"/>
                </a:lnTo>
                <a:lnTo>
                  <a:pt x="3095" y="6177"/>
                </a:lnTo>
                <a:lnTo>
                  <a:pt x="424" y="11646"/>
                </a:lnTo>
                <a:lnTo>
                  <a:pt x="0" y="17716"/>
                </a:lnTo>
                <a:lnTo>
                  <a:pt x="2007" y="23686"/>
                </a:lnTo>
                <a:lnTo>
                  <a:pt x="6182" y="28415"/>
                </a:lnTo>
                <a:lnTo>
                  <a:pt x="11653" y="31085"/>
                </a:lnTo>
                <a:lnTo>
                  <a:pt x="17723" y="31510"/>
                </a:lnTo>
                <a:lnTo>
                  <a:pt x="23699" y="29503"/>
                </a:lnTo>
                <a:lnTo>
                  <a:pt x="28428" y="25335"/>
                </a:lnTo>
                <a:lnTo>
                  <a:pt x="31098" y="19868"/>
                </a:lnTo>
                <a:lnTo>
                  <a:pt x="31523" y="13799"/>
                </a:lnTo>
                <a:lnTo>
                  <a:pt x="29515" y="7824"/>
                </a:lnTo>
                <a:lnTo>
                  <a:pt x="25340" y="3095"/>
                </a:lnTo>
                <a:lnTo>
                  <a:pt x="19870" y="424"/>
                </a:lnTo>
                <a:lnTo>
                  <a:pt x="13799"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77" name="object 77"/>
          <p:cNvSpPr txBox="1"/>
          <p:nvPr/>
        </p:nvSpPr>
        <p:spPr>
          <a:xfrm>
            <a:off x="6149236" y="3837376"/>
            <a:ext cx="1519837" cy="444633"/>
          </a:xfrm>
          <a:prstGeom prst="rect">
            <a:avLst/>
          </a:prstGeom>
        </p:spPr>
        <p:txBody>
          <a:bodyPr vert="horz" wrap="square" lIns="0" tIns="66381" rIns="0" bIns="0" rtlCol="0">
            <a:spAutoFit/>
          </a:bodyPr>
          <a:lstStyle/>
          <a:p>
            <a:pPr marL="105879" defTabSz="586405">
              <a:spcBef>
                <a:spcPts val="523"/>
              </a:spcBef>
            </a:pPr>
            <a:r>
              <a:rPr sz="770" b="1" spc="16" dirty="0">
                <a:solidFill>
                  <a:srgbClr val="534F4F"/>
                </a:solidFill>
                <a:latin typeface="Trebuchet MS" panose="020B0603020202020204"/>
                <a:cs typeface="Trebuchet MS" panose="020B0603020202020204"/>
              </a:rPr>
              <a:t>Nominators</a:t>
            </a:r>
            <a:endParaRPr sz="770">
              <a:solidFill>
                <a:prstClr val="black"/>
              </a:solidFill>
              <a:latin typeface="Trebuchet MS" panose="020B0603020202020204"/>
              <a:cs typeface="Trebuchet MS" panose="020B0603020202020204"/>
            </a:endParaRPr>
          </a:p>
          <a:p>
            <a:pPr marL="8145" marR="3258" defTabSz="586405">
              <a:lnSpc>
                <a:spcPct val="117000"/>
              </a:lnSpc>
              <a:spcBef>
                <a:spcPts val="257"/>
              </a:spcBef>
            </a:pPr>
            <a:r>
              <a:rPr sz="641" spc="3" dirty="0">
                <a:solidFill>
                  <a:srgbClr val="544F4F"/>
                </a:solidFill>
                <a:latin typeface="Arial Unicode MS" panose="020B0604020202020204" charset="-122"/>
                <a:cs typeface="Arial Unicode MS" panose="020B0604020202020204" charset="-122"/>
              </a:rPr>
              <a:t>Secure </a:t>
            </a:r>
            <a:r>
              <a:rPr sz="641" spc="10" dirty="0">
                <a:solidFill>
                  <a:srgbClr val="544F4F"/>
                </a:solidFill>
                <a:latin typeface="Arial Unicode MS" panose="020B0604020202020204" charset="-122"/>
                <a:cs typeface="Arial Unicode MS" panose="020B0604020202020204" charset="-122"/>
              </a:rPr>
              <a:t>the </a:t>
            </a:r>
            <a:r>
              <a:rPr sz="641" spc="16" dirty="0">
                <a:solidFill>
                  <a:srgbClr val="544F4F"/>
                </a:solidFill>
                <a:latin typeface="Arial Unicode MS" panose="020B0604020202020204" charset="-122"/>
                <a:cs typeface="Arial Unicode MS" panose="020B0604020202020204" charset="-122"/>
              </a:rPr>
              <a:t>relay </a:t>
            </a:r>
            <a:r>
              <a:rPr sz="641" spc="6" dirty="0">
                <a:solidFill>
                  <a:srgbClr val="544F4F"/>
                </a:solidFill>
                <a:latin typeface="Arial Unicode MS" panose="020B0604020202020204" charset="-122"/>
                <a:cs typeface="Arial Unicode MS" panose="020B0604020202020204" charset="-122"/>
              </a:rPr>
              <a:t>chain </a:t>
            </a:r>
            <a:r>
              <a:rPr sz="641" spc="-16" dirty="0">
                <a:solidFill>
                  <a:srgbClr val="544F4F"/>
                </a:solidFill>
                <a:latin typeface="Arial Unicode MS" panose="020B0604020202020204" charset="-122"/>
                <a:cs typeface="Arial Unicode MS" panose="020B0604020202020204" charset="-122"/>
              </a:rPr>
              <a:t>by </a:t>
            </a:r>
            <a:r>
              <a:rPr sz="641" spc="13" dirty="0">
                <a:solidFill>
                  <a:srgbClr val="544F4F"/>
                </a:solidFill>
                <a:latin typeface="Arial Unicode MS" panose="020B0604020202020204" charset="-122"/>
                <a:cs typeface="Arial Unicode MS" panose="020B0604020202020204" charset="-122"/>
              </a:rPr>
              <a:t>selecting</a:t>
            </a:r>
            <a:r>
              <a:rPr sz="641" spc="-55" dirty="0">
                <a:solidFill>
                  <a:srgbClr val="544F4F"/>
                </a:solidFill>
                <a:latin typeface="Arial Unicode MS" panose="020B0604020202020204" charset="-122"/>
                <a:cs typeface="Arial Unicode MS" panose="020B0604020202020204" charset="-122"/>
              </a:rPr>
              <a:t> </a:t>
            </a:r>
            <a:r>
              <a:rPr sz="641" spc="-6" dirty="0">
                <a:solidFill>
                  <a:srgbClr val="544F4F"/>
                </a:solidFill>
                <a:latin typeface="Arial Unicode MS" panose="020B0604020202020204" charset="-122"/>
                <a:cs typeface="Arial Unicode MS" panose="020B0604020202020204" charset="-122"/>
              </a:rPr>
              <a:t>good  </a:t>
            </a:r>
            <a:r>
              <a:rPr sz="641" spc="13" dirty="0">
                <a:solidFill>
                  <a:srgbClr val="544F4F"/>
                </a:solidFill>
                <a:latin typeface="Arial Unicode MS" panose="020B0604020202020204" charset="-122"/>
                <a:cs typeface="Arial Unicode MS" panose="020B0604020202020204" charset="-122"/>
              </a:rPr>
              <a:t>validators </a:t>
            </a:r>
            <a:r>
              <a:rPr sz="641" spc="-3" dirty="0">
                <a:solidFill>
                  <a:srgbClr val="544F4F"/>
                </a:solidFill>
                <a:latin typeface="Arial Unicode MS" panose="020B0604020202020204" charset="-122"/>
                <a:cs typeface="Arial Unicode MS" panose="020B0604020202020204" charset="-122"/>
              </a:rPr>
              <a:t>and </a:t>
            </a:r>
            <a:r>
              <a:rPr sz="641" spc="16" dirty="0">
                <a:solidFill>
                  <a:srgbClr val="544F4F"/>
                </a:solidFill>
                <a:latin typeface="Arial Unicode MS" panose="020B0604020202020204" charset="-122"/>
                <a:cs typeface="Arial Unicode MS" panose="020B0604020202020204" charset="-122"/>
              </a:rPr>
              <a:t>staking</a:t>
            </a:r>
            <a:r>
              <a:rPr sz="641" spc="-32" dirty="0">
                <a:solidFill>
                  <a:srgbClr val="544F4F"/>
                </a:solidFill>
                <a:latin typeface="Arial Unicode MS" panose="020B0604020202020204" charset="-122"/>
                <a:cs typeface="Arial Unicode MS" panose="020B0604020202020204" charset="-122"/>
              </a:rPr>
              <a:t> DOTs.</a:t>
            </a:r>
            <a:endParaRPr sz="641">
              <a:solidFill>
                <a:prstClr val="black"/>
              </a:solidFill>
              <a:latin typeface="Arial Unicode MS" panose="020B0604020202020204" charset="-122"/>
              <a:cs typeface="Arial Unicode MS" panose="020B0604020202020204" charset="-122"/>
            </a:endParaRPr>
          </a:p>
        </p:txBody>
      </p:sp>
      <p:sp>
        <p:nvSpPr>
          <p:cNvPr id="78" name="object 78"/>
          <p:cNvSpPr/>
          <p:nvPr/>
        </p:nvSpPr>
        <p:spPr>
          <a:xfrm>
            <a:off x="6160449" y="3939626"/>
            <a:ext cx="49634" cy="49643"/>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9" name="object 79"/>
          <p:cNvSpPr/>
          <p:nvPr/>
        </p:nvSpPr>
        <p:spPr>
          <a:xfrm>
            <a:off x="4450407" y="4825265"/>
            <a:ext cx="160047" cy="160047"/>
          </a:xfrm>
          <a:custGeom>
            <a:avLst/>
            <a:gdLst/>
            <a:ahLst/>
            <a:cxnLst/>
            <a:rect l="l" t="t" r="r" b="b"/>
            <a:pathLst>
              <a:path w="249555" h="249554">
                <a:moveTo>
                  <a:pt x="124574" y="0"/>
                </a:moveTo>
                <a:lnTo>
                  <a:pt x="76086" y="9790"/>
                </a:lnTo>
                <a:lnTo>
                  <a:pt x="36488" y="36488"/>
                </a:lnTo>
                <a:lnTo>
                  <a:pt x="9790" y="76086"/>
                </a:lnTo>
                <a:lnTo>
                  <a:pt x="0" y="124574"/>
                </a:lnTo>
                <a:lnTo>
                  <a:pt x="9790" y="173062"/>
                </a:lnTo>
                <a:lnTo>
                  <a:pt x="36488" y="212659"/>
                </a:lnTo>
                <a:lnTo>
                  <a:pt x="76086" y="239358"/>
                </a:lnTo>
                <a:lnTo>
                  <a:pt x="124574" y="249148"/>
                </a:lnTo>
                <a:lnTo>
                  <a:pt x="173062" y="239358"/>
                </a:lnTo>
                <a:lnTo>
                  <a:pt x="212659" y="212659"/>
                </a:lnTo>
                <a:lnTo>
                  <a:pt x="239358" y="173062"/>
                </a:lnTo>
                <a:lnTo>
                  <a:pt x="249148" y="124574"/>
                </a:lnTo>
                <a:lnTo>
                  <a:pt x="239358" y="76086"/>
                </a:lnTo>
                <a:lnTo>
                  <a:pt x="212659" y="36488"/>
                </a:lnTo>
                <a:lnTo>
                  <a:pt x="173062" y="9790"/>
                </a:lnTo>
                <a:lnTo>
                  <a:pt x="124574" y="0"/>
                </a:lnTo>
                <a:close/>
              </a:path>
            </a:pathLst>
          </a:custGeom>
          <a:solidFill>
            <a:srgbClr val="E5E5E5"/>
          </a:solidFill>
        </p:spPr>
        <p:txBody>
          <a:bodyPr wrap="square" lIns="0" tIns="0" rIns="0" bIns="0" rtlCol="0"/>
          <a:lstStyle/>
          <a:p>
            <a:pPr defTabSz="586405"/>
            <a:endParaRPr sz="1154">
              <a:solidFill>
                <a:prstClr val="black"/>
              </a:solidFill>
              <a:latin typeface="Calibri"/>
            </a:endParaRPr>
          </a:p>
        </p:txBody>
      </p:sp>
      <p:sp>
        <p:nvSpPr>
          <p:cNvPr id="80" name="object 80"/>
          <p:cNvSpPr txBox="1"/>
          <p:nvPr/>
        </p:nvSpPr>
        <p:spPr>
          <a:xfrm>
            <a:off x="4486916" y="4830077"/>
            <a:ext cx="87150" cy="133301"/>
          </a:xfrm>
          <a:prstGeom prst="rect">
            <a:avLst/>
          </a:prstGeom>
        </p:spPr>
        <p:txBody>
          <a:bodyPr vert="horz" wrap="square" lIns="0" tIns="9774" rIns="0" bIns="0" rtlCol="0">
            <a:spAutoFit/>
          </a:bodyPr>
          <a:lstStyle/>
          <a:p>
            <a:pPr marL="8145" defTabSz="586405">
              <a:spcBef>
                <a:spcPts val="77"/>
              </a:spcBef>
            </a:pPr>
            <a:r>
              <a:rPr sz="802" spc="-10" dirty="0">
                <a:solidFill>
                  <a:prstClr val="black"/>
                </a:solidFill>
                <a:latin typeface="Century Gothic" panose="020B0502020202020204"/>
                <a:cs typeface="Century Gothic" panose="020B0502020202020204"/>
              </a:rPr>
              <a:t>V</a:t>
            </a:r>
            <a:endParaRPr sz="802">
              <a:solidFill>
                <a:prstClr val="black"/>
              </a:solidFill>
              <a:latin typeface="Century Gothic" panose="020B0502020202020204"/>
              <a:cs typeface="Century Gothic" panose="020B0502020202020204"/>
            </a:endParaRPr>
          </a:p>
        </p:txBody>
      </p:sp>
      <p:sp>
        <p:nvSpPr>
          <p:cNvPr id="81" name="object 81"/>
          <p:cNvSpPr/>
          <p:nvPr/>
        </p:nvSpPr>
        <p:spPr>
          <a:xfrm>
            <a:off x="4370908" y="5198228"/>
            <a:ext cx="140499" cy="140499"/>
          </a:xfrm>
          <a:custGeom>
            <a:avLst/>
            <a:gdLst/>
            <a:ahLst/>
            <a:cxnLst/>
            <a:rect l="l" t="t" r="r" b="b"/>
            <a:pathLst>
              <a:path w="219075" h="219075">
                <a:moveTo>
                  <a:pt x="109499" y="0"/>
                </a:moveTo>
                <a:lnTo>
                  <a:pt x="66876" y="8604"/>
                </a:lnTo>
                <a:lnTo>
                  <a:pt x="32070" y="32070"/>
                </a:lnTo>
                <a:lnTo>
                  <a:pt x="8604" y="66876"/>
                </a:lnTo>
                <a:lnTo>
                  <a:pt x="0" y="109499"/>
                </a:lnTo>
                <a:lnTo>
                  <a:pt x="8604" y="152122"/>
                </a:lnTo>
                <a:lnTo>
                  <a:pt x="32070" y="186928"/>
                </a:lnTo>
                <a:lnTo>
                  <a:pt x="66876" y="210394"/>
                </a:lnTo>
                <a:lnTo>
                  <a:pt x="109499" y="218998"/>
                </a:lnTo>
                <a:lnTo>
                  <a:pt x="152122" y="210394"/>
                </a:lnTo>
                <a:lnTo>
                  <a:pt x="186928" y="186928"/>
                </a:lnTo>
                <a:lnTo>
                  <a:pt x="210394" y="152122"/>
                </a:lnTo>
                <a:lnTo>
                  <a:pt x="218998" y="109499"/>
                </a:lnTo>
                <a:lnTo>
                  <a:pt x="210394" y="66876"/>
                </a:lnTo>
                <a:lnTo>
                  <a:pt x="186928" y="32070"/>
                </a:lnTo>
                <a:lnTo>
                  <a:pt x="152122" y="8604"/>
                </a:lnTo>
                <a:lnTo>
                  <a:pt x="109499" y="0"/>
                </a:lnTo>
                <a:close/>
              </a:path>
            </a:pathLst>
          </a:custGeom>
          <a:solidFill>
            <a:srgbClr val="E5E5E5"/>
          </a:solidFill>
        </p:spPr>
        <p:txBody>
          <a:bodyPr wrap="square" lIns="0" tIns="0" rIns="0" bIns="0" rtlCol="0"/>
          <a:lstStyle/>
          <a:p>
            <a:pPr defTabSz="586405"/>
            <a:endParaRPr sz="1154">
              <a:solidFill>
                <a:prstClr val="black"/>
              </a:solidFill>
              <a:latin typeface="Calibri"/>
            </a:endParaRPr>
          </a:p>
        </p:txBody>
      </p:sp>
      <p:sp>
        <p:nvSpPr>
          <p:cNvPr id="82" name="object 82"/>
          <p:cNvSpPr txBox="1"/>
          <p:nvPr/>
        </p:nvSpPr>
        <p:spPr>
          <a:xfrm>
            <a:off x="4402011" y="5201473"/>
            <a:ext cx="78598" cy="117949"/>
          </a:xfrm>
          <a:prstGeom prst="rect">
            <a:avLst/>
          </a:prstGeom>
        </p:spPr>
        <p:txBody>
          <a:bodyPr vert="horz" wrap="square" lIns="0" tIns="9366" rIns="0" bIns="0" rtlCol="0">
            <a:spAutoFit/>
          </a:bodyPr>
          <a:lstStyle/>
          <a:p>
            <a:pPr marL="8145" defTabSz="586405">
              <a:spcBef>
                <a:spcPts val="74"/>
              </a:spcBef>
            </a:pPr>
            <a:r>
              <a:rPr sz="705" spc="-10" dirty="0">
                <a:solidFill>
                  <a:prstClr val="black"/>
                </a:solidFill>
                <a:latin typeface="Century Gothic" panose="020B0502020202020204"/>
                <a:cs typeface="Century Gothic" panose="020B0502020202020204"/>
              </a:rPr>
              <a:t>V</a:t>
            </a:r>
            <a:endParaRPr sz="705">
              <a:solidFill>
                <a:prstClr val="black"/>
              </a:solidFill>
              <a:latin typeface="Century Gothic" panose="020B0502020202020204"/>
              <a:cs typeface="Century Gothic" panose="020B0502020202020204"/>
            </a:endParaRPr>
          </a:p>
        </p:txBody>
      </p:sp>
      <p:sp>
        <p:nvSpPr>
          <p:cNvPr id="83" name="object 83"/>
          <p:cNvSpPr/>
          <p:nvPr/>
        </p:nvSpPr>
        <p:spPr>
          <a:xfrm>
            <a:off x="4512587" y="5158277"/>
            <a:ext cx="80227" cy="80227"/>
          </a:xfrm>
          <a:custGeom>
            <a:avLst/>
            <a:gdLst/>
            <a:ahLst/>
            <a:cxnLst/>
            <a:rect l="l" t="t" r="r" b="b"/>
            <a:pathLst>
              <a:path w="125094" h="125095">
                <a:moveTo>
                  <a:pt x="62280" y="0"/>
                </a:moveTo>
                <a:lnTo>
                  <a:pt x="38040" y="4895"/>
                </a:lnTo>
                <a:lnTo>
                  <a:pt x="18243" y="18245"/>
                </a:lnTo>
                <a:lnTo>
                  <a:pt x="4895" y="38045"/>
                </a:lnTo>
                <a:lnTo>
                  <a:pt x="0" y="62293"/>
                </a:lnTo>
                <a:lnTo>
                  <a:pt x="4895" y="86533"/>
                </a:lnTo>
                <a:lnTo>
                  <a:pt x="18243" y="106330"/>
                </a:lnTo>
                <a:lnTo>
                  <a:pt x="38040" y="119679"/>
                </a:lnTo>
                <a:lnTo>
                  <a:pt x="62280" y="124574"/>
                </a:lnTo>
                <a:lnTo>
                  <a:pt x="86528" y="119679"/>
                </a:lnTo>
                <a:lnTo>
                  <a:pt x="106329" y="106330"/>
                </a:lnTo>
                <a:lnTo>
                  <a:pt x="119679" y="86533"/>
                </a:lnTo>
                <a:lnTo>
                  <a:pt x="124574" y="62293"/>
                </a:lnTo>
                <a:lnTo>
                  <a:pt x="119679" y="38045"/>
                </a:lnTo>
                <a:lnTo>
                  <a:pt x="106329" y="18245"/>
                </a:lnTo>
                <a:lnTo>
                  <a:pt x="86528" y="4895"/>
                </a:lnTo>
                <a:lnTo>
                  <a:pt x="62280" y="0"/>
                </a:lnTo>
                <a:close/>
              </a:path>
            </a:pathLst>
          </a:custGeom>
          <a:solidFill>
            <a:srgbClr val="E5E5E5"/>
          </a:solidFill>
        </p:spPr>
        <p:txBody>
          <a:bodyPr wrap="square" lIns="0" tIns="0" rIns="0" bIns="0" rtlCol="0"/>
          <a:lstStyle/>
          <a:p>
            <a:pPr defTabSz="586405"/>
            <a:endParaRPr sz="1154">
              <a:solidFill>
                <a:prstClr val="black"/>
              </a:solidFill>
              <a:latin typeface="Calibri"/>
            </a:endParaRPr>
          </a:p>
        </p:txBody>
      </p:sp>
      <p:sp>
        <p:nvSpPr>
          <p:cNvPr id="84" name="object 84"/>
          <p:cNvSpPr txBox="1"/>
          <p:nvPr/>
        </p:nvSpPr>
        <p:spPr>
          <a:xfrm>
            <a:off x="4526769" y="5156615"/>
            <a:ext cx="51720" cy="70350"/>
          </a:xfrm>
          <a:prstGeom prst="rect">
            <a:avLst/>
          </a:prstGeom>
        </p:spPr>
        <p:txBody>
          <a:bodyPr vert="horz" wrap="square" lIns="0" tIns="10996" rIns="0" bIns="0" rtlCol="0">
            <a:spAutoFit/>
          </a:bodyPr>
          <a:lstStyle/>
          <a:p>
            <a:pPr marL="8145" defTabSz="586405">
              <a:spcBef>
                <a:spcPts val="87"/>
              </a:spcBef>
            </a:pPr>
            <a:r>
              <a:rPr sz="385" spc="6" dirty="0">
                <a:solidFill>
                  <a:prstClr val="black"/>
                </a:solidFill>
                <a:latin typeface="Century Gothic" panose="020B0502020202020204"/>
                <a:cs typeface="Century Gothic" panose="020B0502020202020204"/>
              </a:rPr>
              <a:t>V</a:t>
            </a:r>
            <a:endParaRPr sz="385">
              <a:solidFill>
                <a:prstClr val="black"/>
              </a:solidFill>
              <a:latin typeface="Century Gothic" panose="020B0502020202020204"/>
              <a:cs typeface="Century Gothic" panose="020B0502020202020204"/>
            </a:endParaRPr>
          </a:p>
        </p:txBody>
      </p:sp>
      <p:sp>
        <p:nvSpPr>
          <p:cNvPr id="85" name="object 85"/>
          <p:cNvSpPr/>
          <p:nvPr/>
        </p:nvSpPr>
        <p:spPr>
          <a:xfrm>
            <a:off x="4592479" y="4985046"/>
            <a:ext cx="80227" cy="80227"/>
          </a:xfrm>
          <a:custGeom>
            <a:avLst/>
            <a:gdLst/>
            <a:ahLst/>
            <a:cxnLst/>
            <a:rect l="l" t="t" r="r" b="b"/>
            <a:pathLst>
              <a:path w="125094" h="125095">
                <a:moveTo>
                  <a:pt x="62280" y="0"/>
                </a:moveTo>
                <a:lnTo>
                  <a:pt x="38040" y="4897"/>
                </a:lnTo>
                <a:lnTo>
                  <a:pt x="18243" y="18249"/>
                </a:lnTo>
                <a:lnTo>
                  <a:pt x="4895" y="38051"/>
                </a:lnTo>
                <a:lnTo>
                  <a:pt x="0" y="62293"/>
                </a:lnTo>
                <a:lnTo>
                  <a:pt x="4895" y="86541"/>
                </a:lnTo>
                <a:lnTo>
                  <a:pt x="18243" y="106341"/>
                </a:lnTo>
                <a:lnTo>
                  <a:pt x="38040" y="119691"/>
                </a:lnTo>
                <a:lnTo>
                  <a:pt x="62280" y="124586"/>
                </a:lnTo>
                <a:lnTo>
                  <a:pt x="86528" y="119691"/>
                </a:lnTo>
                <a:lnTo>
                  <a:pt x="106329" y="106341"/>
                </a:lnTo>
                <a:lnTo>
                  <a:pt x="119679" y="86541"/>
                </a:lnTo>
                <a:lnTo>
                  <a:pt x="124574" y="62293"/>
                </a:lnTo>
                <a:lnTo>
                  <a:pt x="119679" y="38051"/>
                </a:lnTo>
                <a:lnTo>
                  <a:pt x="106329" y="18249"/>
                </a:lnTo>
                <a:lnTo>
                  <a:pt x="86528" y="4897"/>
                </a:lnTo>
                <a:lnTo>
                  <a:pt x="62280" y="0"/>
                </a:lnTo>
                <a:close/>
              </a:path>
            </a:pathLst>
          </a:custGeom>
          <a:solidFill>
            <a:srgbClr val="E5E5E5"/>
          </a:solidFill>
        </p:spPr>
        <p:txBody>
          <a:bodyPr wrap="square" lIns="0" tIns="0" rIns="0" bIns="0" rtlCol="0"/>
          <a:lstStyle/>
          <a:p>
            <a:pPr defTabSz="586405"/>
            <a:endParaRPr sz="1154">
              <a:solidFill>
                <a:prstClr val="black"/>
              </a:solidFill>
              <a:latin typeface="Calibri"/>
            </a:endParaRPr>
          </a:p>
        </p:txBody>
      </p:sp>
      <p:sp>
        <p:nvSpPr>
          <p:cNvPr id="86" name="object 86"/>
          <p:cNvSpPr txBox="1"/>
          <p:nvPr/>
        </p:nvSpPr>
        <p:spPr>
          <a:xfrm>
            <a:off x="4606662" y="4983387"/>
            <a:ext cx="51720" cy="70350"/>
          </a:xfrm>
          <a:prstGeom prst="rect">
            <a:avLst/>
          </a:prstGeom>
        </p:spPr>
        <p:txBody>
          <a:bodyPr vert="horz" wrap="square" lIns="0" tIns="10996" rIns="0" bIns="0" rtlCol="0">
            <a:spAutoFit/>
          </a:bodyPr>
          <a:lstStyle/>
          <a:p>
            <a:pPr marL="8145" defTabSz="586405">
              <a:spcBef>
                <a:spcPts val="87"/>
              </a:spcBef>
            </a:pPr>
            <a:r>
              <a:rPr sz="385" spc="6" dirty="0">
                <a:solidFill>
                  <a:prstClr val="black"/>
                </a:solidFill>
                <a:latin typeface="Century Gothic" panose="020B0502020202020204"/>
                <a:cs typeface="Century Gothic" panose="020B0502020202020204"/>
              </a:rPr>
              <a:t>V</a:t>
            </a:r>
            <a:endParaRPr sz="385">
              <a:solidFill>
                <a:prstClr val="black"/>
              </a:solidFill>
              <a:latin typeface="Century Gothic" panose="020B0502020202020204"/>
              <a:cs typeface="Century Gothic" panose="020B0502020202020204"/>
            </a:endParaRPr>
          </a:p>
        </p:txBody>
      </p:sp>
      <p:sp>
        <p:nvSpPr>
          <p:cNvPr id="87" name="object 87"/>
          <p:cNvSpPr/>
          <p:nvPr/>
        </p:nvSpPr>
        <p:spPr>
          <a:xfrm>
            <a:off x="5077312" y="4767689"/>
            <a:ext cx="174301" cy="174301"/>
          </a:xfrm>
          <a:custGeom>
            <a:avLst/>
            <a:gdLst/>
            <a:ahLst/>
            <a:cxnLst/>
            <a:rect l="l" t="t" r="r" b="b"/>
            <a:pathLst>
              <a:path w="271780" h="271779">
                <a:moveTo>
                  <a:pt x="131673" y="0"/>
                </a:moveTo>
                <a:lnTo>
                  <a:pt x="90433" y="7757"/>
                </a:lnTo>
                <a:lnTo>
                  <a:pt x="53834" y="27468"/>
                </a:lnTo>
                <a:lnTo>
                  <a:pt x="24660" y="57634"/>
                </a:lnTo>
                <a:lnTo>
                  <a:pt x="5696" y="96755"/>
                </a:lnTo>
                <a:lnTo>
                  <a:pt x="0" y="139853"/>
                </a:lnTo>
                <a:lnTo>
                  <a:pt x="7757" y="181094"/>
                </a:lnTo>
                <a:lnTo>
                  <a:pt x="27468" y="217693"/>
                </a:lnTo>
                <a:lnTo>
                  <a:pt x="57634" y="246866"/>
                </a:lnTo>
                <a:lnTo>
                  <a:pt x="96755" y="265830"/>
                </a:lnTo>
                <a:lnTo>
                  <a:pt x="139854" y="271527"/>
                </a:lnTo>
                <a:lnTo>
                  <a:pt x="181097" y="263770"/>
                </a:lnTo>
                <a:lnTo>
                  <a:pt x="217698" y="244058"/>
                </a:lnTo>
                <a:lnTo>
                  <a:pt x="246871" y="213892"/>
                </a:lnTo>
                <a:lnTo>
                  <a:pt x="265830" y="174771"/>
                </a:lnTo>
                <a:lnTo>
                  <a:pt x="271527" y="131672"/>
                </a:lnTo>
                <a:lnTo>
                  <a:pt x="263770" y="90429"/>
                </a:lnTo>
                <a:lnTo>
                  <a:pt x="244058" y="53828"/>
                </a:lnTo>
                <a:lnTo>
                  <a:pt x="213892" y="24655"/>
                </a:lnTo>
                <a:lnTo>
                  <a:pt x="174771" y="5696"/>
                </a:lnTo>
                <a:lnTo>
                  <a:pt x="131673" y="0"/>
                </a:lnTo>
                <a:close/>
              </a:path>
            </a:pathLst>
          </a:custGeom>
          <a:solidFill>
            <a:srgbClr val="544F4F"/>
          </a:solidFill>
        </p:spPr>
        <p:txBody>
          <a:bodyPr wrap="square" lIns="0" tIns="0" rIns="0" bIns="0" rtlCol="0"/>
          <a:lstStyle/>
          <a:p>
            <a:pPr defTabSz="586405"/>
            <a:endParaRPr sz="1154">
              <a:solidFill>
                <a:prstClr val="black"/>
              </a:solidFill>
              <a:latin typeface="Calibri"/>
            </a:endParaRPr>
          </a:p>
        </p:txBody>
      </p:sp>
      <p:sp>
        <p:nvSpPr>
          <p:cNvPr id="88" name="object 88"/>
          <p:cNvSpPr/>
          <p:nvPr/>
        </p:nvSpPr>
        <p:spPr>
          <a:xfrm>
            <a:off x="5048303" y="4816595"/>
            <a:ext cx="232537" cy="76562"/>
          </a:xfrm>
          <a:custGeom>
            <a:avLst/>
            <a:gdLst/>
            <a:ahLst/>
            <a:cxnLst/>
            <a:rect l="l" t="t" r="r" b="b"/>
            <a:pathLst>
              <a:path w="362585" h="119379">
                <a:moveTo>
                  <a:pt x="3441" y="0"/>
                </a:moveTo>
                <a:lnTo>
                  <a:pt x="0" y="11468"/>
                </a:lnTo>
                <a:lnTo>
                  <a:pt x="358559" y="119011"/>
                </a:lnTo>
                <a:lnTo>
                  <a:pt x="362000" y="107543"/>
                </a:lnTo>
                <a:lnTo>
                  <a:pt x="3441" y="0"/>
                </a:lnTo>
                <a:close/>
              </a:path>
            </a:pathLst>
          </a:custGeom>
          <a:solidFill>
            <a:srgbClr val="544F4F"/>
          </a:solidFill>
        </p:spPr>
        <p:txBody>
          <a:bodyPr wrap="square" lIns="0" tIns="0" rIns="0" bIns="0" rtlCol="0"/>
          <a:lstStyle/>
          <a:p>
            <a:pPr defTabSz="586405"/>
            <a:endParaRPr sz="1154">
              <a:solidFill>
                <a:prstClr val="black"/>
              </a:solidFill>
              <a:latin typeface="Calibri"/>
            </a:endParaRPr>
          </a:p>
        </p:txBody>
      </p:sp>
      <p:sp>
        <p:nvSpPr>
          <p:cNvPr id="89" name="object 89"/>
          <p:cNvSpPr txBox="1"/>
          <p:nvPr/>
        </p:nvSpPr>
        <p:spPr>
          <a:xfrm rot="960000">
            <a:off x="5083170" y="4785968"/>
            <a:ext cx="160374" cy="128240"/>
          </a:xfrm>
          <a:prstGeom prst="rect">
            <a:avLst/>
          </a:prstGeom>
        </p:spPr>
        <p:txBody>
          <a:bodyPr vert="horz" wrap="square" lIns="0" tIns="0" rIns="0" bIns="0" rtlCol="0">
            <a:spAutoFit/>
          </a:bodyPr>
          <a:lstStyle/>
          <a:p>
            <a:pPr defTabSz="586405">
              <a:lnSpc>
                <a:spcPts val="1010"/>
              </a:lnSpc>
            </a:pPr>
            <a:r>
              <a:rPr sz="994" spc="-73" dirty="0">
                <a:solidFill>
                  <a:srgbClr val="FFFFFF"/>
                </a:solidFill>
                <a:latin typeface="Century Gothic" panose="020B0502020202020204"/>
                <a:cs typeface="Century Gothic" panose="020B0502020202020204"/>
              </a:rPr>
              <a:t>C</a:t>
            </a:r>
            <a:endParaRPr sz="994">
              <a:solidFill>
                <a:prstClr val="black"/>
              </a:solidFill>
              <a:latin typeface="Century Gothic" panose="020B0502020202020204"/>
              <a:cs typeface="Century Gothic" panose="020B0502020202020204"/>
            </a:endParaRPr>
          </a:p>
        </p:txBody>
      </p:sp>
      <p:sp>
        <p:nvSpPr>
          <p:cNvPr id="90" name="object 90"/>
          <p:cNvSpPr/>
          <p:nvPr/>
        </p:nvSpPr>
        <p:spPr>
          <a:xfrm>
            <a:off x="5117038" y="5040109"/>
            <a:ext cx="132509" cy="132509"/>
          </a:xfrm>
          <a:prstGeom prst="rect">
            <a:avLst/>
          </a:prstGeom>
          <a:blipFill>
            <a:blip r:embed="rId1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1" name="object 91"/>
          <p:cNvSpPr/>
          <p:nvPr/>
        </p:nvSpPr>
        <p:spPr>
          <a:xfrm>
            <a:off x="5091535" y="5089747"/>
            <a:ext cx="183667" cy="33393"/>
          </a:xfrm>
          <a:custGeom>
            <a:avLst/>
            <a:gdLst/>
            <a:ahLst/>
            <a:cxnLst/>
            <a:rect l="l" t="t" r="r" b="b"/>
            <a:pathLst>
              <a:path w="286385" h="52070">
                <a:moveTo>
                  <a:pt x="284784" y="0"/>
                </a:moveTo>
                <a:lnTo>
                  <a:pt x="0" y="42697"/>
                </a:lnTo>
                <a:lnTo>
                  <a:pt x="1358" y="51803"/>
                </a:lnTo>
                <a:lnTo>
                  <a:pt x="286156" y="9118"/>
                </a:lnTo>
                <a:lnTo>
                  <a:pt x="284784" y="0"/>
                </a:lnTo>
                <a:close/>
              </a:path>
            </a:pathLst>
          </a:custGeom>
          <a:solidFill>
            <a:srgbClr val="544F4F"/>
          </a:solidFill>
        </p:spPr>
        <p:txBody>
          <a:bodyPr wrap="square" lIns="0" tIns="0" rIns="0" bIns="0" rtlCol="0"/>
          <a:lstStyle/>
          <a:p>
            <a:pPr defTabSz="586405"/>
            <a:endParaRPr sz="1154">
              <a:solidFill>
                <a:prstClr val="black"/>
              </a:solidFill>
              <a:latin typeface="Calibri"/>
            </a:endParaRPr>
          </a:p>
        </p:txBody>
      </p:sp>
      <p:sp>
        <p:nvSpPr>
          <p:cNvPr id="92" name="object 92"/>
          <p:cNvSpPr txBox="1"/>
          <p:nvPr/>
        </p:nvSpPr>
        <p:spPr>
          <a:xfrm rot="21120000">
            <a:off x="5119324" y="5052198"/>
            <a:ext cx="123153" cy="102592"/>
          </a:xfrm>
          <a:prstGeom prst="rect">
            <a:avLst/>
          </a:prstGeom>
        </p:spPr>
        <p:txBody>
          <a:bodyPr vert="horz" wrap="square" lIns="0" tIns="0" rIns="0" bIns="0" rtlCol="0">
            <a:spAutoFit/>
          </a:bodyPr>
          <a:lstStyle/>
          <a:p>
            <a:pPr defTabSz="586405">
              <a:lnSpc>
                <a:spcPts val="779"/>
              </a:lnSpc>
            </a:pPr>
            <a:r>
              <a:rPr sz="770" spc="-61" dirty="0">
                <a:solidFill>
                  <a:srgbClr val="FFFFFF"/>
                </a:solidFill>
                <a:latin typeface="Century Gothic" panose="020B0502020202020204"/>
                <a:cs typeface="Century Gothic" panose="020B0502020202020204"/>
              </a:rPr>
              <a:t>C</a:t>
            </a:r>
            <a:endParaRPr sz="770">
              <a:solidFill>
                <a:prstClr val="black"/>
              </a:solidFill>
              <a:latin typeface="Century Gothic" panose="020B0502020202020204"/>
              <a:cs typeface="Century Gothic" panose="020B0502020202020204"/>
            </a:endParaRPr>
          </a:p>
        </p:txBody>
      </p:sp>
      <p:sp>
        <p:nvSpPr>
          <p:cNvPr id="93" name="object 93"/>
          <p:cNvSpPr/>
          <p:nvPr/>
        </p:nvSpPr>
        <p:spPr>
          <a:xfrm>
            <a:off x="5022034" y="5250856"/>
            <a:ext cx="121701" cy="121701"/>
          </a:xfrm>
          <a:prstGeom prst="rect">
            <a:avLst/>
          </a:prstGeom>
          <a:blipFill>
            <a:blip r:embed="rId1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4" name="object 94"/>
          <p:cNvSpPr/>
          <p:nvPr/>
        </p:nvSpPr>
        <p:spPr>
          <a:xfrm>
            <a:off x="4998792" y="5302248"/>
            <a:ext cx="168192" cy="19140"/>
          </a:xfrm>
          <a:custGeom>
            <a:avLst/>
            <a:gdLst/>
            <a:ahLst/>
            <a:cxnLst/>
            <a:rect l="l" t="t" r="r" b="b"/>
            <a:pathLst>
              <a:path w="262255" h="29845">
                <a:moveTo>
                  <a:pt x="673" y="0"/>
                </a:moveTo>
                <a:lnTo>
                  <a:pt x="0" y="8369"/>
                </a:lnTo>
                <a:lnTo>
                  <a:pt x="261569" y="29489"/>
                </a:lnTo>
                <a:lnTo>
                  <a:pt x="262242" y="21120"/>
                </a:lnTo>
                <a:lnTo>
                  <a:pt x="673" y="0"/>
                </a:lnTo>
                <a:close/>
              </a:path>
            </a:pathLst>
          </a:custGeom>
          <a:solidFill>
            <a:srgbClr val="544F4F"/>
          </a:solidFill>
        </p:spPr>
        <p:txBody>
          <a:bodyPr wrap="square" lIns="0" tIns="0" rIns="0" bIns="0" rtlCol="0"/>
          <a:lstStyle/>
          <a:p>
            <a:pPr defTabSz="586405"/>
            <a:endParaRPr sz="1154">
              <a:solidFill>
                <a:prstClr val="black"/>
              </a:solidFill>
              <a:latin typeface="Calibri"/>
            </a:endParaRPr>
          </a:p>
        </p:txBody>
      </p:sp>
      <p:sp>
        <p:nvSpPr>
          <p:cNvPr id="95" name="object 95"/>
          <p:cNvSpPr txBox="1"/>
          <p:nvPr/>
        </p:nvSpPr>
        <p:spPr>
          <a:xfrm rot="240000">
            <a:off x="5025119" y="5264036"/>
            <a:ext cx="112402" cy="89768"/>
          </a:xfrm>
          <a:prstGeom prst="rect">
            <a:avLst/>
          </a:prstGeom>
        </p:spPr>
        <p:txBody>
          <a:bodyPr vert="horz" wrap="square" lIns="0" tIns="0" rIns="0" bIns="0" rtlCol="0">
            <a:spAutoFit/>
          </a:bodyPr>
          <a:lstStyle/>
          <a:p>
            <a:pPr defTabSz="586405">
              <a:lnSpc>
                <a:spcPts val="709"/>
              </a:lnSpc>
            </a:pPr>
            <a:r>
              <a:rPr sz="705" spc="-58" dirty="0">
                <a:solidFill>
                  <a:srgbClr val="FFFFFF"/>
                </a:solidFill>
                <a:latin typeface="Century Gothic" panose="020B0502020202020204"/>
                <a:cs typeface="Century Gothic" panose="020B0502020202020204"/>
              </a:rPr>
              <a:t>C</a:t>
            </a:r>
            <a:endParaRPr sz="705">
              <a:solidFill>
                <a:prstClr val="black"/>
              </a:solidFill>
              <a:latin typeface="Century Gothic" panose="020B0502020202020204"/>
              <a:cs typeface="Century Gothic" panose="020B0502020202020204"/>
            </a:endParaRPr>
          </a:p>
        </p:txBody>
      </p:sp>
      <p:sp>
        <p:nvSpPr>
          <p:cNvPr id="96" name="object 96"/>
          <p:cNvSpPr/>
          <p:nvPr/>
        </p:nvSpPr>
        <p:spPr>
          <a:xfrm>
            <a:off x="4641100" y="4880679"/>
            <a:ext cx="164119" cy="20769"/>
          </a:xfrm>
          <a:custGeom>
            <a:avLst/>
            <a:gdLst/>
            <a:ahLst/>
            <a:cxnLst/>
            <a:rect l="l" t="t" r="r" b="b"/>
            <a:pathLst>
              <a:path w="255905" h="32384">
                <a:moveTo>
                  <a:pt x="254838" y="0"/>
                </a:moveTo>
                <a:lnTo>
                  <a:pt x="0" y="19138"/>
                </a:lnTo>
                <a:lnTo>
                  <a:pt x="952" y="31800"/>
                </a:lnTo>
                <a:lnTo>
                  <a:pt x="255790" y="12661"/>
                </a:lnTo>
                <a:lnTo>
                  <a:pt x="254838"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97" name="object 97"/>
          <p:cNvSpPr/>
          <p:nvPr/>
        </p:nvSpPr>
        <p:spPr>
          <a:xfrm>
            <a:off x="4932293" y="4862152"/>
            <a:ext cx="119730" cy="17104"/>
          </a:xfrm>
          <a:custGeom>
            <a:avLst/>
            <a:gdLst/>
            <a:ahLst/>
            <a:cxnLst/>
            <a:rect l="l" t="t" r="r" b="b"/>
            <a:pathLst>
              <a:path w="186689" h="26670">
                <a:moveTo>
                  <a:pt x="185445" y="0"/>
                </a:moveTo>
                <a:lnTo>
                  <a:pt x="0" y="13931"/>
                </a:lnTo>
                <a:lnTo>
                  <a:pt x="952" y="26593"/>
                </a:lnTo>
                <a:lnTo>
                  <a:pt x="186397" y="12661"/>
                </a:lnTo>
                <a:lnTo>
                  <a:pt x="185445"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98" name="object 98"/>
          <p:cNvSpPr/>
          <p:nvPr/>
        </p:nvSpPr>
        <p:spPr>
          <a:xfrm>
            <a:off x="4635213" y="4875198"/>
            <a:ext cx="28914" cy="42761"/>
          </a:xfrm>
          <a:custGeom>
            <a:avLst/>
            <a:gdLst/>
            <a:ahLst/>
            <a:cxnLst/>
            <a:rect l="l" t="t" r="r" b="b"/>
            <a:pathLst>
              <a:path w="45084" h="66675">
                <a:moveTo>
                  <a:pt x="29718" y="0"/>
                </a:moveTo>
                <a:lnTo>
                  <a:pt x="0" y="36868"/>
                </a:lnTo>
                <a:lnTo>
                  <a:pt x="36855" y="66586"/>
                </a:lnTo>
                <a:lnTo>
                  <a:pt x="44831" y="56692"/>
                </a:lnTo>
                <a:lnTo>
                  <a:pt x="17856" y="34950"/>
                </a:lnTo>
                <a:lnTo>
                  <a:pt x="39598" y="7975"/>
                </a:lnTo>
                <a:lnTo>
                  <a:pt x="29718"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99" name="object 99"/>
          <p:cNvSpPr/>
          <p:nvPr/>
        </p:nvSpPr>
        <p:spPr>
          <a:xfrm>
            <a:off x="4695286" y="4957999"/>
            <a:ext cx="111178" cy="49684"/>
          </a:xfrm>
          <a:custGeom>
            <a:avLst/>
            <a:gdLst/>
            <a:ahLst/>
            <a:cxnLst/>
            <a:rect l="l" t="t" r="r" b="b"/>
            <a:pathLst>
              <a:path w="173355" h="77470">
                <a:moveTo>
                  <a:pt x="168528" y="0"/>
                </a:moveTo>
                <a:lnTo>
                  <a:pt x="0" y="65303"/>
                </a:lnTo>
                <a:lnTo>
                  <a:pt x="4597" y="77139"/>
                </a:lnTo>
                <a:lnTo>
                  <a:pt x="173113" y="11836"/>
                </a:lnTo>
                <a:lnTo>
                  <a:pt x="168528"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00" name="object 100"/>
          <p:cNvSpPr/>
          <p:nvPr/>
        </p:nvSpPr>
        <p:spPr>
          <a:xfrm>
            <a:off x="4931127" y="4862415"/>
            <a:ext cx="122173" cy="53756"/>
          </a:xfrm>
          <a:custGeom>
            <a:avLst/>
            <a:gdLst/>
            <a:ahLst/>
            <a:cxnLst/>
            <a:rect l="l" t="t" r="r" b="b"/>
            <a:pathLst>
              <a:path w="190500" h="83820">
                <a:moveTo>
                  <a:pt x="185445" y="0"/>
                </a:moveTo>
                <a:lnTo>
                  <a:pt x="0" y="71856"/>
                </a:lnTo>
                <a:lnTo>
                  <a:pt x="4584" y="83692"/>
                </a:lnTo>
                <a:lnTo>
                  <a:pt x="190030" y="11836"/>
                </a:lnTo>
                <a:lnTo>
                  <a:pt x="185445"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01" name="object 101"/>
          <p:cNvSpPr/>
          <p:nvPr/>
        </p:nvSpPr>
        <p:spPr>
          <a:xfrm>
            <a:off x="4691197" y="4979394"/>
            <a:ext cx="31358" cy="40317"/>
          </a:xfrm>
          <a:custGeom>
            <a:avLst/>
            <a:gdLst/>
            <a:ahLst/>
            <a:cxnLst/>
            <a:rect l="l" t="t" r="r" b="b"/>
            <a:pathLst>
              <a:path w="48894" h="62865">
                <a:moveTo>
                  <a:pt x="19875" y="0"/>
                </a:moveTo>
                <a:lnTo>
                  <a:pt x="0" y="42964"/>
                </a:lnTo>
                <a:lnTo>
                  <a:pt x="42964" y="62852"/>
                </a:lnTo>
                <a:lnTo>
                  <a:pt x="48298" y="51320"/>
                </a:lnTo>
                <a:lnTo>
                  <a:pt x="16852" y="36766"/>
                </a:lnTo>
                <a:lnTo>
                  <a:pt x="31407" y="5334"/>
                </a:lnTo>
                <a:lnTo>
                  <a:pt x="19875"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02" name="object 102"/>
          <p:cNvSpPr/>
          <p:nvPr/>
        </p:nvSpPr>
        <p:spPr>
          <a:xfrm>
            <a:off x="4613143" y="5151780"/>
            <a:ext cx="177559" cy="39910"/>
          </a:xfrm>
          <a:custGeom>
            <a:avLst/>
            <a:gdLst/>
            <a:ahLst/>
            <a:cxnLst/>
            <a:rect l="l" t="t" r="r" b="b"/>
            <a:pathLst>
              <a:path w="276860" h="62229">
                <a:moveTo>
                  <a:pt x="274472" y="0"/>
                </a:moveTo>
                <a:lnTo>
                  <a:pt x="0" y="49212"/>
                </a:lnTo>
                <a:lnTo>
                  <a:pt x="2247" y="61709"/>
                </a:lnTo>
                <a:lnTo>
                  <a:pt x="276720" y="12496"/>
                </a:lnTo>
                <a:lnTo>
                  <a:pt x="27447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03" name="object 103"/>
          <p:cNvSpPr/>
          <p:nvPr/>
        </p:nvSpPr>
        <p:spPr>
          <a:xfrm>
            <a:off x="4880186" y="5096583"/>
            <a:ext cx="218283" cy="47240"/>
          </a:xfrm>
          <a:custGeom>
            <a:avLst/>
            <a:gdLst/>
            <a:ahLst/>
            <a:cxnLst/>
            <a:rect l="l" t="t" r="r" b="b"/>
            <a:pathLst>
              <a:path w="340360" h="73659">
                <a:moveTo>
                  <a:pt x="338112" y="0"/>
                </a:moveTo>
                <a:lnTo>
                  <a:pt x="0" y="60617"/>
                </a:lnTo>
                <a:lnTo>
                  <a:pt x="2247" y="73126"/>
                </a:lnTo>
                <a:lnTo>
                  <a:pt x="340359" y="12496"/>
                </a:lnTo>
                <a:lnTo>
                  <a:pt x="33811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04" name="object 104"/>
          <p:cNvSpPr/>
          <p:nvPr/>
        </p:nvSpPr>
        <p:spPr>
          <a:xfrm>
            <a:off x="4607727" y="5165167"/>
            <a:ext cx="29322" cy="42761"/>
          </a:xfrm>
          <a:custGeom>
            <a:avLst/>
            <a:gdLst/>
            <a:ahLst/>
            <a:cxnLst/>
            <a:rect l="l" t="t" r="r" b="b"/>
            <a:pathLst>
              <a:path w="45719" h="66675">
                <a:moveTo>
                  <a:pt x="28625" y="0"/>
                </a:moveTo>
                <a:lnTo>
                  <a:pt x="0" y="37718"/>
                </a:lnTo>
                <a:lnTo>
                  <a:pt x="37706" y="66344"/>
                </a:lnTo>
                <a:lnTo>
                  <a:pt x="45389" y="56222"/>
                </a:lnTo>
                <a:lnTo>
                  <a:pt x="17792" y="35280"/>
                </a:lnTo>
                <a:lnTo>
                  <a:pt x="38734" y="7683"/>
                </a:lnTo>
                <a:lnTo>
                  <a:pt x="28625"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05" name="object 105"/>
          <p:cNvSpPr/>
          <p:nvPr/>
        </p:nvSpPr>
        <p:spPr>
          <a:xfrm>
            <a:off x="4541690" y="5277063"/>
            <a:ext cx="136834" cy="0"/>
          </a:xfrm>
          <a:custGeom>
            <a:avLst/>
            <a:gdLst/>
            <a:ahLst/>
            <a:cxnLst/>
            <a:rect l="l" t="t" r="r" b="b"/>
            <a:pathLst>
              <a:path w="213359">
                <a:moveTo>
                  <a:pt x="0" y="0"/>
                </a:moveTo>
                <a:lnTo>
                  <a:pt x="213359" y="0"/>
                </a:lnTo>
              </a:path>
            </a:pathLst>
          </a:custGeom>
          <a:ln w="20167">
            <a:solidFill>
              <a:srgbClr val="4C4C4C"/>
            </a:solidFill>
          </a:ln>
        </p:spPr>
        <p:txBody>
          <a:bodyPr wrap="square" lIns="0" tIns="0" rIns="0" bIns="0" rtlCol="0"/>
          <a:lstStyle/>
          <a:p>
            <a:pPr defTabSz="586405"/>
            <a:endParaRPr sz="1154">
              <a:solidFill>
                <a:prstClr val="black"/>
              </a:solidFill>
              <a:latin typeface="Calibri"/>
            </a:endParaRPr>
          </a:p>
        </p:txBody>
      </p:sp>
      <p:sp>
        <p:nvSpPr>
          <p:cNvPr id="106" name="object 106"/>
          <p:cNvSpPr/>
          <p:nvPr/>
        </p:nvSpPr>
        <p:spPr>
          <a:xfrm>
            <a:off x="4792880" y="5286995"/>
            <a:ext cx="199957" cy="0"/>
          </a:xfrm>
          <a:custGeom>
            <a:avLst/>
            <a:gdLst/>
            <a:ahLst/>
            <a:cxnLst/>
            <a:rect l="l" t="t" r="r" b="b"/>
            <a:pathLst>
              <a:path w="311785">
                <a:moveTo>
                  <a:pt x="0" y="0"/>
                </a:moveTo>
                <a:lnTo>
                  <a:pt x="311454" y="0"/>
                </a:lnTo>
              </a:path>
            </a:pathLst>
          </a:custGeom>
          <a:ln w="23621">
            <a:solidFill>
              <a:srgbClr val="4C4C4C"/>
            </a:solidFill>
          </a:ln>
        </p:spPr>
        <p:txBody>
          <a:bodyPr wrap="square" lIns="0" tIns="0" rIns="0" bIns="0" rtlCol="0"/>
          <a:lstStyle/>
          <a:p>
            <a:pPr defTabSz="586405"/>
            <a:endParaRPr sz="1154">
              <a:solidFill>
                <a:prstClr val="black"/>
              </a:solidFill>
              <a:latin typeface="Calibri"/>
            </a:endParaRPr>
          </a:p>
        </p:txBody>
      </p:sp>
      <p:sp>
        <p:nvSpPr>
          <p:cNvPr id="107" name="object 107"/>
          <p:cNvSpPr/>
          <p:nvPr/>
        </p:nvSpPr>
        <p:spPr>
          <a:xfrm>
            <a:off x="4535412" y="5255558"/>
            <a:ext cx="28507" cy="43168"/>
          </a:xfrm>
          <a:custGeom>
            <a:avLst/>
            <a:gdLst/>
            <a:ahLst/>
            <a:cxnLst/>
            <a:rect l="l" t="t" r="r" b="b"/>
            <a:pathLst>
              <a:path w="44450" h="67309">
                <a:moveTo>
                  <a:pt x="35928" y="0"/>
                </a:moveTo>
                <a:lnTo>
                  <a:pt x="0" y="30835"/>
                </a:lnTo>
                <a:lnTo>
                  <a:pt x="30822" y="66763"/>
                </a:lnTo>
                <a:lnTo>
                  <a:pt x="40462" y="58496"/>
                </a:lnTo>
                <a:lnTo>
                  <a:pt x="17906" y="32207"/>
                </a:lnTo>
                <a:lnTo>
                  <a:pt x="44195" y="9639"/>
                </a:lnTo>
                <a:lnTo>
                  <a:pt x="35928"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08" name="object 108"/>
          <p:cNvSpPr/>
          <p:nvPr/>
        </p:nvSpPr>
        <p:spPr>
          <a:xfrm>
            <a:off x="4691620" y="5226990"/>
            <a:ext cx="91210" cy="116405"/>
          </a:xfrm>
          <a:prstGeom prst="rect">
            <a:avLst/>
          </a:prstGeom>
          <a:blipFill>
            <a:blip r:embed="rId2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9" name="object 109"/>
          <p:cNvSpPr/>
          <p:nvPr/>
        </p:nvSpPr>
        <p:spPr>
          <a:xfrm>
            <a:off x="4809208" y="5124923"/>
            <a:ext cx="60090" cy="76697"/>
          </a:xfrm>
          <a:prstGeom prst="rect">
            <a:avLst/>
          </a:prstGeom>
          <a:blipFill>
            <a:blip r:embed="rId2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0" name="object 110"/>
          <p:cNvSpPr/>
          <p:nvPr/>
        </p:nvSpPr>
        <p:spPr>
          <a:xfrm>
            <a:off x="4819396" y="4843720"/>
            <a:ext cx="102914" cy="131341"/>
          </a:xfrm>
          <a:prstGeom prst="rect">
            <a:avLst/>
          </a:prstGeom>
          <a:blipFill>
            <a:blip r:embed="rId2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1" name="object 111"/>
          <p:cNvSpPr txBox="1"/>
          <p:nvPr/>
        </p:nvSpPr>
        <p:spPr>
          <a:xfrm>
            <a:off x="6149236" y="4697365"/>
            <a:ext cx="1874954" cy="675337"/>
          </a:xfrm>
          <a:prstGeom prst="rect">
            <a:avLst/>
          </a:prstGeom>
        </p:spPr>
        <p:txBody>
          <a:bodyPr vert="horz" wrap="square" lIns="0" tIns="66381" rIns="0" bIns="0" rtlCol="0">
            <a:spAutoFit/>
          </a:bodyPr>
          <a:lstStyle/>
          <a:p>
            <a:pPr marL="105879" defTabSz="586405">
              <a:spcBef>
                <a:spcPts val="523"/>
              </a:spcBef>
            </a:pPr>
            <a:r>
              <a:rPr sz="770" b="1" spc="22" dirty="0">
                <a:solidFill>
                  <a:srgbClr val="534F4F"/>
                </a:solidFill>
                <a:latin typeface="Trebuchet MS" panose="020B0603020202020204"/>
                <a:cs typeface="Trebuchet MS" panose="020B0603020202020204"/>
              </a:rPr>
              <a:t>Collators</a:t>
            </a:r>
            <a:endParaRPr sz="770">
              <a:solidFill>
                <a:prstClr val="black"/>
              </a:solidFill>
              <a:latin typeface="Trebuchet MS" panose="020B0603020202020204"/>
              <a:cs typeface="Trebuchet MS" panose="020B0603020202020204"/>
            </a:endParaRPr>
          </a:p>
          <a:p>
            <a:pPr marL="8145" marR="3258" defTabSz="586405">
              <a:lnSpc>
                <a:spcPct val="117000"/>
              </a:lnSpc>
              <a:spcBef>
                <a:spcPts val="257"/>
              </a:spcBef>
            </a:pPr>
            <a:r>
              <a:rPr sz="641" spc="10" dirty="0">
                <a:solidFill>
                  <a:srgbClr val="544F4F"/>
                </a:solidFill>
                <a:latin typeface="Arial Unicode MS" panose="020B0604020202020204" charset="-122"/>
                <a:cs typeface="Arial Unicode MS" panose="020B0604020202020204" charset="-122"/>
              </a:rPr>
              <a:t>Maintain parachains </a:t>
            </a:r>
            <a:r>
              <a:rPr sz="641" spc="-16" dirty="0">
                <a:solidFill>
                  <a:srgbClr val="544F4F"/>
                </a:solidFill>
                <a:latin typeface="Arial Unicode MS" panose="020B0604020202020204" charset="-122"/>
                <a:cs typeface="Arial Unicode MS" panose="020B0604020202020204" charset="-122"/>
              </a:rPr>
              <a:t>by </a:t>
            </a:r>
            <a:r>
              <a:rPr sz="641" spc="19" dirty="0">
                <a:solidFill>
                  <a:srgbClr val="544F4F"/>
                </a:solidFill>
                <a:latin typeface="Arial Unicode MS" panose="020B0604020202020204" charset="-122"/>
                <a:cs typeface="Arial Unicode MS" panose="020B0604020202020204" charset="-122"/>
              </a:rPr>
              <a:t>collecting </a:t>
            </a:r>
            <a:r>
              <a:rPr sz="641" spc="10" dirty="0">
                <a:solidFill>
                  <a:srgbClr val="544F4F"/>
                </a:solidFill>
                <a:latin typeface="Arial Unicode MS" panose="020B0604020202020204" charset="-122"/>
                <a:cs typeface="Arial Unicode MS" panose="020B0604020202020204" charset="-122"/>
              </a:rPr>
              <a:t>parachain  </a:t>
            </a:r>
            <a:r>
              <a:rPr sz="641" spc="16" dirty="0">
                <a:solidFill>
                  <a:srgbClr val="544F4F"/>
                </a:solidFill>
                <a:latin typeface="Arial Unicode MS" panose="020B0604020202020204" charset="-122"/>
                <a:cs typeface="Arial Unicode MS" panose="020B0604020202020204" charset="-122"/>
              </a:rPr>
              <a:t>transactions </a:t>
            </a:r>
            <a:r>
              <a:rPr sz="641" spc="29" dirty="0">
                <a:solidFill>
                  <a:srgbClr val="544F4F"/>
                </a:solidFill>
                <a:latin typeface="Arial Unicode MS" panose="020B0604020202020204" charset="-122"/>
                <a:cs typeface="Arial Unicode MS" panose="020B0604020202020204" charset="-122"/>
              </a:rPr>
              <a:t>from </a:t>
            </a:r>
            <a:r>
              <a:rPr sz="641" spc="16" dirty="0">
                <a:solidFill>
                  <a:srgbClr val="544F4F"/>
                </a:solidFill>
                <a:latin typeface="Arial Unicode MS" panose="020B0604020202020204" charset="-122"/>
                <a:cs typeface="Arial Unicode MS" panose="020B0604020202020204" charset="-122"/>
              </a:rPr>
              <a:t>users </a:t>
            </a:r>
            <a:r>
              <a:rPr sz="641" spc="-3" dirty="0">
                <a:solidFill>
                  <a:srgbClr val="544F4F"/>
                </a:solidFill>
                <a:latin typeface="Arial Unicode MS" panose="020B0604020202020204" charset="-122"/>
                <a:cs typeface="Arial Unicode MS" panose="020B0604020202020204" charset="-122"/>
              </a:rPr>
              <a:t>and </a:t>
            </a:r>
            <a:r>
              <a:rPr sz="641" spc="10" dirty="0">
                <a:solidFill>
                  <a:srgbClr val="544F4F"/>
                </a:solidFill>
                <a:latin typeface="Arial Unicode MS" panose="020B0604020202020204" charset="-122"/>
                <a:cs typeface="Arial Unicode MS" panose="020B0604020202020204" charset="-122"/>
              </a:rPr>
              <a:t>producing </a:t>
            </a:r>
            <a:r>
              <a:rPr sz="641" spc="13" dirty="0">
                <a:solidFill>
                  <a:srgbClr val="544F4F"/>
                </a:solidFill>
                <a:latin typeface="Arial Unicode MS" panose="020B0604020202020204" charset="-122"/>
                <a:cs typeface="Arial Unicode MS" panose="020B0604020202020204" charset="-122"/>
              </a:rPr>
              <a:t>state  </a:t>
            </a:r>
            <a:r>
              <a:rPr sz="641" spc="19" dirty="0">
                <a:solidFill>
                  <a:srgbClr val="544F4F"/>
                </a:solidFill>
                <a:latin typeface="Arial Unicode MS" panose="020B0604020202020204" charset="-122"/>
                <a:cs typeface="Arial Unicode MS" panose="020B0604020202020204" charset="-122"/>
              </a:rPr>
              <a:t>transition </a:t>
            </a:r>
            <a:r>
              <a:rPr sz="641" spc="13" dirty="0">
                <a:solidFill>
                  <a:srgbClr val="544F4F"/>
                </a:solidFill>
                <a:latin typeface="Arial Unicode MS" panose="020B0604020202020204" charset="-122"/>
                <a:cs typeface="Arial Unicode MS" panose="020B0604020202020204" charset="-122"/>
              </a:rPr>
              <a:t>proofs </a:t>
            </a:r>
            <a:r>
              <a:rPr sz="641" spc="26" dirty="0">
                <a:solidFill>
                  <a:srgbClr val="544F4F"/>
                </a:solidFill>
                <a:latin typeface="Arial Unicode MS" panose="020B0604020202020204" charset="-122"/>
                <a:cs typeface="Arial Unicode MS" panose="020B0604020202020204" charset="-122"/>
              </a:rPr>
              <a:t>for </a:t>
            </a:r>
            <a:r>
              <a:rPr sz="641" spc="13" dirty="0">
                <a:solidFill>
                  <a:srgbClr val="544F4F"/>
                </a:solidFill>
                <a:latin typeface="Arial Unicode MS" panose="020B0604020202020204" charset="-122"/>
                <a:cs typeface="Arial Unicode MS" panose="020B0604020202020204" charset="-122"/>
              </a:rPr>
              <a:t>validators. </a:t>
            </a:r>
            <a:r>
              <a:rPr sz="641" spc="-16" dirty="0">
                <a:solidFill>
                  <a:srgbClr val="544F4F"/>
                </a:solidFill>
                <a:latin typeface="Arial Unicode MS" panose="020B0604020202020204" charset="-122"/>
                <a:cs typeface="Arial Unicode MS" panose="020B0604020202020204" charset="-122"/>
              </a:rPr>
              <a:t>They </a:t>
            </a:r>
            <a:r>
              <a:rPr sz="641" spc="13" dirty="0">
                <a:solidFill>
                  <a:srgbClr val="544F4F"/>
                </a:solidFill>
                <a:latin typeface="Arial Unicode MS" panose="020B0604020202020204" charset="-122"/>
                <a:cs typeface="Arial Unicode MS" panose="020B0604020202020204" charset="-122"/>
              </a:rPr>
              <a:t>also </a:t>
            </a:r>
            <a:r>
              <a:rPr sz="641" spc="22" dirty="0">
                <a:solidFill>
                  <a:srgbClr val="544F4F"/>
                </a:solidFill>
                <a:latin typeface="Arial Unicode MS" panose="020B0604020202020204" charset="-122"/>
                <a:cs typeface="Arial Unicode MS" panose="020B0604020202020204" charset="-122"/>
              </a:rPr>
              <a:t>monitor  </a:t>
            </a:r>
            <a:r>
              <a:rPr sz="641" spc="3" dirty="0">
                <a:solidFill>
                  <a:srgbClr val="544F4F"/>
                </a:solidFill>
                <a:latin typeface="Arial Unicode MS" panose="020B0604020202020204" charset="-122"/>
                <a:cs typeface="Arial Unicode MS" panose="020B0604020202020204" charset="-122"/>
              </a:rPr>
              <a:t>the</a:t>
            </a:r>
            <a:r>
              <a:rPr sz="641" spc="-32" dirty="0">
                <a:solidFill>
                  <a:srgbClr val="544F4F"/>
                </a:solidFill>
                <a:latin typeface="Arial Unicode MS" panose="020B0604020202020204" charset="-122"/>
                <a:cs typeface="Arial Unicode MS" panose="020B0604020202020204" charset="-122"/>
              </a:rPr>
              <a:t> </a:t>
            </a:r>
            <a:r>
              <a:rPr sz="641" spc="13" dirty="0">
                <a:solidFill>
                  <a:srgbClr val="544F4F"/>
                </a:solidFill>
                <a:latin typeface="Arial Unicode MS" panose="020B0604020202020204" charset="-122"/>
                <a:cs typeface="Arial Unicode MS" panose="020B0604020202020204" charset="-122"/>
              </a:rPr>
              <a:t>network</a:t>
            </a:r>
            <a:r>
              <a:rPr sz="641" spc="-29" dirty="0">
                <a:solidFill>
                  <a:srgbClr val="544F4F"/>
                </a:solidFill>
                <a:latin typeface="Arial Unicode MS" panose="020B0604020202020204" charset="-122"/>
                <a:cs typeface="Arial Unicode MS" panose="020B0604020202020204" charset="-122"/>
              </a:rPr>
              <a:t> </a:t>
            </a:r>
            <a:r>
              <a:rPr sz="641" spc="-13" dirty="0">
                <a:solidFill>
                  <a:srgbClr val="544F4F"/>
                </a:solidFill>
                <a:latin typeface="Arial Unicode MS" panose="020B0604020202020204" charset="-122"/>
                <a:cs typeface="Arial Unicode MS" panose="020B0604020202020204" charset="-122"/>
              </a:rPr>
              <a:t>and</a:t>
            </a:r>
            <a:r>
              <a:rPr sz="641" spc="-32" dirty="0">
                <a:solidFill>
                  <a:srgbClr val="544F4F"/>
                </a:solidFill>
                <a:latin typeface="Arial Unicode MS" panose="020B0604020202020204" charset="-122"/>
                <a:cs typeface="Arial Unicode MS" panose="020B0604020202020204" charset="-122"/>
              </a:rPr>
              <a:t> </a:t>
            </a:r>
            <a:r>
              <a:rPr sz="641" spc="-6" dirty="0">
                <a:solidFill>
                  <a:srgbClr val="544F4F"/>
                </a:solidFill>
                <a:latin typeface="Arial Unicode MS" panose="020B0604020202020204" charset="-122"/>
                <a:cs typeface="Arial Unicode MS" panose="020B0604020202020204" charset="-122"/>
              </a:rPr>
              <a:t>prove</a:t>
            </a:r>
            <a:r>
              <a:rPr sz="641" spc="-29" dirty="0">
                <a:solidFill>
                  <a:srgbClr val="544F4F"/>
                </a:solidFill>
                <a:latin typeface="Arial Unicode MS" panose="020B0604020202020204" charset="-122"/>
                <a:cs typeface="Arial Unicode MS" panose="020B0604020202020204" charset="-122"/>
              </a:rPr>
              <a:t> </a:t>
            </a:r>
            <a:r>
              <a:rPr sz="641" spc="-13" dirty="0">
                <a:solidFill>
                  <a:srgbClr val="544F4F"/>
                </a:solidFill>
                <a:latin typeface="Arial Unicode MS" panose="020B0604020202020204" charset="-122"/>
                <a:cs typeface="Arial Unicode MS" panose="020B0604020202020204" charset="-122"/>
              </a:rPr>
              <a:t>bad</a:t>
            </a:r>
            <a:r>
              <a:rPr sz="641" spc="-29" dirty="0">
                <a:solidFill>
                  <a:srgbClr val="544F4F"/>
                </a:solidFill>
                <a:latin typeface="Arial Unicode MS" panose="020B0604020202020204" charset="-122"/>
                <a:cs typeface="Arial Unicode MS" panose="020B0604020202020204" charset="-122"/>
              </a:rPr>
              <a:t> </a:t>
            </a:r>
            <a:r>
              <a:rPr sz="641" spc="-6" dirty="0">
                <a:solidFill>
                  <a:srgbClr val="544F4F"/>
                </a:solidFill>
                <a:latin typeface="Arial Unicode MS" panose="020B0604020202020204" charset="-122"/>
                <a:cs typeface="Arial Unicode MS" panose="020B0604020202020204" charset="-122"/>
              </a:rPr>
              <a:t>behaviour</a:t>
            </a:r>
            <a:r>
              <a:rPr sz="641" spc="-32" dirty="0">
                <a:solidFill>
                  <a:srgbClr val="544F4F"/>
                </a:solidFill>
                <a:latin typeface="Arial Unicode MS" panose="020B0604020202020204" charset="-122"/>
                <a:cs typeface="Arial Unicode MS" panose="020B0604020202020204" charset="-122"/>
              </a:rPr>
              <a:t> </a:t>
            </a:r>
            <a:r>
              <a:rPr sz="641" spc="3" dirty="0">
                <a:solidFill>
                  <a:srgbClr val="544F4F"/>
                </a:solidFill>
                <a:latin typeface="Arial Unicode MS" panose="020B0604020202020204" charset="-122"/>
                <a:cs typeface="Arial Unicode MS" panose="020B0604020202020204" charset="-122"/>
              </a:rPr>
              <a:t>to</a:t>
            </a:r>
            <a:r>
              <a:rPr sz="641" spc="-29" dirty="0">
                <a:solidFill>
                  <a:srgbClr val="544F4F"/>
                </a:solidFill>
                <a:latin typeface="Arial Unicode MS" panose="020B0604020202020204" charset="-122"/>
                <a:cs typeface="Arial Unicode MS" panose="020B0604020202020204" charset="-122"/>
              </a:rPr>
              <a:t> </a:t>
            </a:r>
            <a:r>
              <a:rPr sz="641" spc="13" dirty="0">
                <a:solidFill>
                  <a:srgbClr val="544F4F"/>
                </a:solidFill>
                <a:latin typeface="Arial Unicode MS" panose="020B0604020202020204" charset="-122"/>
                <a:cs typeface="Arial Unicode MS" panose="020B0604020202020204" charset="-122"/>
              </a:rPr>
              <a:t>validators.</a:t>
            </a:r>
            <a:endParaRPr sz="641">
              <a:solidFill>
                <a:prstClr val="black"/>
              </a:solidFill>
              <a:latin typeface="Arial Unicode MS" panose="020B0604020202020204" charset="-122"/>
              <a:cs typeface="Arial Unicode MS" panose="020B0604020202020204" charset="-122"/>
            </a:endParaRPr>
          </a:p>
        </p:txBody>
      </p:sp>
      <p:sp>
        <p:nvSpPr>
          <p:cNvPr id="112" name="object 112"/>
          <p:cNvSpPr/>
          <p:nvPr/>
        </p:nvSpPr>
        <p:spPr>
          <a:xfrm>
            <a:off x="6160449" y="4799614"/>
            <a:ext cx="49634" cy="49643"/>
          </a:xfrm>
          <a:prstGeom prst="rect">
            <a:avLst/>
          </a:prstGeom>
          <a:blipFill>
            <a:blip r:embed="rId2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3" name="object 113"/>
          <p:cNvSpPr txBox="1"/>
          <p:nvPr/>
        </p:nvSpPr>
        <p:spPr>
          <a:xfrm>
            <a:off x="4785032" y="6278182"/>
            <a:ext cx="71268" cy="106018"/>
          </a:xfrm>
          <a:prstGeom prst="rect">
            <a:avLst/>
          </a:prstGeom>
        </p:spPr>
        <p:txBody>
          <a:bodyPr vert="horz" wrap="square" lIns="0" tIns="7330" rIns="0" bIns="0" rtlCol="0">
            <a:spAutoFit/>
          </a:bodyPr>
          <a:lstStyle/>
          <a:p>
            <a:pPr marL="8145" defTabSz="586405">
              <a:spcBef>
                <a:spcPts val="58"/>
              </a:spcBef>
            </a:pPr>
            <a:r>
              <a:rPr sz="641" spc="-19" dirty="0">
                <a:solidFill>
                  <a:prstClr val="black"/>
                </a:solidFill>
                <a:latin typeface="Century Gothic" panose="020B0502020202020204"/>
                <a:cs typeface="Century Gothic" panose="020B0502020202020204"/>
              </a:rPr>
              <a:t>V</a:t>
            </a:r>
            <a:endParaRPr sz="641">
              <a:solidFill>
                <a:prstClr val="black"/>
              </a:solidFill>
              <a:latin typeface="Century Gothic" panose="020B0502020202020204"/>
              <a:cs typeface="Century Gothic" panose="020B0502020202020204"/>
            </a:endParaRPr>
          </a:p>
        </p:txBody>
      </p:sp>
      <p:sp>
        <p:nvSpPr>
          <p:cNvPr id="114" name="object 114"/>
          <p:cNvSpPr txBox="1"/>
          <p:nvPr/>
        </p:nvSpPr>
        <p:spPr>
          <a:xfrm>
            <a:off x="5143949" y="6297037"/>
            <a:ext cx="51720" cy="69938"/>
          </a:xfrm>
          <a:prstGeom prst="rect">
            <a:avLst/>
          </a:prstGeom>
        </p:spPr>
        <p:txBody>
          <a:bodyPr vert="horz" wrap="square" lIns="0" tIns="10588" rIns="0" bIns="0" rtlCol="0">
            <a:spAutoFit/>
          </a:bodyPr>
          <a:lstStyle/>
          <a:p>
            <a:pPr marL="8145" defTabSz="586405">
              <a:spcBef>
                <a:spcPts val="83"/>
              </a:spcBef>
            </a:pPr>
            <a:r>
              <a:rPr sz="385" spc="3" dirty="0">
                <a:solidFill>
                  <a:srgbClr val="7F7F7F"/>
                </a:solidFill>
                <a:latin typeface="Century Gothic" panose="020B0502020202020204"/>
                <a:cs typeface="Century Gothic" panose="020B0502020202020204"/>
              </a:rPr>
              <a:t>V</a:t>
            </a:r>
            <a:endParaRPr sz="385">
              <a:solidFill>
                <a:prstClr val="black"/>
              </a:solidFill>
              <a:latin typeface="Century Gothic" panose="020B0502020202020204"/>
              <a:cs typeface="Century Gothic" panose="020B0502020202020204"/>
            </a:endParaRPr>
          </a:p>
        </p:txBody>
      </p:sp>
      <p:sp>
        <p:nvSpPr>
          <p:cNvPr id="115" name="object 115"/>
          <p:cNvSpPr txBox="1"/>
          <p:nvPr/>
        </p:nvSpPr>
        <p:spPr>
          <a:xfrm>
            <a:off x="4449618" y="6297038"/>
            <a:ext cx="51720" cy="69938"/>
          </a:xfrm>
          <a:prstGeom prst="rect">
            <a:avLst/>
          </a:prstGeom>
        </p:spPr>
        <p:txBody>
          <a:bodyPr vert="horz" wrap="square" lIns="0" tIns="10588" rIns="0" bIns="0" rtlCol="0">
            <a:spAutoFit/>
          </a:bodyPr>
          <a:lstStyle/>
          <a:p>
            <a:pPr marL="8145" defTabSz="586405">
              <a:spcBef>
                <a:spcPts val="83"/>
              </a:spcBef>
            </a:pPr>
            <a:r>
              <a:rPr sz="385" spc="3" dirty="0">
                <a:solidFill>
                  <a:srgbClr val="7F7F7F"/>
                </a:solidFill>
                <a:latin typeface="Century Gothic" panose="020B0502020202020204"/>
                <a:cs typeface="Century Gothic" panose="020B0502020202020204"/>
              </a:rPr>
              <a:t>V</a:t>
            </a:r>
            <a:endParaRPr sz="385">
              <a:solidFill>
                <a:prstClr val="black"/>
              </a:solidFill>
              <a:latin typeface="Century Gothic" panose="020B0502020202020204"/>
              <a:cs typeface="Century Gothic" panose="020B0502020202020204"/>
            </a:endParaRPr>
          </a:p>
        </p:txBody>
      </p:sp>
      <p:sp>
        <p:nvSpPr>
          <p:cNvPr id="116" name="object 116"/>
          <p:cNvSpPr/>
          <p:nvPr/>
        </p:nvSpPr>
        <p:spPr>
          <a:xfrm>
            <a:off x="4438766" y="5864328"/>
            <a:ext cx="773838" cy="536422"/>
          </a:xfrm>
          <a:prstGeom prst="rect">
            <a:avLst/>
          </a:prstGeom>
          <a:blipFill>
            <a:blip r:embed="rId2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7" name="object 117"/>
          <p:cNvSpPr txBox="1"/>
          <p:nvPr/>
        </p:nvSpPr>
        <p:spPr>
          <a:xfrm rot="20940000">
            <a:off x="4661441" y="6076487"/>
            <a:ext cx="93940" cy="91179"/>
          </a:xfrm>
          <a:prstGeom prst="rect">
            <a:avLst/>
          </a:prstGeom>
        </p:spPr>
        <p:txBody>
          <a:bodyPr vert="horz" wrap="square" lIns="0" tIns="0" rIns="0" bIns="0" rtlCol="0">
            <a:spAutoFit/>
          </a:bodyPr>
          <a:lstStyle/>
          <a:p>
            <a:pPr defTabSz="586405">
              <a:lnSpc>
                <a:spcPts val="712"/>
              </a:lnSpc>
            </a:pPr>
            <a:r>
              <a:rPr sz="705" spc="-48" dirty="0">
                <a:solidFill>
                  <a:srgbClr val="D64CA8"/>
                </a:solidFill>
                <a:latin typeface="Calibri" panose="020F0502020204030204"/>
                <a:cs typeface="Calibri" panose="020F0502020204030204"/>
              </a:rPr>
              <a:t>!</a:t>
            </a:r>
            <a:endParaRPr sz="705">
              <a:solidFill>
                <a:prstClr val="black"/>
              </a:solidFill>
              <a:latin typeface="Calibri" panose="020F0502020204030204"/>
              <a:cs typeface="Calibri" panose="020F0502020204030204"/>
            </a:endParaRPr>
          </a:p>
        </p:txBody>
      </p:sp>
      <p:sp>
        <p:nvSpPr>
          <p:cNvPr id="118" name="object 118"/>
          <p:cNvSpPr txBox="1"/>
          <p:nvPr/>
        </p:nvSpPr>
        <p:spPr>
          <a:xfrm>
            <a:off x="4931421" y="6067365"/>
            <a:ext cx="35430" cy="97853"/>
          </a:xfrm>
          <a:prstGeom prst="rect">
            <a:avLst/>
          </a:prstGeom>
        </p:spPr>
        <p:txBody>
          <a:bodyPr vert="horz" wrap="square" lIns="0" tIns="8959" rIns="0" bIns="0" rtlCol="0">
            <a:spAutoFit/>
          </a:bodyPr>
          <a:lstStyle/>
          <a:p>
            <a:pPr marL="8145" defTabSz="586405">
              <a:spcBef>
                <a:spcPts val="71"/>
              </a:spcBef>
            </a:pPr>
            <a:r>
              <a:rPr sz="577" spc="-38" dirty="0">
                <a:solidFill>
                  <a:srgbClr val="D64CA8"/>
                </a:solidFill>
                <a:latin typeface="Calibri" panose="020F0502020204030204"/>
                <a:cs typeface="Calibri" panose="020F0502020204030204"/>
              </a:rPr>
              <a:t>!</a:t>
            </a:r>
            <a:endParaRPr sz="577">
              <a:solidFill>
                <a:prstClr val="black"/>
              </a:solidFill>
              <a:latin typeface="Calibri" panose="020F0502020204030204"/>
              <a:cs typeface="Calibri" panose="020F0502020204030204"/>
            </a:endParaRPr>
          </a:p>
        </p:txBody>
      </p:sp>
      <p:sp>
        <p:nvSpPr>
          <p:cNvPr id="119" name="object 119"/>
          <p:cNvSpPr txBox="1"/>
          <p:nvPr/>
        </p:nvSpPr>
        <p:spPr>
          <a:xfrm>
            <a:off x="6146696" y="5866001"/>
            <a:ext cx="1812239" cy="444633"/>
          </a:xfrm>
          <a:prstGeom prst="rect">
            <a:avLst/>
          </a:prstGeom>
        </p:spPr>
        <p:txBody>
          <a:bodyPr vert="horz" wrap="square" lIns="0" tIns="66381" rIns="0" bIns="0" rtlCol="0">
            <a:spAutoFit/>
          </a:bodyPr>
          <a:lstStyle/>
          <a:p>
            <a:pPr marL="105879" defTabSz="586405">
              <a:spcBef>
                <a:spcPts val="523"/>
              </a:spcBef>
            </a:pPr>
            <a:r>
              <a:rPr sz="770" b="1" spc="16" dirty="0">
                <a:solidFill>
                  <a:srgbClr val="534F4F"/>
                </a:solidFill>
                <a:latin typeface="Trebuchet MS" panose="020B0603020202020204"/>
                <a:cs typeface="Trebuchet MS" panose="020B0603020202020204"/>
              </a:rPr>
              <a:t>Fishermen</a:t>
            </a:r>
            <a:endParaRPr sz="770">
              <a:solidFill>
                <a:prstClr val="black"/>
              </a:solidFill>
              <a:latin typeface="Trebuchet MS" panose="020B0603020202020204"/>
              <a:cs typeface="Trebuchet MS" panose="020B0603020202020204"/>
            </a:endParaRPr>
          </a:p>
          <a:p>
            <a:pPr marL="8145" marR="3258" defTabSz="586405">
              <a:lnSpc>
                <a:spcPct val="117000"/>
              </a:lnSpc>
              <a:spcBef>
                <a:spcPts val="257"/>
              </a:spcBef>
            </a:pPr>
            <a:r>
              <a:rPr sz="641" spc="13" dirty="0">
                <a:solidFill>
                  <a:srgbClr val="544F4F"/>
                </a:solidFill>
                <a:latin typeface="Arial Unicode MS" panose="020B0604020202020204" charset="-122"/>
                <a:cs typeface="Arial Unicode MS" panose="020B0604020202020204" charset="-122"/>
              </a:rPr>
              <a:t>Final </a:t>
            </a:r>
            <a:r>
              <a:rPr sz="641" spc="19" dirty="0">
                <a:solidFill>
                  <a:srgbClr val="544F4F"/>
                </a:solidFill>
                <a:latin typeface="Arial Unicode MS" panose="020B0604020202020204" charset="-122"/>
                <a:cs typeface="Arial Unicode MS" panose="020B0604020202020204" charset="-122"/>
              </a:rPr>
              <a:t>security </a:t>
            </a:r>
            <a:r>
              <a:rPr sz="641" spc="16" dirty="0">
                <a:solidFill>
                  <a:srgbClr val="544F4F"/>
                </a:solidFill>
                <a:latin typeface="Arial Unicode MS" panose="020B0604020202020204" charset="-122"/>
                <a:cs typeface="Arial Unicode MS" panose="020B0604020202020204" charset="-122"/>
              </a:rPr>
              <a:t>frontier, </a:t>
            </a:r>
            <a:r>
              <a:rPr sz="641" spc="3" dirty="0">
                <a:solidFill>
                  <a:srgbClr val="544F4F"/>
                </a:solidFill>
                <a:latin typeface="Arial Unicode MS" panose="020B0604020202020204" charset="-122"/>
                <a:cs typeface="Arial Unicode MS" panose="020B0604020202020204" charset="-122"/>
              </a:rPr>
              <a:t>they </a:t>
            </a:r>
            <a:r>
              <a:rPr sz="641" spc="22" dirty="0">
                <a:solidFill>
                  <a:srgbClr val="544F4F"/>
                </a:solidFill>
                <a:latin typeface="Arial Unicode MS" panose="020B0604020202020204" charset="-122"/>
                <a:cs typeface="Arial Unicode MS" panose="020B0604020202020204" charset="-122"/>
              </a:rPr>
              <a:t>monitor </a:t>
            </a:r>
            <a:r>
              <a:rPr sz="641" spc="10" dirty="0">
                <a:solidFill>
                  <a:srgbClr val="544F4F"/>
                </a:solidFill>
                <a:latin typeface="Arial Unicode MS" panose="020B0604020202020204" charset="-122"/>
                <a:cs typeface="Arial Unicode MS" panose="020B0604020202020204" charset="-122"/>
              </a:rPr>
              <a:t>the</a:t>
            </a:r>
            <a:r>
              <a:rPr sz="641" spc="-109" dirty="0">
                <a:solidFill>
                  <a:srgbClr val="544F4F"/>
                </a:solidFill>
                <a:latin typeface="Arial Unicode MS" panose="020B0604020202020204" charset="-122"/>
                <a:cs typeface="Arial Unicode MS" panose="020B0604020202020204" charset="-122"/>
              </a:rPr>
              <a:t> </a:t>
            </a:r>
            <a:r>
              <a:rPr sz="641" spc="22" dirty="0">
                <a:solidFill>
                  <a:srgbClr val="544F4F"/>
                </a:solidFill>
                <a:latin typeface="Arial Unicode MS" panose="020B0604020202020204" charset="-122"/>
                <a:cs typeface="Arial Unicode MS" panose="020B0604020202020204" charset="-122"/>
              </a:rPr>
              <a:t>network  </a:t>
            </a:r>
            <a:r>
              <a:rPr sz="641" spc="-3" dirty="0">
                <a:solidFill>
                  <a:srgbClr val="544F4F"/>
                </a:solidFill>
                <a:latin typeface="Arial Unicode MS" panose="020B0604020202020204" charset="-122"/>
                <a:cs typeface="Arial Unicode MS" panose="020B0604020202020204" charset="-122"/>
              </a:rPr>
              <a:t>and </a:t>
            </a:r>
            <a:r>
              <a:rPr sz="641" spc="3" dirty="0">
                <a:solidFill>
                  <a:srgbClr val="544F4F"/>
                </a:solidFill>
                <a:latin typeface="Arial Unicode MS" panose="020B0604020202020204" charset="-122"/>
                <a:cs typeface="Arial Unicode MS" panose="020B0604020202020204" charset="-122"/>
              </a:rPr>
              <a:t>prove </a:t>
            </a:r>
            <a:r>
              <a:rPr sz="641" spc="-6" dirty="0">
                <a:solidFill>
                  <a:srgbClr val="544F4F"/>
                </a:solidFill>
                <a:latin typeface="Arial Unicode MS" panose="020B0604020202020204" charset="-122"/>
                <a:cs typeface="Arial Unicode MS" panose="020B0604020202020204" charset="-122"/>
              </a:rPr>
              <a:t>bad </a:t>
            </a:r>
            <a:r>
              <a:rPr sz="641" spc="6" dirty="0">
                <a:solidFill>
                  <a:srgbClr val="544F4F"/>
                </a:solidFill>
                <a:latin typeface="Arial Unicode MS" panose="020B0604020202020204" charset="-122"/>
                <a:cs typeface="Arial Unicode MS" panose="020B0604020202020204" charset="-122"/>
              </a:rPr>
              <a:t>behaviour </a:t>
            </a:r>
            <a:r>
              <a:rPr sz="641" spc="10" dirty="0">
                <a:solidFill>
                  <a:srgbClr val="544F4F"/>
                </a:solidFill>
                <a:latin typeface="Arial Unicode MS" panose="020B0604020202020204" charset="-122"/>
                <a:cs typeface="Arial Unicode MS" panose="020B0604020202020204" charset="-122"/>
              </a:rPr>
              <a:t>to</a:t>
            </a:r>
            <a:r>
              <a:rPr sz="641" spc="-35" dirty="0">
                <a:solidFill>
                  <a:srgbClr val="544F4F"/>
                </a:solidFill>
                <a:latin typeface="Arial Unicode MS" panose="020B0604020202020204" charset="-122"/>
                <a:cs typeface="Arial Unicode MS" panose="020B0604020202020204" charset="-122"/>
              </a:rPr>
              <a:t> </a:t>
            </a:r>
            <a:r>
              <a:rPr sz="641" spc="13" dirty="0">
                <a:solidFill>
                  <a:srgbClr val="544F4F"/>
                </a:solidFill>
                <a:latin typeface="Arial Unicode MS" panose="020B0604020202020204" charset="-122"/>
                <a:cs typeface="Arial Unicode MS" panose="020B0604020202020204" charset="-122"/>
              </a:rPr>
              <a:t>validators.</a:t>
            </a:r>
            <a:endParaRPr sz="641">
              <a:solidFill>
                <a:prstClr val="black"/>
              </a:solidFill>
              <a:latin typeface="Arial Unicode MS" panose="020B0604020202020204" charset="-122"/>
              <a:cs typeface="Arial Unicode MS" panose="020B0604020202020204" charset="-122"/>
            </a:endParaRPr>
          </a:p>
        </p:txBody>
      </p:sp>
      <p:sp>
        <p:nvSpPr>
          <p:cNvPr id="120" name="object 120"/>
          <p:cNvSpPr/>
          <p:nvPr/>
        </p:nvSpPr>
        <p:spPr>
          <a:xfrm>
            <a:off x="6160449" y="5968250"/>
            <a:ext cx="49634" cy="49643"/>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1" name="object 121"/>
          <p:cNvSpPr/>
          <p:nvPr/>
        </p:nvSpPr>
        <p:spPr>
          <a:xfrm>
            <a:off x="4342442" y="3520903"/>
            <a:ext cx="3832987" cy="0"/>
          </a:xfrm>
          <a:custGeom>
            <a:avLst/>
            <a:gdLst/>
            <a:ahLst/>
            <a:cxnLst/>
            <a:rect l="l" t="t" r="r" b="b"/>
            <a:pathLst>
              <a:path w="5976620">
                <a:moveTo>
                  <a:pt x="0" y="0"/>
                </a:moveTo>
                <a:lnTo>
                  <a:pt x="5975997" y="0"/>
                </a:lnTo>
              </a:path>
            </a:pathLst>
          </a:custGeom>
          <a:ln w="3810">
            <a:solidFill>
              <a:srgbClr val="4C4C4C"/>
            </a:solidFill>
          </a:ln>
        </p:spPr>
        <p:txBody>
          <a:bodyPr wrap="square" lIns="0" tIns="0" rIns="0" bIns="0" rtlCol="0"/>
          <a:lstStyle/>
          <a:p>
            <a:pPr defTabSz="586405"/>
            <a:endParaRPr sz="1154">
              <a:solidFill>
                <a:prstClr val="black"/>
              </a:solidFill>
              <a:latin typeface="Calibri"/>
            </a:endParaRPr>
          </a:p>
        </p:txBody>
      </p:sp>
      <p:sp>
        <p:nvSpPr>
          <p:cNvPr id="122" name="object 122"/>
          <p:cNvSpPr/>
          <p:nvPr/>
        </p:nvSpPr>
        <p:spPr>
          <a:xfrm>
            <a:off x="4342442" y="4543764"/>
            <a:ext cx="3832987" cy="0"/>
          </a:xfrm>
          <a:custGeom>
            <a:avLst/>
            <a:gdLst/>
            <a:ahLst/>
            <a:cxnLst/>
            <a:rect l="l" t="t" r="r" b="b"/>
            <a:pathLst>
              <a:path w="5976620">
                <a:moveTo>
                  <a:pt x="0" y="0"/>
                </a:moveTo>
                <a:lnTo>
                  <a:pt x="5975997" y="0"/>
                </a:lnTo>
              </a:path>
            </a:pathLst>
          </a:custGeom>
          <a:ln w="3810">
            <a:solidFill>
              <a:srgbClr val="4C4C4C"/>
            </a:solidFill>
          </a:ln>
        </p:spPr>
        <p:txBody>
          <a:bodyPr wrap="square" lIns="0" tIns="0" rIns="0" bIns="0" rtlCol="0"/>
          <a:lstStyle/>
          <a:p>
            <a:pPr defTabSz="586405"/>
            <a:endParaRPr sz="1154">
              <a:solidFill>
                <a:prstClr val="black"/>
              </a:solidFill>
              <a:latin typeface="Calibri"/>
            </a:endParaRPr>
          </a:p>
        </p:txBody>
      </p:sp>
      <p:sp>
        <p:nvSpPr>
          <p:cNvPr id="123" name="object 123"/>
          <p:cNvSpPr/>
          <p:nvPr/>
        </p:nvSpPr>
        <p:spPr>
          <a:xfrm>
            <a:off x="4342442" y="5634662"/>
            <a:ext cx="3832987" cy="0"/>
          </a:xfrm>
          <a:custGeom>
            <a:avLst/>
            <a:gdLst/>
            <a:ahLst/>
            <a:cxnLst/>
            <a:rect l="l" t="t" r="r" b="b"/>
            <a:pathLst>
              <a:path w="5976620">
                <a:moveTo>
                  <a:pt x="0" y="0"/>
                </a:moveTo>
                <a:lnTo>
                  <a:pt x="5975997" y="0"/>
                </a:lnTo>
              </a:path>
            </a:pathLst>
          </a:custGeom>
          <a:ln w="3810">
            <a:solidFill>
              <a:srgbClr val="4C4C4C"/>
            </a:solidFill>
          </a:ln>
        </p:spPr>
        <p:txBody>
          <a:bodyPr wrap="square" lIns="0" tIns="0" rIns="0" bIns="0" rtlCol="0"/>
          <a:lstStyle/>
          <a:p>
            <a:pPr defTabSz="586405"/>
            <a:endParaRPr sz="1154">
              <a:solidFill>
                <a:prstClr val="black"/>
              </a:solidFill>
              <a:latin typeface="Calibri"/>
            </a:endParaRPr>
          </a:p>
        </p:txBody>
      </p:sp>
      <p:sp>
        <p:nvSpPr>
          <p:cNvPr id="124" name="object 124"/>
          <p:cNvSpPr txBox="1"/>
          <p:nvPr/>
        </p:nvSpPr>
        <p:spPr>
          <a:xfrm>
            <a:off x="4463876" y="3048711"/>
            <a:ext cx="174301" cy="145923"/>
          </a:xfrm>
          <a:prstGeom prst="rect">
            <a:avLst/>
          </a:prstGeom>
        </p:spPr>
        <p:txBody>
          <a:bodyPr vert="horz" wrap="square" lIns="0" tIns="17512" rIns="0" bIns="0" rtlCol="0">
            <a:spAutoFit/>
          </a:bodyPr>
          <a:lstStyle/>
          <a:p>
            <a:pPr marL="8145" marR="3258" indent="407" defTabSz="586405">
              <a:lnSpc>
                <a:spcPts val="455"/>
              </a:lnSpc>
              <a:spcBef>
                <a:spcPts val="138"/>
              </a:spcBef>
            </a:pPr>
            <a:r>
              <a:rPr sz="417" b="1" spc="32" dirty="0">
                <a:solidFill>
                  <a:srgbClr val="FFFFFF"/>
                </a:solidFill>
                <a:latin typeface="Trebuchet MS" panose="020B0603020202020204"/>
                <a:cs typeface="Trebuchet MS" panose="020B0603020202020204"/>
              </a:rPr>
              <a:t>R</a:t>
            </a:r>
            <a:r>
              <a:rPr sz="417" b="1" spc="35" dirty="0">
                <a:solidFill>
                  <a:srgbClr val="FFFFFF"/>
                </a:solidFill>
                <a:latin typeface="Trebuchet MS" panose="020B0603020202020204"/>
                <a:cs typeface="Trebuchet MS" panose="020B0603020202020204"/>
              </a:rPr>
              <a:t>e</a:t>
            </a:r>
            <a:r>
              <a:rPr sz="417" b="1" spc="48" dirty="0">
                <a:solidFill>
                  <a:srgbClr val="FFFFFF"/>
                </a:solidFill>
                <a:latin typeface="Trebuchet MS" panose="020B0603020202020204"/>
                <a:cs typeface="Trebuchet MS" panose="020B0603020202020204"/>
              </a:rPr>
              <a:t>l</a:t>
            </a:r>
            <a:r>
              <a:rPr sz="417" b="1" spc="29" dirty="0">
                <a:solidFill>
                  <a:srgbClr val="FFFFFF"/>
                </a:solidFill>
                <a:latin typeface="Trebuchet MS" panose="020B0603020202020204"/>
                <a:cs typeface="Trebuchet MS" panose="020B0603020202020204"/>
              </a:rPr>
              <a:t>a</a:t>
            </a:r>
            <a:r>
              <a:rPr sz="417" b="1" spc="-6" dirty="0">
                <a:solidFill>
                  <a:srgbClr val="FFFFFF"/>
                </a:solidFill>
                <a:latin typeface="Trebuchet MS" panose="020B0603020202020204"/>
                <a:cs typeface="Trebuchet MS" panose="020B0603020202020204"/>
              </a:rPr>
              <a:t>y  </a:t>
            </a:r>
            <a:r>
              <a:rPr sz="417" b="1" spc="38" dirty="0">
                <a:solidFill>
                  <a:srgbClr val="FFFFFF"/>
                </a:solidFill>
                <a:latin typeface="Trebuchet MS" panose="020B0603020202020204"/>
                <a:cs typeface="Trebuchet MS" panose="020B0603020202020204"/>
              </a:rPr>
              <a:t>C</a:t>
            </a:r>
            <a:r>
              <a:rPr sz="417" b="1" spc="26" dirty="0">
                <a:solidFill>
                  <a:srgbClr val="FFFFFF"/>
                </a:solidFill>
                <a:latin typeface="Trebuchet MS" panose="020B0603020202020204"/>
                <a:cs typeface="Trebuchet MS" panose="020B0603020202020204"/>
              </a:rPr>
              <a:t>h</a:t>
            </a:r>
            <a:r>
              <a:rPr sz="417" b="1" spc="32" dirty="0">
                <a:solidFill>
                  <a:srgbClr val="FFFFFF"/>
                </a:solidFill>
                <a:latin typeface="Trebuchet MS" panose="020B0603020202020204"/>
                <a:cs typeface="Trebuchet MS" panose="020B0603020202020204"/>
              </a:rPr>
              <a:t>a</a:t>
            </a:r>
            <a:r>
              <a:rPr sz="417" b="1" spc="19" dirty="0">
                <a:solidFill>
                  <a:srgbClr val="FFFFFF"/>
                </a:solidFill>
                <a:latin typeface="Trebuchet MS" panose="020B0603020202020204"/>
                <a:cs typeface="Trebuchet MS" panose="020B0603020202020204"/>
              </a:rPr>
              <a:t>in</a:t>
            </a:r>
            <a:endParaRPr sz="417">
              <a:solidFill>
                <a:prstClr val="black"/>
              </a:solidFill>
              <a:latin typeface="Trebuchet MS" panose="020B0603020202020204"/>
              <a:cs typeface="Trebuchet MS" panose="020B0603020202020204"/>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006020" y="224799"/>
            <a:ext cx="4091180" cy="1158668"/>
          </a:xfrm>
          <a:prstGeom prst="rect">
            <a:avLst/>
          </a:prstGeom>
        </p:spPr>
        <p:txBody>
          <a:bodyPr vert="horz" wrap="square" lIns="0" tIns="8145" rIns="0" bIns="0" rtlCol="0">
            <a:spAutoFit/>
          </a:bodyPr>
          <a:lstStyle/>
          <a:p>
            <a:pPr marL="8145" marR="3258">
              <a:lnSpc>
                <a:spcPct val="111000"/>
              </a:lnSpc>
              <a:spcBef>
                <a:spcPts val="64"/>
              </a:spcBef>
            </a:pPr>
            <a:r>
              <a:rPr lang="en-US" sz="2309" spc="16" dirty="0">
                <a:solidFill>
                  <a:srgbClr val="544F4F"/>
                </a:solidFill>
              </a:rPr>
              <a:t>iWorld's native token: Token</a:t>
            </a:r>
            <a:r>
              <a:rPr sz="2309" spc="16" dirty="0">
                <a:solidFill>
                  <a:srgbClr val="544F4F"/>
                </a:solidFill>
              </a:rPr>
              <a:t>s </a:t>
            </a:r>
            <a:r>
              <a:rPr sz="2309" spc="26" dirty="0">
                <a:solidFill>
                  <a:srgbClr val="544F4F"/>
                </a:solidFill>
              </a:rPr>
              <a:t>will </a:t>
            </a:r>
            <a:r>
              <a:rPr sz="2309" spc="-186" dirty="0">
                <a:solidFill>
                  <a:srgbClr val="544F4F"/>
                </a:solidFill>
              </a:rPr>
              <a:t>be  </a:t>
            </a:r>
            <a:r>
              <a:rPr sz="2309" spc="-112" dirty="0">
                <a:solidFill>
                  <a:srgbClr val="544F4F"/>
                </a:solidFill>
              </a:rPr>
              <a:t>released </a:t>
            </a:r>
            <a:r>
              <a:rPr sz="2309" spc="-58" dirty="0">
                <a:solidFill>
                  <a:srgbClr val="544F4F"/>
                </a:solidFill>
              </a:rPr>
              <a:t>in</a:t>
            </a:r>
            <a:r>
              <a:rPr sz="2309" spc="-186" dirty="0">
                <a:solidFill>
                  <a:srgbClr val="544F4F"/>
                </a:solidFill>
              </a:rPr>
              <a:t> </a:t>
            </a:r>
            <a:r>
              <a:rPr sz="2309" spc="-131" dirty="0">
                <a:solidFill>
                  <a:srgbClr val="544F4F"/>
                </a:solidFill>
              </a:rPr>
              <a:t>the  </a:t>
            </a:r>
            <a:r>
              <a:rPr sz="2309" spc="-61" dirty="0">
                <a:solidFill>
                  <a:srgbClr val="544F4F"/>
                </a:solidFill>
              </a:rPr>
              <a:t>Genesis</a:t>
            </a:r>
            <a:r>
              <a:rPr sz="2309" spc="-170" dirty="0">
                <a:solidFill>
                  <a:srgbClr val="544F4F"/>
                </a:solidFill>
              </a:rPr>
              <a:t> </a:t>
            </a:r>
            <a:r>
              <a:rPr sz="2309" spc="-103" dirty="0">
                <a:solidFill>
                  <a:srgbClr val="544F4F"/>
                </a:solidFill>
              </a:rPr>
              <a:t>block.</a:t>
            </a:r>
            <a:endParaRPr sz="2309" dirty="0"/>
          </a:p>
        </p:txBody>
      </p:sp>
      <p:sp>
        <p:nvSpPr>
          <p:cNvPr id="3" name="object 3"/>
          <p:cNvSpPr txBox="1"/>
          <p:nvPr/>
        </p:nvSpPr>
        <p:spPr>
          <a:xfrm>
            <a:off x="4006021" y="1568706"/>
            <a:ext cx="2017083" cy="205651"/>
          </a:xfrm>
          <a:prstGeom prst="rect">
            <a:avLst/>
          </a:prstGeom>
        </p:spPr>
        <p:txBody>
          <a:bodyPr vert="horz" wrap="square" lIns="0" tIns="8145" rIns="0" bIns="0" rtlCol="0">
            <a:spAutoFit/>
          </a:bodyPr>
          <a:lstStyle/>
          <a:p>
            <a:pPr marL="8145" defTabSz="586405">
              <a:spcBef>
                <a:spcPts val="64"/>
              </a:spcBef>
            </a:pPr>
            <a:r>
              <a:rPr lang="en-US" sz="1283" spc="-61" dirty="0">
                <a:solidFill>
                  <a:srgbClr val="4D4D4D"/>
                </a:solidFill>
                <a:latin typeface="Century Gothic" panose="020B0502020202020204"/>
                <a:cs typeface="Century Gothic" panose="020B0502020202020204"/>
              </a:rPr>
              <a:t>Token Allocation</a:t>
            </a:r>
          </a:p>
        </p:txBody>
      </p:sp>
      <p:sp>
        <p:nvSpPr>
          <p:cNvPr id="6" name="object 6"/>
          <p:cNvSpPr txBox="1"/>
          <p:nvPr/>
        </p:nvSpPr>
        <p:spPr>
          <a:xfrm>
            <a:off x="4679604" y="5246533"/>
            <a:ext cx="842589" cy="394590"/>
          </a:xfrm>
          <a:prstGeom prst="rect">
            <a:avLst/>
          </a:prstGeom>
        </p:spPr>
        <p:txBody>
          <a:bodyPr vert="horz" wrap="square" lIns="0" tIns="9774" rIns="0" bIns="0" rtlCol="0">
            <a:spAutoFit/>
          </a:bodyPr>
          <a:lstStyle/>
          <a:p>
            <a:pPr marL="13846" defTabSz="586405">
              <a:lnSpc>
                <a:spcPts val="956"/>
              </a:lnSpc>
              <a:spcBef>
                <a:spcPts val="77"/>
              </a:spcBef>
            </a:pPr>
            <a:r>
              <a:rPr lang="en-US" sz="834" b="1" spc="32" dirty="0">
                <a:solidFill>
                  <a:srgbClr val="4C4C4C"/>
                </a:solidFill>
                <a:latin typeface="Calibri" panose="020F0502020204030204"/>
                <a:cs typeface="Calibri" panose="020F0502020204030204"/>
              </a:rPr>
              <a:t>1,0</a:t>
            </a:r>
            <a:r>
              <a:rPr sz="834" b="1" spc="32" dirty="0">
                <a:solidFill>
                  <a:srgbClr val="4C4C4C"/>
                </a:solidFill>
                <a:latin typeface="Calibri" panose="020F0502020204030204"/>
                <a:cs typeface="Calibri" panose="020F0502020204030204"/>
              </a:rPr>
              <a:t>0</a:t>
            </a:r>
            <a:r>
              <a:rPr lang="en-US" sz="834" b="1" spc="32" dirty="0">
                <a:solidFill>
                  <a:srgbClr val="4C4C4C"/>
                </a:solidFill>
                <a:latin typeface="Calibri" panose="020F0502020204030204"/>
                <a:cs typeface="Calibri" panose="020F0502020204030204"/>
              </a:rPr>
              <a:t>0</a:t>
            </a:r>
            <a:r>
              <a:rPr sz="834" b="1" spc="32" dirty="0">
                <a:solidFill>
                  <a:srgbClr val="4C4C4C"/>
                </a:solidFill>
                <a:latin typeface="Calibri" panose="020F0502020204030204"/>
                <a:cs typeface="Calibri" panose="020F0502020204030204"/>
              </a:rPr>
              <a:t>,000,000</a:t>
            </a:r>
            <a:endParaRPr sz="834">
              <a:solidFill>
                <a:prstClr val="black"/>
              </a:solidFill>
              <a:latin typeface="Calibri" panose="020F0502020204030204"/>
              <a:cs typeface="Calibri" panose="020F0502020204030204"/>
            </a:endParaRPr>
          </a:p>
          <a:p>
            <a:pPr marL="8145" defTabSz="586405">
              <a:lnSpc>
                <a:spcPts val="2033"/>
              </a:lnSpc>
            </a:pPr>
            <a:r>
              <a:rPr lang="en-US" sz="1732">
                <a:solidFill>
                  <a:prstClr val="black"/>
                </a:solidFill>
                <a:latin typeface="Calibri" panose="020F0502020204030204"/>
                <a:cs typeface="Calibri" panose="020F0502020204030204"/>
              </a:rPr>
              <a:t>TOKEN</a:t>
            </a:r>
          </a:p>
        </p:txBody>
      </p:sp>
      <p:sp>
        <p:nvSpPr>
          <p:cNvPr id="7" name="object 7"/>
          <p:cNvSpPr/>
          <p:nvPr/>
        </p:nvSpPr>
        <p:spPr>
          <a:xfrm>
            <a:off x="5090138" y="4726342"/>
            <a:ext cx="689465" cy="559147"/>
          </a:xfrm>
          <a:custGeom>
            <a:avLst/>
            <a:gdLst/>
            <a:ahLst/>
            <a:cxnLst/>
            <a:rect l="l" t="t" r="r" b="b"/>
            <a:pathLst>
              <a:path w="1075054" h="871854">
                <a:moveTo>
                  <a:pt x="767823" y="300888"/>
                </a:moveTo>
                <a:lnTo>
                  <a:pt x="4457" y="300888"/>
                </a:lnTo>
                <a:lnTo>
                  <a:pt x="54267" y="302358"/>
                </a:lnTo>
                <a:lnTo>
                  <a:pt x="103301" y="306713"/>
                </a:lnTo>
                <a:lnTo>
                  <a:pt x="151474" y="313870"/>
                </a:lnTo>
                <a:lnTo>
                  <a:pt x="198705" y="323747"/>
                </a:lnTo>
                <a:lnTo>
                  <a:pt x="244911" y="336259"/>
                </a:lnTo>
                <a:lnTo>
                  <a:pt x="290008" y="351324"/>
                </a:lnTo>
                <a:lnTo>
                  <a:pt x="333913" y="368859"/>
                </a:lnTo>
                <a:lnTo>
                  <a:pt x="376544" y="388781"/>
                </a:lnTo>
                <a:lnTo>
                  <a:pt x="417818" y="411007"/>
                </a:lnTo>
                <a:lnTo>
                  <a:pt x="457652" y="435454"/>
                </a:lnTo>
                <a:lnTo>
                  <a:pt x="495963" y="462038"/>
                </a:lnTo>
                <a:lnTo>
                  <a:pt x="532668" y="490678"/>
                </a:lnTo>
                <a:lnTo>
                  <a:pt x="567684" y="521289"/>
                </a:lnTo>
                <a:lnTo>
                  <a:pt x="600928" y="553789"/>
                </a:lnTo>
                <a:lnTo>
                  <a:pt x="632317" y="588096"/>
                </a:lnTo>
                <a:lnTo>
                  <a:pt x="661768" y="624125"/>
                </a:lnTo>
                <a:lnTo>
                  <a:pt x="689199" y="661793"/>
                </a:lnTo>
                <a:lnTo>
                  <a:pt x="714526" y="701019"/>
                </a:lnTo>
                <a:lnTo>
                  <a:pt x="737666" y="741718"/>
                </a:lnTo>
                <a:lnTo>
                  <a:pt x="758538" y="783809"/>
                </a:lnTo>
                <a:lnTo>
                  <a:pt x="777056" y="827206"/>
                </a:lnTo>
                <a:lnTo>
                  <a:pt x="793140" y="871829"/>
                </a:lnTo>
                <a:lnTo>
                  <a:pt x="1074839" y="779856"/>
                </a:lnTo>
                <a:lnTo>
                  <a:pt x="1058722" y="733856"/>
                </a:lnTo>
                <a:lnTo>
                  <a:pt x="1040777" y="688895"/>
                </a:lnTo>
                <a:lnTo>
                  <a:pt x="1021054" y="645009"/>
                </a:lnTo>
                <a:lnTo>
                  <a:pt x="999602" y="602236"/>
                </a:lnTo>
                <a:lnTo>
                  <a:pt x="976473" y="560612"/>
                </a:lnTo>
                <a:lnTo>
                  <a:pt x="951716" y="520172"/>
                </a:lnTo>
                <a:lnTo>
                  <a:pt x="925382" y="480954"/>
                </a:lnTo>
                <a:lnTo>
                  <a:pt x="897521" y="442994"/>
                </a:lnTo>
                <a:lnTo>
                  <a:pt x="868184" y="406328"/>
                </a:lnTo>
                <a:lnTo>
                  <a:pt x="837420" y="370994"/>
                </a:lnTo>
                <a:lnTo>
                  <a:pt x="805280" y="337027"/>
                </a:lnTo>
                <a:lnTo>
                  <a:pt x="771815" y="304464"/>
                </a:lnTo>
                <a:lnTo>
                  <a:pt x="767823" y="300888"/>
                </a:lnTo>
                <a:close/>
              </a:path>
              <a:path w="1075054" h="871854">
                <a:moveTo>
                  <a:pt x="63" y="0"/>
                </a:moveTo>
                <a:lnTo>
                  <a:pt x="0" y="300951"/>
                </a:lnTo>
                <a:lnTo>
                  <a:pt x="1485" y="300939"/>
                </a:lnTo>
                <a:lnTo>
                  <a:pt x="2971" y="300888"/>
                </a:lnTo>
                <a:lnTo>
                  <a:pt x="767823" y="300888"/>
                </a:lnTo>
                <a:lnTo>
                  <a:pt x="737074" y="273341"/>
                </a:lnTo>
                <a:lnTo>
                  <a:pt x="701108" y="243695"/>
                </a:lnTo>
                <a:lnTo>
                  <a:pt x="663967" y="215563"/>
                </a:lnTo>
                <a:lnTo>
                  <a:pt x="625701" y="188981"/>
                </a:lnTo>
                <a:lnTo>
                  <a:pt x="586361" y="163985"/>
                </a:lnTo>
                <a:lnTo>
                  <a:pt x="545997" y="140611"/>
                </a:lnTo>
                <a:lnTo>
                  <a:pt x="504660" y="118898"/>
                </a:lnTo>
                <a:lnTo>
                  <a:pt x="462399" y="98880"/>
                </a:lnTo>
                <a:lnTo>
                  <a:pt x="419264" y="80594"/>
                </a:lnTo>
                <a:lnTo>
                  <a:pt x="375307" y="64078"/>
                </a:lnTo>
                <a:lnTo>
                  <a:pt x="330578" y="49366"/>
                </a:lnTo>
                <a:lnTo>
                  <a:pt x="285126" y="36496"/>
                </a:lnTo>
                <a:lnTo>
                  <a:pt x="239002" y="25505"/>
                </a:lnTo>
                <a:lnTo>
                  <a:pt x="192256" y="16429"/>
                </a:lnTo>
                <a:lnTo>
                  <a:pt x="144939" y="9303"/>
                </a:lnTo>
                <a:lnTo>
                  <a:pt x="97101" y="4166"/>
                </a:lnTo>
                <a:lnTo>
                  <a:pt x="48792" y="1052"/>
                </a:lnTo>
                <a:lnTo>
                  <a:pt x="63" y="0"/>
                </a:lnTo>
                <a:close/>
              </a:path>
            </a:pathLst>
          </a:custGeom>
          <a:solidFill>
            <a:srgbClr val="7F7F7F"/>
          </a:solidFill>
        </p:spPr>
        <p:txBody>
          <a:bodyPr wrap="square" lIns="0" tIns="0" rIns="0" bIns="0" rtlCol="0"/>
          <a:lstStyle/>
          <a:p>
            <a:pPr defTabSz="586405"/>
            <a:endParaRPr sz="1154">
              <a:solidFill>
                <a:prstClr val="black"/>
              </a:solidFill>
              <a:latin typeface="Calibri"/>
            </a:endParaRPr>
          </a:p>
        </p:txBody>
      </p:sp>
      <p:sp>
        <p:nvSpPr>
          <p:cNvPr id="8" name="object 8"/>
          <p:cNvSpPr txBox="1"/>
          <p:nvPr/>
        </p:nvSpPr>
        <p:spPr>
          <a:xfrm>
            <a:off x="5393106" y="4888976"/>
            <a:ext cx="156382" cy="95383"/>
          </a:xfrm>
          <a:prstGeom prst="rect">
            <a:avLst/>
          </a:prstGeom>
        </p:spPr>
        <p:txBody>
          <a:bodyPr vert="horz" wrap="square" lIns="0" tIns="11403" rIns="0" bIns="0" rtlCol="0">
            <a:spAutoFit/>
          </a:bodyPr>
          <a:lstStyle/>
          <a:p>
            <a:pPr marL="8145" defTabSz="586405">
              <a:spcBef>
                <a:spcPts val="90"/>
              </a:spcBef>
            </a:pPr>
            <a:r>
              <a:rPr sz="545" b="1" spc="48" dirty="0">
                <a:solidFill>
                  <a:srgbClr val="FFFFFF"/>
                </a:solidFill>
                <a:latin typeface="Calibri" panose="020F0502020204030204"/>
                <a:cs typeface="Calibri" panose="020F0502020204030204"/>
              </a:rPr>
              <a:t>20%</a:t>
            </a:r>
            <a:endParaRPr sz="545">
              <a:solidFill>
                <a:prstClr val="black"/>
              </a:solidFill>
              <a:latin typeface="Calibri" panose="020F0502020204030204"/>
              <a:cs typeface="Calibri" panose="020F0502020204030204"/>
            </a:endParaRPr>
          </a:p>
        </p:txBody>
      </p:sp>
      <p:sp>
        <p:nvSpPr>
          <p:cNvPr id="9" name="object 9"/>
          <p:cNvSpPr/>
          <p:nvPr/>
        </p:nvSpPr>
        <p:spPr>
          <a:xfrm>
            <a:off x="5090774" y="5227180"/>
            <a:ext cx="724895" cy="949695"/>
          </a:xfrm>
          <a:custGeom>
            <a:avLst/>
            <a:gdLst/>
            <a:ahLst/>
            <a:cxnLst/>
            <a:rect l="l" t="t" r="r" b="b"/>
            <a:pathLst>
              <a:path w="1130300" h="1480820">
                <a:moveTo>
                  <a:pt x="1155" y="1179830"/>
                </a:moveTo>
                <a:lnTo>
                  <a:pt x="0" y="1179830"/>
                </a:lnTo>
                <a:lnTo>
                  <a:pt x="419" y="1480756"/>
                </a:lnTo>
                <a:lnTo>
                  <a:pt x="51060" y="1479551"/>
                </a:lnTo>
                <a:lnTo>
                  <a:pt x="101535" y="1476086"/>
                </a:lnTo>
                <a:lnTo>
                  <a:pt x="151767" y="1470372"/>
                </a:lnTo>
                <a:lnTo>
                  <a:pt x="201682" y="1462420"/>
                </a:lnTo>
                <a:lnTo>
                  <a:pt x="251204" y="1452243"/>
                </a:lnTo>
                <a:lnTo>
                  <a:pt x="300257" y="1439851"/>
                </a:lnTo>
                <a:lnTo>
                  <a:pt x="348767" y="1425257"/>
                </a:lnTo>
                <a:lnTo>
                  <a:pt x="393917" y="1409522"/>
                </a:lnTo>
                <a:lnTo>
                  <a:pt x="437980" y="1392082"/>
                </a:lnTo>
                <a:lnTo>
                  <a:pt x="480931" y="1372985"/>
                </a:lnTo>
                <a:lnTo>
                  <a:pt x="522745" y="1352282"/>
                </a:lnTo>
                <a:lnTo>
                  <a:pt x="563396" y="1330023"/>
                </a:lnTo>
                <a:lnTo>
                  <a:pt x="602860" y="1306255"/>
                </a:lnTo>
                <a:lnTo>
                  <a:pt x="641111" y="1281030"/>
                </a:lnTo>
                <a:lnTo>
                  <a:pt x="678125" y="1254396"/>
                </a:lnTo>
                <a:lnTo>
                  <a:pt x="713875" y="1226403"/>
                </a:lnTo>
                <a:lnTo>
                  <a:pt x="748337" y="1197101"/>
                </a:lnTo>
                <a:lnTo>
                  <a:pt x="767028" y="1179868"/>
                </a:lnTo>
                <a:lnTo>
                  <a:pt x="2311" y="1179868"/>
                </a:lnTo>
                <a:lnTo>
                  <a:pt x="1155" y="1179830"/>
                </a:lnTo>
                <a:close/>
              </a:path>
              <a:path w="1130300" h="1480820">
                <a:moveTo>
                  <a:pt x="1074191" y="0"/>
                </a:moveTo>
                <a:lnTo>
                  <a:pt x="792403" y="91681"/>
                </a:lnTo>
                <a:lnTo>
                  <a:pt x="806882" y="141098"/>
                </a:lnTo>
                <a:lnTo>
                  <a:pt x="818331" y="191731"/>
                </a:lnTo>
                <a:lnTo>
                  <a:pt x="826644" y="243478"/>
                </a:lnTo>
                <a:lnTo>
                  <a:pt x="831711" y="296238"/>
                </a:lnTo>
                <a:lnTo>
                  <a:pt x="833424" y="349910"/>
                </a:lnTo>
                <a:lnTo>
                  <a:pt x="832015" y="398676"/>
                </a:lnTo>
                <a:lnTo>
                  <a:pt x="827841" y="446700"/>
                </a:lnTo>
                <a:lnTo>
                  <a:pt x="820978" y="493904"/>
                </a:lnTo>
                <a:lnTo>
                  <a:pt x="811504" y="540210"/>
                </a:lnTo>
                <a:lnTo>
                  <a:pt x="799499" y="585541"/>
                </a:lnTo>
                <a:lnTo>
                  <a:pt x="785038" y="629819"/>
                </a:lnTo>
                <a:lnTo>
                  <a:pt x="768201" y="672965"/>
                </a:lnTo>
                <a:lnTo>
                  <a:pt x="749066" y="714902"/>
                </a:lnTo>
                <a:lnTo>
                  <a:pt x="727709" y="755553"/>
                </a:lnTo>
                <a:lnTo>
                  <a:pt x="704209" y="794838"/>
                </a:lnTo>
                <a:lnTo>
                  <a:pt x="678643" y="832681"/>
                </a:lnTo>
                <a:lnTo>
                  <a:pt x="651090" y="869004"/>
                </a:lnTo>
                <a:lnTo>
                  <a:pt x="621628" y="903729"/>
                </a:lnTo>
                <a:lnTo>
                  <a:pt x="590334" y="936777"/>
                </a:lnTo>
                <a:lnTo>
                  <a:pt x="557285" y="968071"/>
                </a:lnTo>
                <a:lnTo>
                  <a:pt x="522561" y="997534"/>
                </a:lnTo>
                <a:lnTo>
                  <a:pt x="486238" y="1025087"/>
                </a:lnTo>
                <a:lnTo>
                  <a:pt x="448395" y="1050652"/>
                </a:lnTo>
                <a:lnTo>
                  <a:pt x="409109" y="1074152"/>
                </a:lnTo>
                <a:lnTo>
                  <a:pt x="368459" y="1095509"/>
                </a:lnTo>
                <a:lnTo>
                  <a:pt x="326522" y="1114645"/>
                </a:lnTo>
                <a:lnTo>
                  <a:pt x="283375" y="1131482"/>
                </a:lnTo>
                <a:lnTo>
                  <a:pt x="239098" y="1145942"/>
                </a:lnTo>
                <a:lnTo>
                  <a:pt x="193767" y="1157948"/>
                </a:lnTo>
                <a:lnTo>
                  <a:pt x="147460" y="1167421"/>
                </a:lnTo>
                <a:lnTo>
                  <a:pt x="100256" y="1174284"/>
                </a:lnTo>
                <a:lnTo>
                  <a:pt x="52232" y="1178459"/>
                </a:lnTo>
                <a:lnTo>
                  <a:pt x="3467" y="1179868"/>
                </a:lnTo>
                <a:lnTo>
                  <a:pt x="767028" y="1179868"/>
                </a:lnTo>
                <a:lnTo>
                  <a:pt x="813296" y="1134765"/>
                </a:lnTo>
                <a:lnTo>
                  <a:pt x="843742" y="1101830"/>
                </a:lnTo>
                <a:lnTo>
                  <a:pt x="872800" y="1067783"/>
                </a:lnTo>
                <a:lnTo>
                  <a:pt x="900443" y="1032675"/>
                </a:lnTo>
                <a:lnTo>
                  <a:pt x="926647" y="996553"/>
                </a:lnTo>
                <a:lnTo>
                  <a:pt x="951387" y="959468"/>
                </a:lnTo>
                <a:lnTo>
                  <a:pt x="974637" y="921470"/>
                </a:lnTo>
                <a:lnTo>
                  <a:pt x="996372" y="882606"/>
                </a:lnTo>
                <a:lnTo>
                  <a:pt x="1016567" y="842928"/>
                </a:lnTo>
                <a:lnTo>
                  <a:pt x="1035197" y="802485"/>
                </a:lnTo>
                <a:lnTo>
                  <a:pt x="1052236" y="761325"/>
                </a:lnTo>
                <a:lnTo>
                  <a:pt x="1067661" y="719499"/>
                </a:lnTo>
                <a:lnTo>
                  <a:pt x="1081444" y="677056"/>
                </a:lnTo>
                <a:lnTo>
                  <a:pt x="1093561" y="634045"/>
                </a:lnTo>
                <a:lnTo>
                  <a:pt x="1103988" y="590516"/>
                </a:lnTo>
                <a:lnTo>
                  <a:pt x="1112698" y="546519"/>
                </a:lnTo>
                <a:lnTo>
                  <a:pt x="1119667" y="502102"/>
                </a:lnTo>
                <a:lnTo>
                  <a:pt x="1124869" y="457315"/>
                </a:lnTo>
                <a:lnTo>
                  <a:pt x="1128280" y="412209"/>
                </a:lnTo>
                <a:lnTo>
                  <a:pt x="1129873" y="366831"/>
                </a:lnTo>
                <a:lnTo>
                  <a:pt x="1129625" y="321232"/>
                </a:lnTo>
                <a:lnTo>
                  <a:pt x="1127509" y="275462"/>
                </a:lnTo>
                <a:lnTo>
                  <a:pt x="1123501" y="229569"/>
                </a:lnTo>
                <a:lnTo>
                  <a:pt x="1117575" y="183603"/>
                </a:lnTo>
                <a:lnTo>
                  <a:pt x="1109706" y="137613"/>
                </a:lnTo>
                <a:lnTo>
                  <a:pt x="1099869" y="91650"/>
                </a:lnTo>
                <a:lnTo>
                  <a:pt x="1088039" y="45762"/>
                </a:lnTo>
                <a:lnTo>
                  <a:pt x="1074191" y="0"/>
                </a:lnTo>
                <a:close/>
              </a:path>
            </a:pathLst>
          </a:custGeom>
          <a:solidFill>
            <a:srgbClr val="333333"/>
          </a:solidFill>
        </p:spPr>
        <p:txBody>
          <a:bodyPr wrap="square" lIns="0" tIns="0" rIns="0" bIns="0" rtlCol="0"/>
          <a:lstStyle/>
          <a:p>
            <a:pPr defTabSz="586405"/>
            <a:endParaRPr sz="1154">
              <a:solidFill>
                <a:prstClr val="black"/>
              </a:solidFill>
              <a:latin typeface="Calibri"/>
            </a:endParaRPr>
          </a:p>
        </p:txBody>
      </p:sp>
      <p:sp>
        <p:nvSpPr>
          <p:cNvPr id="10" name="object 10"/>
          <p:cNvSpPr txBox="1"/>
          <p:nvPr/>
        </p:nvSpPr>
        <p:spPr>
          <a:xfrm>
            <a:off x="5522224" y="5758163"/>
            <a:ext cx="156382" cy="95383"/>
          </a:xfrm>
          <a:prstGeom prst="rect">
            <a:avLst/>
          </a:prstGeom>
        </p:spPr>
        <p:txBody>
          <a:bodyPr vert="horz" wrap="square" lIns="0" tIns="11403" rIns="0" bIns="0" rtlCol="0">
            <a:spAutoFit/>
          </a:bodyPr>
          <a:lstStyle/>
          <a:p>
            <a:pPr marL="8145" defTabSz="586405">
              <a:spcBef>
                <a:spcPts val="90"/>
              </a:spcBef>
            </a:pPr>
            <a:r>
              <a:rPr sz="545" b="1" spc="48" dirty="0">
                <a:solidFill>
                  <a:srgbClr val="FFFFFF"/>
                </a:solidFill>
                <a:latin typeface="Calibri" panose="020F0502020204030204"/>
                <a:cs typeface="Calibri" panose="020F0502020204030204"/>
              </a:rPr>
              <a:t>30%</a:t>
            </a:r>
            <a:endParaRPr sz="545">
              <a:solidFill>
                <a:prstClr val="black"/>
              </a:solidFill>
              <a:latin typeface="Calibri" panose="020F0502020204030204"/>
              <a:cs typeface="Calibri" panose="020F0502020204030204"/>
            </a:endParaRPr>
          </a:p>
        </p:txBody>
      </p:sp>
      <p:sp>
        <p:nvSpPr>
          <p:cNvPr id="11" name="object 11"/>
          <p:cNvSpPr/>
          <p:nvPr/>
        </p:nvSpPr>
        <p:spPr>
          <a:xfrm>
            <a:off x="4274711" y="4635460"/>
            <a:ext cx="816933" cy="1632644"/>
          </a:xfrm>
          <a:custGeom>
            <a:avLst/>
            <a:gdLst/>
            <a:ahLst/>
            <a:cxnLst/>
            <a:rect l="l" t="t" r="r" b="b"/>
            <a:pathLst>
              <a:path w="1273810" h="2545715">
                <a:moveTo>
                  <a:pt x="1272425" y="0"/>
                </a:moveTo>
                <a:lnTo>
                  <a:pt x="1271422" y="0"/>
                </a:lnTo>
                <a:lnTo>
                  <a:pt x="1223715" y="919"/>
                </a:lnTo>
                <a:lnTo>
                  <a:pt x="1176452" y="3574"/>
                </a:lnTo>
                <a:lnTo>
                  <a:pt x="1129665" y="7933"/>
                </a:lnTo>
                <a:lnTo>
                  <a:pt x="1083384" y="13964"/>
                </a:lnTo>
                <a:lnTo>
                  <a:pt x="1037640" y="21638"/>
                </a:lnTo>
                <a:lnTo>
                  <a:pt x="992463" y="30923"/>
                </a:lnTo>
                <a:lnTo>
                  <a:pt x="947885" y="41789"/>
                </a:lnTo>
                <a:lnTo>
                  <a:pt x="903936" y="54204"/>
                </a:lnTo>
                <a:lnTo>
                  <a:pt x="860647" y="68139"/>
                </a:lnTo>
                <a:lnTo>
                  <a:pt x="818049" y="83562"/>
                </a:lnTo>
                <a:lnTo>
                  <a:pt x="776172" y="100443"/>
                </a:lnTo>
                <a:lnTo>
                  <a:pt x="735046" y="118751"/>
                </a:lnTo>
                <a:lnTo>
                  <a:pt x="694704" y="138454"/>
                </a:lnTo>
                <a:lnTo>
                  <a:pt x="655175" y="159523"/>
                </a:lnTo>
                <a:lnTo>
                  <a:pt x="616490" y="181926"/>
                </a:lnTo>
                <a:lnTo>
                  <a:pt x="578680" y="205632"/>
                </a:lnTo>
                <a:lnTo>
                  <a:pt x="541776" y="230612"/>
                </a:lnTo>
                <a:lnTo>
                  <a:pt x="505808" y="256833"/>
                </a:lnTo>
                <a:lnTo>
                  <a:pt x="470808" y="284266"/>
                </a:lnTo>
                <a:lnTo>
                  <a:pt x="436805" y="312879"/>
                </a:lnTo>
                <a:lnTo>
                  <a:pt x="403831" y="342642"/>
                </a:lnTo>
                <a:lnTo>
                  <a:pt x="371916" y="373524"/>
                </a:lnTo>
                <a:lnTo>
                  <a:pt x="341091" y="405494"/>
                </a:lnTo>
                <a:lnTo>
                  <a:pt x="311387" y="438521"/>
                </a:lnTo>
                <a:lnTo>
                  <a:pt x="282835" y="472575"/>
                </a:lnTo>
                <a:lnTo>
                  <a:pt x="255464" y="507624"/>
                </a:lnTo>
                <a:lnTo>
                  <a:pt x="229307" y="543639"/>
                </a:lnTo>
                <a:lnTo>
                  <a:pt x="204394" y="580588"/>
                </a:lnTo>
                <a:lnTo>
                  <a:pt x="180755" y="618440"/>
                </a:lnTo>
                <a:lnTo>
                  <a:pt x="158421" y="657164"/>
                </a:lnTo>
                <a:lnTo>
                  <a:pt x="137423" y="696731"/>
                </a:lnTo>
                <a:lnTo>
                  <a:pt x="117792" y="737109"/>
                </a:lnTo>
                <a:lnTo>
                  <a:pt x="99558" y="778266"/>
                </a:lnTo>
                <a:lnTo>
                  <a:pt x="82752" y="820174"/>
                </a:lnTo>
                <a:lnTo>
                  <a:pt x="67405" y="862800"/>
                </a:lnTo>
                <a:lnTo>
                  <a:pt x="53547" y="906114"/>
                </a:lnTo>
                <a:lnTo>
                  <a:pt x="41210" y="950085"/>
                </a:lnTo>
                <a:lnTo>
                  <a:pt x="30424" y="994682"/>
                </a:lnTo>
                <a:lnTo>
                  <a:pt x="21220" y="1039875"/>
                </a:lnTo>
                <a:lnTo>
                  <a:pt x="13628" y="1085633"/>
                </a:lnTo>
                <a:lnTo>
                  <a:pt x="7679" y="1131924"/>
                </a:lnTo>
                <a:lnTo>
                  <a:pt x="3404" y="1178719"/>
                </a:lnTo>
                <a:lnTo>
                  <a:pt x="834" y="1225986"/>
                </a:lnTo>
                <a:lnTo>
                  <a:pt x="0" y="1273695"/>
                </a:lnTo>
                <a:lnTo>
                  <a:pt x="920" y="1321402"/>
                </a:lnTo>
                <a:lnTo>
                  <a:pt x="3574" y="1368665"/>
                </a:lnTo>
                <a:lnTo>
                  <a:pt x="7933" y="1415452"/>
                </a:lnTo>
                <a:lnTo>
                  <a:pt x="13964" y="1461733"/>
                </a:lnTo>
                <a:lnTo>
                  <a:pt x="21638" y="1507477"/>
                </a:lnTo>
                <a:lnTo>
                  <a:pt x="30923" y="1552654"/>
                </a:lnTo>
                <a:lnTo>
                  <a:pt x="41790" y="1597232"/>
                </a:lnTo>
                <a:lnTo>
                  <a:pt x="54205" y="1641181"/>
                </a:lnTo>
                <a:lnTo>
                  <a:pt x="68141" y="1684470"/>
                </a:lnTo>
                <a:lnTo>
                  <a:pt x="83564" y="1727068"/>
                </a:lnTo>
                <a:lnTo>
                  <a:pt x="100445" y="1768946"/>
                </a:lnTo>
                <a:lnTo>
                  <a:pt x="118753" y="1810071"/>
                </a:lnTo>
                <a:lnTo>
                  <a:pt x="138456" y="1850413"/>
                </a:lnTo>
                <a:lnTo>
                  <a:pt x="159525" y="1889942"/>
                </a:lnTo>
                <a:lnTo>
                  <a:pt x="181929" y="1928627"/>
                </a:lnTo>
                <a:lnTo>
                  <a:pt x="205636" y="1966437"/>
                </a:lnTo>
                <a:lnTo>
                  <a:pt x="230615" y="2003341"/>
                </a:lnTo>
                <a:lnTo>
                  <a:pt x="256837" y="2039309"/>
                </a:lnTo>
                <a:lnTo>
                  <a:pt x="284270" y="2074310"/>
                </a:lnTo>
                <a:lnTo>
                  <a:pt x="312884" y="2108312"/>
                </a:lnTo>
                <a:lnTo>
                  <a:pt x="342647" y="2141286"/>
                </a:lnTo>
                <a:lnTo>
                  <a:pt x="373529" y="2173201"/>
                </a:lnTo>
                <a:lnTo>
                  <a:pt x="405499" y="2204026"/>
                </a:lnTo>
                <a:lnTo>
                  <a:pt x="438526" y="2233730"/>
                </a:lnTo>
                <a:lnTo>
                  <a:pt x="472580" y="2262282"/>
                </a:lnTo>
                <a:lnTo>
                  <a:pt x="507630" y="2289653"/>
                </a:lnTo>
                <a:lnTo>
                  <a:pt x="543644" y="2315810"/>
                </a:lnTo>
                <a:lnTo>
                  <a:pt x="580593" y="2340723"/>
                </a:lnTo>
                <a:lnTo>
                  <a:pt x="618445" y="2364362"/>
                </a:lnTo>
                <a:lnTo>
                  <a:pt x="657170" y="2386696"/>
                </a:lnTo>
                <a:lnTo>
                  <a:pt x="696737" y="2407694"/>
                </a:lnTo>
                <a:lnTo>
                  <a:pt x="737114" y="2427326"/>
                </a:lnTo>
                <a:lnTo>
                  <a:pt x="778272" y="2445560"/>
                </a:lnTo>
                <a:lnTo>
                  <a:pt x="820179" y="2462365"/>
                </a:lnTo>
                <a:lnTo>
                  <a:pt x="862805" y="2477712"/>
                </a:lnTo>
                <a:lnTo>
                  <a:pt x="906118" y="2491570"/>
                </a:lnTo>
                <a:lnTo>
                  <a:pt x="950089" y="2503907"/>
                </a:lnTo>
                <a:lnTo>
                  <a:pt x="994686" y="2514693"/>
                </a:lnTo>
                <a:lnTo>
                  <a:pt x="1039878" y="2523898"/>
                </a:lnTo>
                <a:lnTo>
                  <a:pt x="1085635" y="2531489"/>
                </a:lnTo>
                <a:lnTo>
                  <a:pt x="1131927" y="2537438"/>
                </a:lnTo>
                <a:lnTo>
                  <a:pt x="1178721" y="2541713"/>
                </a:lnTo>
                <a:lnTo>
                  <a:pt x="1225987" y="2544283"/>
                </a:lnTo>
                <a:lnTo>
                  <a:pt x="1273695" y="2545118"/>
                </a:lnTo>
                <a:lnTo>
                  <a:pt x="1273632" y="2206459"/>
                </a:lnTo>
                <a:lnTo>
                  <a:pt x="1272921" y="2206459"/>
                </a:lnTo>
                <a:lnTo>
                  <a:pt x="1272209" y="2206421"/>
                </a:lnTo>
                <a:lnTo>
                  <a:pt x="1271485" y="2206421"/>
                </a:lnTo>
                <a:lnTo>
                  <a:pt x="1271473" y="2102459"/>
                </a:lnTo>
                <a:lnTo>
                  <a:pt x="1222927" y="2100806"/>
                </a:lnTo>
                <a:lnTo>
                  <a:pt x="1175126" y="2096412"/>
                </a:lnTo>
                <a:lnTo>
                  <a:pt x="1128145" y="2089354"/>
                </a:lnTo>
                <a:lnTo>
                  <a:pt x="1082062" y="2079709"/>
                </a:lnTo>
                <a:lnTo>
                  <a:pt x="1036955" y="2067554"/>
                </a:lnTo>
                <a:lnTo>
                  <a:pt x="992900" y="2052967"/>
                </a:lnTo>
                <a:lnTo>
                  <a:pt x="949975" y="2036024"/>
                </a:lnTo>
                <a:lnTo>
                  <a:pt x="908256" y="2016803"/>
                </a:lnTo>
                <a:lnTo>
                  <a:pt x="867820" y="1995380"/>
                </a:lnTo>
                <a:lnTo>
                  <a:pt x="828745" y="1971833"/>
                </a:lnTo>
                <a:lnTo>
                  <a:pt x="791108" y="1946239"/>
                </a:lnTo>
                <a:lnTo>
                  <a:pt x="754986" y="1918674"/>
                </a:lnTo>
                <a:lnTo>
                  <a:pt x="720456" y="1889216"/>
                </a:lnTo>
                <a:lnTo>
                  <a:pt x="687595" y="1857941"/>
                </a:lnTo>
                <a:lnTo>
                  <a:pt x="656480" y="1824928"/>
                </a:lnTo>
                <a:lnTo>
                  <a:pt x="627188" y="1790252"/>
                </a:lnTo>
                <a:lnTo>
                  <a:pt x="599797" y="1753992"/>
                </a:lnTo>
                <a:lnTo>
                  <a:pt x="574383" y="1716223"/>
                </a:lnTo>
                <a:lnTo>
                  <a:pt x="551023" y="1677024"/>
                </a:lnTo>
                <a:lnTo>
                  <a:pt x="529795" y="1636470"/>
                </a:lnTo>
                <a:lnTo>
                  <a:pt x="510776" y="1594640"/>
                </a:lnTo>
                <a:lnTo>
                  <a:pt x="494042" y="1551610"/>
                </a:lnTo>
                <a:lnTo>
                  <a:pt x="479672" y="1507458"/>
                </a:lnTo>
                <a:lnTo>
                  <a:pt x="467741" y="1462260"/>
                </a:lnTo>
                <a:lnTo>
                  <a:pt x="458328" y="1416093"/>
                </a:lnTo>
                <a:lnTo>
                  <a:pt x="451508" y="1369035"/>
                </a:lnTo>
                <a:lnTo>
                  <a:pt x="447360" y="1321162"/>
                </a:lnTo>
                <a:lnTo>
                  <a:pt x="445960" y="1272552"/>
                </a:lnTo>
                <a:lnTo>
                  <a:pt x="447358" y="1223973"/>
                </a:lnTo>
                <a:lnTo>
                  <a:pt x="451501" y="1176130"/>
                </a:lnTo>
                <a:lnTo>
                  <a:pt x="458312" y="1129101"/>
                </a:lnTo>
                <a:lnTo>
                  <a:pt x="467715" y="1082961"/>
                </a:lnTo>
                <a:lnTo>
                  <a:pt x="479631" y="1037789"/>
                </a:lnTo>
                <a:lnTo>
                  <a:pt x="493985" y="993661"/>
                </a:lnTo>
                <a:lnTo>
                  <a:pt x="510698" y="950654"/>
                </a:lnTo>
                <a:lnTo>
                  <a:pt x="529696" y="908845"/>
                </a:lnTo>
                <a:lnTo>
                  <a:pt x="550899" y="868310"/>
                </a:lnTo>
                <a:lnTo>
                  <a:pt x="574232" y="829127"/>
                </a:lnTo>
                <a:lnTo>
                  <a:pt x="599617" y="791373"/>
                </a:lnTo>
                <a:lnTo>
                  <a:pt x="626978" y="755125"/>
                </a:lnTo>
                <a:lnTo>
                  <a:pt x="656238" y="720459"/>
                </a:lnTo>
                <a:lnTo>
                  <a:pt x="687319" y="687452"/>
                </a:lnTo>
                <a:lnTo>
                  <a:pt x="720144" y="656182"/>
                </a:lnTo>
                <a:lnTo>
                  <a:pt x="754638" y="626725"/>
                </a:lnTo>
                <a:lnTo>
                  <a:pt x="790722" y="599158"/>
                </a:lnTo>
                <a:lnTo>
                  <a:pt x="828320" y="573558"/>
                </a:lnTo>
                <a:lnTo>
                  <a:pt x="867355" y="550002"/>
                </a:lnTo>
                <a:lnTo>
                  <a:pt x="907750" y="528567"/>
                </a:lnTo>
                <a:lnTo>
                  <a:pt x="949428" y="509330"/>
                </a:lnTo>
                <a:lnTo>
                  <a:pt x="992312" y="492368"/>
                </a:lnTo>
                <a:lnTo>
                  <a:pt x="1036325" y="477757"/>
                </a:lnTo>
                <a:lnTo>
                  <a:pt x="1081391" y="465575"/>
                </a:lnTo>
                <a:lnTo>
                  <a:pt x="1127431" y="455898"/>
                </a:lnTo>
                <a:lnTo>
                  <a:pt x="1174370" y="448804"/>
                </a:lnTo>
                <a:lnTo>
                  <a:pt x="1222130" y="444369"/>
                </a:lnTo>
                <a:lnTo>
                  <a:pt x="1270635" y="442671"/>
                </a:lnTo>
                <a:lnTo>
                  <a:pt x="1270558" y="338709"/>
                </a:lnTo>
                <a:lnTo>
                  <a:pt x="1271981" y="338670"/>
                </a:lnTo>
                <a:lnTo>
                  <a:pt x="1272705" y="338670"/>
                </a:lnTo>
                <a:lnTo>
                  <a:pt x="1272425" y="0"/>
                </a:lnTo>
                <a:close/>
              </a:path>
            </a:pathLst>
          </a:custGeom>
          <a:solidFill>
            <a:srgbClr val="C644BA"/>
          </a:solidFill>
        </p:spPr>
        <p:txBody>
          <a:bodyPr wrap="square" lIns="0" tIns="0" rIns="0" bIns="0" rtlCol="0"/>
          <a:lstStyle/>
          <a:p>
            <a:pPr defTabSz="586405"/>
            <a:endParaRPr sz="1154">
              <a:solidFill>
                <a:prstClr val="black"/>
              </a:solidFill>
              <a:latin typeface="Calibri"/>
            </a:endParaRPr>
          </a:p>
        </p:txBody>
      </p:sp>
      <p:sp>
        <p:nvSpPr>
          <p:cNvPr id="12" name="object 12"/>
          <p:cNvSpPr/>
          <p:nvPr/>
        </p:nvSpPr>
        <p:spPr>
          <a:xfrm>
            <a:off x="4274711" y="4635460"/>
            <a:ext cx="816933" cy="1632644"/>
          </a:xfrm>
          <a:custGeom>
            <a:avLst/>
            <a:gdLst/>
            <a:ahLst/>
            <a:cxnLst/>
            <a:rect l="l" t="t" r="r" b="b"/>
            <a:pathLst>
              <a:path w="1273810" h="2545715">
                <a:moveTo>
                  <a:pt x="1272425" y="0"/>
                </a:moveTo>
                <a:lnTo>
                  <a:pt x="1271422" y="0"/>
                </a:lnTo>
                <a:lnTo>
                  <a:pt x="1223715" y="919"/>
                </a:lnTo>
                <a:lnTo>
                  <a:pt x="1176452" y="3574"/>
                </a:lnTo>
                <a:lnTo>
                  <a:pt x="1129665" y="7933"/>
                </a:lnTo>
                <a:lnTo>
                  <a:pt x="1083384" y="13964"/>
                </a:lnTo>
                <a:lnTo>
                  <a:pt x="1037640" y="21638"/>
                </a:lnTo>
                <a:lnTo>
                  <a:pt x="992463" y="30923"/>
                </a:lnTo>
                <a:lnTo>
                  <a:pt x="947885" y="41789"/>
                </a:lnTo>
                <a:lnTo>
                  <a:pt x="903936" y="54204"/>
                </a:lnTo>
                <a:lnTo>
                  <a:pt x="860647" y="68139"/>
                </a:lnTo>
                <a:lnTo>
                  <a:pt x="818049" y="83562"/>
                </a:lnTo>
                <a:lnTo>
                  <a:pt x="776172" y="100443"/>
                </a:lnTo>
                <a:lnTo>
                  <a:pt x="735046" y="118751"/>
                </a:lnTo>
                <a:lnTo>
                  <a:pt x="694704" y="138454"/>
                </a:lnTo>
                <a:lnTo>
                  <a:pt x="655175" y="159523"/>
                </a:lnTo>
                <a:lnTo>
                  <a:pt x="616490" y="181926"/>
                </a:lnTo>
                <a:lnTo>
                  <a:pt x="578680" y="205632"/>
                </a:lnTo>
                <a:lnTo>
                  <a:pt x="541776" y="230612"/>
                </a:lnTo>
                <a:lnTo>
                  <a:pt x="505808" y="256833"/>
                </a:lnTo>
                <a:lnTo>
                  <a:pt x="470808" y="284266"/>
                </a:lnTo>
                <a:lnTo>
                  <a:pt x="436805" y="312879"/>
                </a:lnTo>
                <a:lnTo>
                  <a:pt x="403831" y="342642"/>
                </a:lnTo>
                <a:lnTo>
                  <a:pt x="371916" y="373524"/>
                </a:lnTo>
                <a:lnTo>
                  <a:pt x="341091" y="405494"/>
                </a:lnTo>
                <a:lnTo>
                  <a:pt x="311387" y="438521"/>
                </a:lnTo>
                <a:lnTo>
                  <a:pt x="282835" y="472575"/>
                </a:lnTo>
                <a:lnTo>
                  <a:pt x="255464" y="507624"/>
                </a:lnTo>
                <a:lnTo>
                  <a:pt x="229307" y="543639"/>
                </a:lnTo>
                <a:lnTo>
                  <a:pt x="204394" y="580588"/>
                </a:lnTo>
                <a:lnTo>
                  <a:pt x="180755" y="618440"/>
                </a:lnTo>
                <a:lnTo>
                  <a:pt x="158421" y="657164"/>
                </a:lnTo>
                <a:lnTo>
                  <a:pt x="137423" y="696731"/>
                </a:lnTo>
                <a:lnTo>
                  <a:pt x="117792" y="737109"/>
                </a:lnTo>
                <a:lnTo>
                  <a:pt x="99558" y="778266"/>
                </a:lnTo>
                <a:lnTo>
                  <a:pt x="82752" y="820174"/>
                </a:lnTo>
                <a:lnTo>
                  <a:pt x="67405" y="862800"/>
                </a:lnTo>
                <a:lnTo>
                  <a:pt x="53547" y="906114"/>
                </a:lnTo>
                <a:lnTo>
                  <a:pt x="41210" y="950085"/>
                </a:lnTo>
                <a:lnTo>
                  <a:pt x="30424" y="994682"/>
                </a:lnTo>
                <a:lnTo>
                  <a:pt x="21220" y="1039875"/>
                </a:lnTo>
                <a:lnTo>
                  <a:pt x="13628" y="1085633"/>
                </a:lnTo>
                <a:lnTo>
                  <a:pt x="7679" y="1131924"/>
                </a:lnTo>
                <a:lnTo>
                  <a:pt x="3404" y="1178719"/>
                </a:lnTo>
                <a:lnTo>
                  <a:pt x="834" y="1225986"/>
                </a:lnTo>
                <a:lnTo>
                  <a:pt x="0" y="1273695"/>
                </a:lnTo>
                <a:lnTo>
                  <a:pt x="920" y="1321402"/>
                </a:lnTo>
                <a:lnTo>
                  <a:pt x="3574" y="1368665"/>
                </a:lnTo>
                <a:lnTo>
                  <a:pt x="7933" y="1415452"/>
                </a:lnTo>
                <a:lnTo>
                  <a:pt x="13964" y="1461733"/>
                </a:lnTo>
                <a:lnTo>
                  <a:pt x="21638" y="1507477"/>
                </a:lnTo>
                <a:lnTo>
                  <a:pt x="30923" y="1552654"/>
                </a:lnTo>
                <a:lnTo>
                  <a:pt x="41790" y="1597232"/>
                </a:lnTo>
                <a:lnTo>
                  <a:pt x="54205" y="1641181"/>
                </a:lnTo>
                <a:lnTo>
                  <a:pt x="68141" y="1684470"/>
                </a:lnTo>
                <a:lnTo>
                  <a:pt x="83564" y="1727068"/>
                </a:lnTo>
                <a:lnTo>
                  <a:pt x="100445" y="1768946"/>
                </a:lnTo>
                <a:lnTo>
                  <a:pt x="118753" y="1810071"/>
                </a:lnTo>
                <a:lnTo>
                  <a:pt x="138456" y="1850413"/>
                </a:lnTo>
                <a:lnTo>
                  <a:pt x="159525" y="1889942"/>
                </a:lnTo>
                <a:lnTo>
                  <a:pt x="181929" y="1928627"/>
                </a:lnTo>
                <a:lnTo>
                  <a:pt x="205636" y="1966437"/>
                </a:lnTo>
                <a:lnTo>
                  <a:pt x="230615" y="2003341"/>
                </a:lnTo>
                <a:lnTo>
                  <a:pt x="256837" y="2039309"/>
                </a:lnTo>
                <a:lnTo>
                  <a:pt x="284270" y="2074310"/>
                </a:lnTo>
                <a:lnTo>
                  <a:pt x="312884" y="2108312"/>
                </a:lnTo>
                <a:lnTo>
                  <a:pt x="342647" y="2141286"/>
                </a:lnTo>
                <a:lnTo>
                  <a:pt x="373529" y="2173201"/>
                </a:lnTo>
                <a:lnTo>
                  <a:pt x="405499" y="2204026"/>
                </a:lnTo>
                <a:lnTo>
                  <a:pt x="438526" y="2233730"/>
                </a:lnTo>
                <a:lnTo>
                  <a:pt x="472580" y="2262282"/>
                </a:lnTo>
                <a:lnTo>
                  <a:pt x="507630" y="2289653"/>
                </a:lnTo>
                <a:lnTo>
                  <a:pt x="543644" y="2315810"/>
                </a:lnTo>
                <a:lnTo>
                  <a:pt x="580593" y="2340723"/>
                </a:lnTo>
                <a:lnTo>
                  <a:pt x="618445" y="2364362"/>
                </a:lnTo>
                <a:lnTo>
                  <a:pt x="657170" y="2386696"/>
                </a:lnTo>
                <a:lnTo>
                  <a:pt x="696737" y="2407694"/>
                </a:lnTo>
                <a:lnTo>
                  <a:pt x="737114" y="2427326"/>
                </a:lnTo>
                <a:lnTo>
                  <a:pt x="778272" y="2445560"/>
                </a:lnTo>
                <a:lnTo>
                  <a:pt x="820179" y="2462365"/>
                </a:lnTo>
                <a:lnTo>
                  <a:pt x="862805" y="2477712"/>
                </a:lnTo>
                <a:lnTo>
                  <a:pt x="906118" y="2491570"/>
                </a:lnTo>
                <a:lnTo>
                  <a:pt x="950089" y="2503907"/>
                </a:lnTo>
                <a:lnTo>
                  <a:pt x="994686" y="2514693"/>
                </a:lnTo>
                <a:lnTo>
                  <a:pt x="1039878" y="2523898"/>
                </a:lnTo>
                <a:lnTo>
                  <a:pt x="1085635" y="2531489"/>
                </a:lnTo>
                <a:lnTo>
                  <a:pt x="1131927" y="2537438"/>
                </a:lnTo>
                <a:lnTo>
                  <a:pt x="1178721" y="2541713"/>
                </a:lnTo>
                <a:lnTo>
                  <a:pt x="1225987" y="2544283"/>
                </a:lnTo>
                <a:lnTo>
                  <a:pt x="1273695" y="2545118"/>
                </a:lnTo>
                <a:lnTo>
                  <a:pt x="1273632" y="2206459"/>
                </a:lnTo>
                <a:lnTo>
                  <a:pt x="1272921" y="2206459"/>
                </a:lnTo>
                <a:lnTo>
                  <a:pt x="1272209" y="2206421"/>
                </a:lnTo>
                <a:lnTo>
                  <a:pt x="1271485" y="2206421"/>
                </a:lnTo>
                <a:lnTo>
                  <a:pt x="1271473" y="2102459"/>
                </a:lnTo>
                <a:lnTo>
                  <a:pt x="1222927" y="2100806"/>
                </a:lnTo>
                <a:lnTo>
                  <a:pt x="1175126" y="2096412"/>
                </a:lnTo>
                <a:lnTo>
                  <a:pt x="1128145" y="2089354"/>
                </a:lnTo>
                <a:lnTo>
                  <a:pt x="1082062" y="2079709"/>
                </a:lnTo>
                <a:lnTo>
                  <a:pt x="1036955" y="2067554"/>
                </a:lnTo>
                <a:lnTo>
                  <a:pt x="992900" y="2052967"/>
                </a:lnTo>
                <a:lnTo>
                  <a:pt x="949975" y="2036024"/>
                </a:lnTo>
                <a:lnTo>
                  <a:pt x="908256" y="2016803"/>
                </a:lnTo>
                <a:lnTo>
                  <a:pt x="867820" y="1995380"/>
                </a:lnTo>
                <a:lnTo>
                  <a:pt x="828745" y="1971833"/>
                </a:lnTo>
                <a:lnTo>
                  <a:pt x="791108" y="1946239"/>
                </a:lnTo>
                <a:lnTo>
                  <a:pt x="754986" y="1918674"/>
                </a:lnTo>
                <a:lnTo>
                  <a:pt x="720456" y="1889216"/>
                </a:lnTo>
                <a:lnTo>
                  <a:pt x="687595" y="1857941"/>
                </a:lnTo>
                <a:lnTo>
                  <a:pt x="656480" y="1824928"/>
                </a:lnTo>
                <a:lnTo>
                  <a:pt x="627188" y="1790252"/>
                </a:lnTo>
                <a:lnTo>
                  <a:pt x="599797" y="1753992"/>
                </a:lnTo>
                <a:lnTo>
                  <a:pt x="574383" y="1716223"/>
                </a:lnTo>
                <a:lnTo>
                  <a:pt x="551023" y="1677024"/>
                </a:lnTo>
                <a:lnTo>
                  <a:pt x="529795" y="1636470"/>
                </a:lnTo>
                <a:lnTo>
                  <a:pt x="510776" y="1594640"/>
                </a:lnTo>
                <a:lnTo>
                  <a:pt x="494042" y="1551610"/>
                </a:lnTo>
                <a:lnTo>
                  <a:pt x="479672" y="1507458"/>
                </a:lnTo>
                <a:lnTo>
                  <a:pt x="467741" y="1462260"/>
                </a:lnTo>
                <a:lnTo>
                  <a:pt x="458328" y="1416093"/>
                </a:lnTo>
                <a:lnTo>
                  <a:pt x="451508" y="1369035"/>
                </a:lnTo>
                <a:lnTo>
                  <a:pt x="447360" y="1321162"/>
                </a:lnTo>
                <a:lnTo>
                  <a:pt x="445960" y="1272552"/>
                </a:lnTo>
                <a:lnTo>
                  <a:pt x="447358" y="1223973"/>
                </a:lnTo>
                <a:lnTo>
                  <a:pt x="451501" y="1176130"/>
                </a:lnTo>
                <a:lnTo>
                  <a:pt x="458312" y="1129101"/>
                </a:lnTo>
                <a:lnTo>
                  <a:pt x="467715" y="1082961"/>
                </a:lnTo>
                <a:lnTo>
                  <a:pt x="479631" y="1037789"/>
                </a:lnTo>
                <a:lnTo>
                  <a:pt x="493985" y="993661"/>
                </a:lnTo>
                <a:lnTo>
                  <a:pt x="510698" y="950654"/>
                </a:lnTo>
                <a:lnTo>
                  <a:pt x="529696" y="908845"/>
                </a:lnTo>
                <a:lnTo>
                  <a:pt x="550899" y="868310"/>
                </a:lnTo>
                <a:lnTo>
                  <a:pt x="574232" y="829127"/>
                </a:lnTo>
                <a:lnTo>
                  <a:pt x="599617" y="791373"/>
                </a:lnTo>
                <a:lnTo>
                  <a:pt x="626978" y="755125"/>
                </a:lnTo>
                <a:lnTo>
                  <a:pt x="656238" y="720459"/>
                </a:lnTo>
                <a:lnTo>
                  <a:pt x="687319" y="687452"/>
                </a:lnTo>
                <a:lnTo>
                  <a:pt x="720144" y="656182"/>
                </a:lnTo>
                <a:lnTo>
                  <a:pt x="754638" y="626725"/>
                </a:lnTo>
                <a:lnTo>
                  <a:pt x="790722" y="599158"/>
                </a:lnTo>
                <a:lnTo>
                  <a:pt x="828320" y="573558"/>
                </a:lnTo>
                <a:lnTo>
                  <a:pt x="867355" y="550002"/>
                </a:lnTo>
                <a:lnTo>
                  <a:pt x="907750" y="528567"/>
                </a:lnTo>
                <a:lnTo>
                  <a:pt x="949428" y="509330"/>
                </a:lnTo>
                <a:lnTo>
                  <a:pt x="992312" y="492368"/>
                </a:lnTo>
                <a:lnTo>
                  <a:pt x="1036325" y="477757"/>
                </a:lnTo>
                <a:lnTo>
                  <a:pt x="1081391" y="465575"/>
                </a:lnTo>
                <a:lnTo>
                  <a:pt x="1127431" y="455898"/>
                </a:lnTo>
                <a:lnTo>
                  <a:pt x="1174370" y="448804"/>
                </a:lnTo>
                <a:lnTo>
                  <a:pt x="1222130" y="444369"/>
                </a:lnTo>
                <a:lnTo>
                  <a:pt x="1270635" y="442671"/>
                </a:lnTo>
                <a:lnTo>
                  <a:pt x="1270558" y="338709"/>
                </a:lnTo>
                <a:lnTo>
                  <a:pt x="1271981" y="338670"/>
                </a:lnTo>
                <a:lnTo>
                  <a:pt x="1272705" y="338670"/>
                </a:lnTo>
                <a:lnTo>
                  <a:pt x="1272425" y="0"/>
                </a:lnTo>
                <a:close/>
              </a:path>
            </a:pathLst>
          </a:custGeom>
          <a:solidFill>
            <a:srgbClr val="F2F2F2"/>
          </a:solidFill>
        </p:spPr>
        <p:txBody>
          <a:bodyPr wrap="square" lIns="0" tIns="0" rIns="0" bIns="0" rtlCol="0"/>
          <a:lstStyle/>
          <a:p>
            <a:pPr defTabSz="586405"/>
            <a:endParaRPr sz="1154">
              <a:solidFill>
                <a:prstClr val="black"/>
              </a:solidFill>
              <a:latin typeface="Calibri"/>
            </a:endParaRPr>
          </a:p>
        </p:txBody>
      </p:sp>
      <p:sp>
        <p:nvSpPr>
          <p:cNvPr id="13" name="object 13"/>
          <p:cNvSpPr/>
          <p:nvPr/>
        </p:nvSpPr>
        <p:spPr>
          <a:xfrm>
            <a:off x="4537552" y="4900935"/>
            <a:ext cx="553445" cy="1105669"/>
          </a:xfrm>
          <a:custGeom>
            <a:avLst/>
            <a:gdLst/>
            <a:ahLst/>
            <a:cxnLst/>
            <a:rect l="l" t="t" r="r" b="b"/>
            <a:pathLst>
              <a:path w="862964" h="1724025">
                <a:moveTo>
                  <a:pt x="861758" y="0"/>
                </a:moveTo>
                <a:lnTo>
                  <a:pt x="861072" y="0"/>
                </a:lnTo>
                <a:lnTo>
                  <a:pt x="812167" y="1407"/>
                </a:lnTo>
                <a:lnTo>
                  <a:pt x="763981" y="5494"/>
                </a:lnTo>
                <a:lnTo>
                  <a:pt x="716585" y="12187"/>
                </a:lnTo>
                <a:lnTo>
                  <a:pt x="670053" y="21415"/>
                </a:lnTo>
                <a:lnTo>
                  <a:pt x="624457" y="33104"/>
                </a:lnTo>
                <a:lnTo>
                  <a:pt x="579870" y="47180"/>
                </a:lnTo>
                <a:lnTo>
                  <a:pt x="536364" y="63573"/>
                </a:lnTo>
                <a:lnTo>
                  <a:pt x="494013" y="82207"/>
                </a:lnTo>
                <a:lnTo>
                  <a:pt x="452889" y="103012"/>
                </a:lnTo>
                <a:lnTo>
                  <a:pt x="413064" y="125914"/>
                </a:lnTo>
                <a:lnTo>
                  <a:pt x="374612" y="150839"/>
                </a:lnTo>
                <a:lnTo>
                  <a:pt x="337604" y="177716"/>
                </a:lnTo>
                <a:lnTo>
                  <a:pt x="302115" y="206472"/>
                </a:lnTo>
                <a:lnTo>
                  <a:pt x="268215" y="237033"/>
                </a:lnTo>
                <a:lnTo>
                  <a:pt x="235979" y="269327"/>
                </a:lnTo>
                <a:lnTo>
                  <a:pt x="205479" y="303281"/>
                </a:lnTo>
                <a:lnTo>
                  <a:pt x="176787" y="338822"/>
                </a:lnTo>
                <a:lnTo>
                  <a:pt x="149976" y="375877"/>
                </a:lnTo>
                <a:lnTo>
                  <a:pt x="125119" y="414374"/>
                </a:lnTo>
                <a:lnTo>
                  <a:pt x="102289" y="454240"/>
                </a:lnTo>
                <a:lnTo>
                  <a:pt x="81557" y="495402"/>
                </a:lnTo>
                <a:lnTo>
                  <a:pt x="62998" y="537787"/>
                </a:lnTo>
                <a:lnTo>
                  <a:pt x="46683" y="581322"/>
                </a:lnTo>
                <a:lnTo>
                  <a:pt x="32685" y="625934"/>
                </a:lnTo>
                <a:lnTo>
                  <a:pt x="21078" y="671551"/>
                </a:lnTo>
                <a:lnTo>
                  <a:pt x="11932" y="718100"/>
                </a:lnTo>
                <a:lnTo>
                  <a:pt x="5323" y="765508"/>
                </a:lnTo>
                <a:lnTo>
                  <a:pt x="1321" y="813702"/>
                </a:lnTo>
                <a:lnTo>
                  <a:pt x="0" y="862609"/>
                </a:lnTo>
                <a:lnTo>
                  <a:pt x="1408" y="911514"/>
                </a:lnTo>
                <a:lnTo>
                  <a:pt x="5496" y="959700"/>
                </a:lnTo>
                <a:lnTo>
                  <a:pt x="12191" y="1007096"/>
                </a:lnTo>
                <a:lnTo>
                  <a:pt x="21419" y="1053628"/>
                </a:lnTo>
                <a:lnTo>
                  <a:pt x="33109" y="1099224"/>
                </a:lnTo>
                <a:lnTo>
                  <a:pt x="47187" y="1143811"/>
                </a:lnTo>
                <a:lnTo>
                  <a:pt x="63580" y="1187317"/>
                </a:lnTo>
                <a:lnTo>
                  <a:pt x="82215" y="1229668"/>
                </a:lnTo>
                <a:lnTo>
                  <a:pt x="103020" y="1270792"/>
                </a:lnTo>
                <a:lnTo>
                  <a:pt x="125922" y="1310617"/>
                </a:lnTo>
                <a:lnTo>
                  <a:pt x="150848" y="1349069"/>
                </a:lnTo>
                <a:lnTo>
                  <a:pt x="177725" y="1386076"/>
                </a:lnTo>
                <a:lnTo>
                  <a:pt x="206481" y="1421565"/>
                </a:lnTo>
                <a:lnTo>
                  <a:pt x="237042" y="1455464"/>
                </a:lnTo>
                <a:lnTo>
                  <a:pt x="269336" y="1487700"/>
                </a:lnTo>
                <a:lnTo>
                  <a:pt x="303290" y="1518200"/>
                </a:lnTo>
                <a:lnTo>
                  <a:pt x="338831" y="1546892"/>
                </a:lnTo>
                <a:lnTo>
                  <a:pt x="375886" y="1573702"/>
                </a:lnTo>
                <a:lnTo>
                  <a:pt x="414383" y="1598558"/>
                </a:lnTo>
                <a:lnTo>
                  <a:pt x="454248" y="1621388"/>
                </a:lnTo>
                <a:lnTo>
                  <a:pt x="495409" y="1642119"/>
                </a:lnTo>
                <a:lnTo>
                  <a:pt x="537794" y="1660678"/>
                </a:lnTo>
                <a:lnTo>
                  <a:pt x="581328" y="1676992"/>
                </a:lnTo>
                <a:lnTo>
                  <a:pt x="625939" y="1690989"/>
                </a:lnTo>
                <a:lnTo>
                  <a:pt x="671556" y="1702595"/>
                </a:lnTo>
                <a:lnTo>
                  <a:pt x="718103" y="1711740"/>
                </a:lnTo>
                <a:lnTo>
                  <a:pt x="765510" y="1718348"/>
                </a:lnTo>
                <a:lnTo>
                  <a:pt x="813703" y="1722349"/>
                </a:lnTo>
                <a:lnTo>
                  <a:pt x="862609" y="1723669"/>
                </a:lnTo>
                <a:lnTo>
                  <a:pt x="862609" y="1688668"/>
                </a:lnTo>
                <a:lnTo>
                  <a:pt x="813803" y="1687256"/>
                </a:lnTo>
                <a:lnTo>
                  <a:pt x="765739" y="1683077"/>
                </a:lnTo>
                <a:lnTo>
                  <a:pt x="718496" y="1676207"/>
                </a:lnTo>
                <a:lnTo>
                  <a:pt x="672151" y="1666725"/>
                </a:lnTo>
                <a:lnTo>
                  <a:pt x="626782" y="1654709"/>
                </a:lnTo>
                <a:lnTo>
                  <a:pt x="582468" y="1640236"/>
                </a:lnTo>
                <a:lnTo>
                  <a:pt x="539286" y="1623384"/>
                </a:lnTo>
                <a:lnTo>
                  <a:pt x="497314" y="1604232"/>
                </a:lnTo>
                <a:lnTo>
                  <a:pt x="456630" y="1582857"/>
                </a:lnTo>
                <a:lnTo>
                  <a:pt x="417312" y="1559337"/>
                </a:lnTo>
                <a:lnTo>
                  <a:pt x="379437" y="1533750"/>
                </a:lnTo>
                <a:lnTo>
                  <a:pt x="343085" y="1506174"/>
                </a:lnTo>
                <a:lnTo>
                  <a:pt x="308332" y="1476686"/>
                </a:lnTo>
                <a:lnTo>
                  <a:pt x="275256" y="1445366"/>
                </a:lnTo>
                <a:lnTo>
                  <a:pt x="243936" y="1412290"/>
                </a:lnTo>
                <a:lnTo>
                  <a:pt x="214449" y="1377537"/>
                </a:lnTo>
                <a:lnTo>
                  <a:pt x="186874" y="1341184"/>
                </a:lnTo>
                <a:lnTo>
                  <a:pt x="161287" y="1303309"/>
                </a:lnTo>
                <a:lnTo>
                  <a:pt x="137768" y="1263991"/>
                </a:lnTo>
                <a:lnTo>
                  <a:pt x="116393" y="1223307"/>
                </a:lnTo>
                <a:lnTo>
                  <a:pt x="97242" y="1181335"/>
                </a:lnTo>
                <a:lnTo>
                  <a:pt x="80391" y="1138153"/>
                </a:lnTo>
                <a:lnTo>
                  <a:pt x="65919" y="1093838"/>
                </a:lnTo>
                <a:lnTo>
                  <a:pt x="53903" y="1048470"/>
                </a:lnTo>
                <a:lnTo>
                  <a:pt x="44422" y="1002125"/>
                </a:lnTo>
                <a:lnTo>
                  <a:pt x="37554" y="954882"/>
                </a:lnTo>
                <a:lnTo>
                  <a:pt x="33375" y="906818"/>
                </a:lnTo>
                <a:lnTo>
                  <a:pt x="31965" y="858011"/>
                </a:lnTo>
                <a:lnTo>
                  <a:pt x="33374" y="809235"/>
                </a:lnTo>
                <a:lnTo>
                  <a:pt x="37547" y="761199"/>
                </a:lnTo>
                <a:lnTo>
                  <a:pt x="44407" y="713984"/>
                </a:lnTo>
                <a:lnTo>
                  <a:pt x="53877" y="667665"/>
                </a:lnTo>
                <a:lnTo>
                  <a:pt x="65878" y="622322"/>
                </a:lnTo>
                <a:lnTo>
                  <a:pt x="80333" y="578031"/>
                </a:lnTo>
                <a:lnTo>
                  <a:pt x="97164" y="534871"/>
                </a:lnTo>
                <a:lnTo>
                  <a:pt x="116294" y="492919"/>
                </a:lnTo>
                <a:lnTo>
                  <a:pt x="137644" y="452253"/>
                </a:lnTo>
                <a:lnTo>
                  <a:pt x="161137" y="412951"/>
                </a:lnTo>
                <a:lnTo>
                  <a:pt x="186694" y="375090"/>
                </a:lnTo>
                <a:lnTo>
                  <a:pt x="214239" y="338749"/>
                </a:lnTo>
                <a:lnTo>
                  <a:pt x="243694" y="304004"/>
                </a:lnTo>
                <a:lnTo>
                  <a:pt x="274980" y="270935"/>
                </a:lnTo>
                <a:lnTo>
                  <a:pt x="308020" y="239618"/>
                </a:lnTo>
                <a:lnTo>
                  <a:pt x="342736" y="210132"/>
                </a:lnTo>
                <a:lnTo>
                  <a:pt x="379051" y="182553"/>
                </a:lnTo>
                <a:lnTo>
                  <a:pt x="416887" y="156961"/>
                </a:lnTo>
                <a:lnTo>
                  <a:pt x="456165" y="133432"/>
                </a:lnTo>
                <a:lnTo>
                  <a:pt x="496809" y="112045"/>
                </a:lnTo>
                <a:lnTo>
                  <a:pt x="538739" y="92877"/>
                </a:lnTo>
                <a:lnTo>
                  <a:pt x="581880" y="76005"/>
                </a:lnTo>
                <a:lnTo>
                  <a:pt x="626152" y="61509"/>
                </a:lnTo>
                <a:lnTo>
                  <a:pt x="671479" y="49465"/>
                </a:lnTo>
                <a:lnTo>
                  <a:pt x="717782" y="39951"/>
                </a:lnTo>
                <a:lnTo>
                  <a:pt x="764983" y="33045"/>
                </a:lnTo>
                <a:lnTo>
                  <a:pt x="813005" y="28825"/>
                </a:lnTo>
                <a:lnTo>
                  <a:pt x="861771" y="27368"/>
                </a:lnTo>
                <a:lnTo>
                  <a:pt x="861758" y="0"/>
                </a:lnTo>
                <a:close/>
              </a:path>
            </a:pathLst>
          </a:custGeom>
          <a:solidFill>
            <a:srgbClr val="D85BA0"/>
          </a:solidFill>
        </p:spPr>
        <p:txBody>
          <a:bodyPr wrap="square" lIns="0" tIns="0" rIns="0" bIns="0" rtlCol="0"/>
          <a:lstStyle/>
          <a:p>
            <a:pPr defTabSz="586405"/>
            <a:endParaRPr sz="1154">
              <a:solidFill>
                <a:prstClr val="black"/>
              </a:solidFill>
              <a:latin typeface="Calibri"/>
            </a:endParaRPr>
          </a:p>
        </p:txBody>
      </p:sp>
      <p:sp>
        <p:nvSpPr>
          <p:cNvPr id="14" name="object 14"/>
          <p:cNvSpPr txBox="1"/>
          <p:nvPr/>
        </p:nvSpPr>
        <p:spPr>
          <a:xfrm>
            <a:off x="4307253" y="5381810"/>
            <a:ext cx="211360" cy="129597"/>
          </a:xfrm>
          <a:prstGeom prst="rect">
            <a:avLst/>
          </a:prstGeom>
        </p:spPr>
        <p:txBody>
          <a:bodyPr vert="horz" wrap="square" lIns="0" tIns="10996" rIns="0" bIns="0" rtlCol="0">
            <a:spAutoFit/>
          </a:bodyPr>
          <a:lstStyle/>
          <a:p>
            <a:pPr marL="8145" defTabSz="586405">
              <a:spcBef>
                <a:spcPts val="87"/>
              </a:spcBef>
            </a:pPr>
            <a:r>
              <a:rPr sz="770" b="1" spc="64" dirty="0">
                <a:solidFill>
                  <a:srgbClr val="4C4C4C"/>
                </a:solidFill>
                <a:latin typeface="Calibri" panose="020F0502020204030204"/>
                <a:cs typeface="Calibri" panose="020F0502020204030204"/>
              </a:rPr>
              <a:t>50%</a:t>
            </a:r>
            <a:endParaRPr sz="770">
              <a:solidFill>
                <a:prstClr val="black"/>
              </a:solidFill>
              <a:latin typeface="Calibri" panose="020F0502020204030204"/>
              <a:cs typeface="Calibri" panose="020F0502020204030204"/>
            </a:endParaRPr>
          </a:p>
        </p:txBody>
      </p:sp>
      <p:sp>
        <p:nvSpPr>
          <p:cNvPr id="16" name="文本框 15"/>
          <p:cNvSpPr txBox="1"/>
          <p:nvPr/>
        </p:nvSpPr>
        <p:spPr>
          <a:xfrm>
            <a:off x="4014573" y="1779660"/>
            <a:ext cx="4162855" cy="2756524"/>
          </a:xfrm>
          <a:prstGeom prst="rect">
            <a:avLst/>
          </a:prstGeom>
          <a:noFill/>
        </p:spPr>
        <p:txBody>
          <a:bodyPr wrap="square" rtlCol="0">
            <a:spAutoFit/>
          </a:bodyPr>
          <a:lstStyle/>
          <a:p>
            <a:pPr defTabSz="586405"/>
            <a:r>
              <a:rPr lang="zh-CN" altLang="en-US" sz="1154">
                <a:solidFill>
                  <a:prstClr val="black"/>
                </a:solidFill>
                <a:latin typeface="Calibri"/>
                <a:ea typeface="宋体" panose="02010600030101010101" pitchFamily="2" charset="-122"/>
              </a:rPr>
              <a:t>AND Token Allocation</a:t>
            </a:r>
          </a:p>
          <a:p>
            <a:pPr defTabSz="586405"/>
            <a:r>
              <a:rPr lang="zh-CN" altLang="en-US" sz="1154">
                <a:solidFill>
                  <a:prstClr val="black"/>
                </a:solidFill>
                <a:latin typeface="Calibri"/>
                <a:ea typeface="宋体" panose="02010600030101010101" pitchFamily="2" charset="-122"/>
              </a:rPr>
              <a:t>Role of Token: The iWorld platform circulation medium (utility token)</a:t>
            </a:r>
          </a:p>
          <a:p>
            <a:pPr defTabSz="586405"/>
            <a:r>
              <a:rPr lang="zh-CN" altLang="en-US" sz="1154">
                <a:solidFill>
                  <a:prstClr val="black"/>
                </a:solidFill>
                <a:latin typeface="Calibri"/>
                <a:ea typeface="宋体" panose="02010600030101010101" pitchFamily="2" charset="-122"/>
              </a:rPr>
              <a:t>Symbol: </a:t>
            </a:r>
            <a:r>
              <a:rPr lang="en-US" altLang="zh-CN" sz="1154">
                <a:solidFill>
                  <a:prstClr val="black"/>
                </a:solidFill>
                <a:latin typeface="Calibri"/>
                <a:ea typeface="宋体" panose="02010600030101010101" pitchFamily="2" charset="-122"/>
              </a:rPr>
              <a:t>Token</a:t>
            </a:r>
            <a:endParaRPr lang="zh-CN" altLang="en-US" sz="1154">
              <a:solidFill>
                <a:prstClr val="black"/>
              </a:solidFill>
              <a:latin typeface="Calibri"/>
              <a:ea typeface="宋体" panose="02010600030101010101" pitchFamily="2" charset="-122"/>
            </a:endParaRPr>
          </a:p>
          <a:p>
            <a:pPr defTabSz="586405"/>
            <a:r>
              <a:rPr lang="zh-CN" altLang="en-US" sz="1154">
                <a:solidFill>
                  <a:prstClr val="black"/>
                </a:solidFill>
                <a:latin typeface="Calibri"/>
                <a:ea typeface="宋体" panose="02010600030101010101" pitchFamily="2" charset="-122"/>
              </a:rPr>
              <a:t>Market Supply: 1</a:t>
            </a:r>
            <a:r>
              <a:rPr lang="en-US" altLang="zh-CN" sz="1154">
                <a:solidFill>
                  <a:prstClr val="black"/>
                </a:solidFill>
                <a:latin typeface="Calibri"/>
                <a:ea typeface="宋体" panose="02010600030101010101" pitchFamily="2" charset="-122"/>
              </a:rPr>
              <a:t>0</a:t>
            </a:r>
            <a:r>
              <a:rPr lang="zh-CN" altLang="en-US" sz="1154">
                <a:solidFill>
                  <a:prstClr val="black"/>
                </a:solidFill>
                <a:latin typeface="Calibri"/>
                <a:ea typeface="宋体" panose="02010600030101010101" pitchFamily="2" charset="-122"/>
              </a:rPr>
              <a:t>,000,000,000 AND</a:t>
            </a:r>
          </a:p>
          <a:p>
            <a:pPr defTabSz="586405"/>
            <a:r>
              <a:rPr lang="zh-CN" altLang="en-US" sz="1154">
                <a:solidFill>
                  <a:prstClr val="black"/>
                </a:solidFill>
                <a:latin typeface="Calibri"/>
                <a:ea typeface="宋体" panose="02010600030101010101" pitchFamily="2" charset="-122"/>
              </a:rPr>
              <a:t>Market Circulation: 7</a:t>
            </a:r>
            <a:r>
              <a:rPr lang="en-US" altLang="zh-CN" sz="1154">
                <a:solidFill>
                  <a:prstClr val="black"/>
                </a:solidFill>
                <a:latin typeface="Calibri"/>
                <a:ea typeface="宋体" panose="02010600030101010101" pitchFamily="2" charset="-122"/>
              </a:rPr>
              <a:t>,</a:t>
            </a:r>
            <a:r>
              <a:rPr lang="zh-CN" altLang="en-US" sz="1154">
                <a:solidFill>
                  <a:prstClr val="black"/>
                </a:solidFill>
                <a:latin typeface="Calibri"/>
                <a:ea typeface="宋体" panose="02010600030101010101" pitchFamily="2" charset="-122"/>
              </a:rPr>
              <a:t>00</a:t>
            </a:r>
            <a:r>
              <a:rPr lang="en-US" altLang="zh-CN" sz="1154">
                <a:solidFill>
                  <a:prstClr val="black"/>
                </a:solidFill>
                <a:latin typeface="Calibri"/>
                <a:ea typeface="宋体" panose="02010600030101010101" pitchFamily="2" charset="-122"/>
              </a:rPr>
              <a:t>0,</a:t>
            </a:r>
            <a:r>
              <a:rPr lang="zh-CN" altLang="en-US" sz="1154">
                <a:solidFill>
                  <a:prstClr val="black"/>
                </a:solidFill>
                <a:latin typeface="Calibri"/>
                <a:ea typeface="宋体" panose="02010600030101010101" pitchFamily="2" charset="-122"/>
              </a:rPr>
              <a:t>000,000 AND</a:t>
            </a:r>
          </a:p>
          <a:p>
            <a:pPr defTabSz="586405"/>
            <a:endParaRPr lang="zh-CN" altLang="en-US" sz="1154">
              <a:solidFill>
                <a:prstClr val="black"/>
              </a:solidFill>
              <a:latin typeface="Calibri"/>
              <a:ea typeface="宋体" panose="02010600030101010101" pitchFamily="2" charset="-122"/>
            </a:endParaRPr>
          </a:p>
          <a:p>
            <a:pPr defTabSz="586405"/>
            <a:r>
              <a:rPr lang="en-US" altLang="zh-CN" sz="1154">
                <a:solidFill>
                  <a:prstClr val="black"/>
                </a:solidFill>
                <a:latin typeface="Calibri"/>
                <a:ea typeface="宋体" panose="02010600030101010101" pitchFamily="2" charset="-122"/>
              </a:rPr>
              <a:t>TOKEN</a:t>
            </a:r>
            <a:r>
              <a:rPr lang="zh-CN" altLang="en-US" sz="1154">
                <a:solidFill>
                  <a:prstClr val="black"/>
                </a:solidFill>
                <a:latin typeface="Calibri"/>
                <a:ea typeface="宋体" panose="02010600030101010101" pitchFamily="2" charset="-122"/>
              </a:rPr>
              <a:t> initial sale</a:t>
            </a:r>
          </a:p>
          <a:p>
            <a:pPr defTabSz="586405"/>
            <a:r>
              <a:rPr lang="zh-CN" altLang="en-US" sz="1154">
                <a:solidFill>
                  <a:prstClr val="black"/>
                </a:solidFill>
                <a:latin typeface="Calibri"/>
                <a:ea typeface="宋体" panose="02010600030101010101" pitchFamily="2" charset="-122"/>
              </a:rPr>
              <a:t>Emission Rate: </a:t>
            </a:r>
          </a:p>
          <a:p>
            <a:pPr defTabSz="586405"/>
            <a:r>
              <a:rPr lang="zh-CN" altLang="en-US" sz="1154">
                <a:solidFill>
                  <a:prstClr val="black"/>
                </a:solidFill>
                <a:latin typeface="Calibri"/>
                <a:ea typeface="宋体" panose="02010600030101010101" pitchFamily="2" charset="-122"/>
              </a:rPr>
              <a:t>• 1st year: 15</a:t>
            </a:r>
            <a:r>
              <a:rPr lang="en-US" altLang="zh-CN" sz="1154">
                <a:solidFill>
                  <a:prstClr val="black"/>
                </a:solidFill>
                <a:latin typeface="Calibri"/>
                <a:ea typeface="宋体" panose="02010600030101010101" pitchFamily="2" charset="-122"/>
              </a:rPr>
              <a:t>,0</a:t>
            </a:r>
            <a:r>
              <a:rPr lang="zh-CN" altLang="en-US" sz="1154">
                <a:solidFill>
                  <a:prstClr val="black"/>
                </a:solidFill>
                <a:latin typeface="Calibri"/>
                <a:ea typeface="宋体" panose="02010600030101010101" pitchFamily="2" charset="-122"/>
              </a:rPr>
              <a:t>00</a:t>
            </a:r>
            <a:r>
              <a:rPr lang="en-US" altLang="zh-CN" sz="1154">
                <a:solidFill>
                  <a:prstClr val="black"/>
                </a:solidFill>
                <a:latin typeface="Calibri"/>
                <a:ea typeface="宋体" panose="02010600030101010101" pitchFamily="2" charset="-122"/>
              </a:rPr>
              <a:t>,</a:t>
            </a:r>
            <a:r>
              <a:rPr lang="zh-CN" altLang="en-US" sz="1154">
                <a:solidFill>
                  <a:prstClr val="black"/>
                </a:solidFill>
                <a:latin typeface="Calibri"/>
                <a:ea typeface="宋体" panose="02010600030101010101" pitchFamily="2" charset="-122"/>
              </a:rPr>
              <a:t>000</a:t>
            </a:r>
            <a:r>
              <a:rPr lang="en-US" altLang="zh-CN" sz="1154">
                <a:solidFill>
                  <a:prstClr val="black"/>
                </a:solidFill>
                <a:latin typeface="Calibri"/>
                <a:ea typeface="宋体" panose="02010600030101010101" pitchFamily="2" charset="-122"/>
              </a:rPr>
              <a:t>,</a:t>
            </a:r>
            <a:r>
              <a:rPr lang="zh-CN" altLang="en-US" sz="1154">
                <a:solidFill>
                  <a:prstClr val="black"/>
                </a:solidFill>
                <a:latin typeface="Calibri"/>
                <a:ea typeface="宋体" panose="02010600030101010101" pitchFamily="2" charset="-122"/>
              </a:rPr>
              <a:t>00</a:t>
            </a:r>
            <a:r>
              <a:rPr lang="en-US" altLang="zh-CN" sz="1154">
                <a:solidFill>
                  <a:prstClr val="black"/>
                </a:solidFill>
                <a:latin typeface="Calibri"/>
                <a:ea typeface="宋体" panose="02010600030101010101" pitchFamily="2" charset="-122"/>
              </a:rPr>
              <a:t>0</a:t>
            </a:r>
            <a:endParaRPr lang="zh-CN" altLang="en-US" sz="1154">
              <a:solidFill>
                <a:prstClr val="black"/>
              </a:solidFill>
              <a:latin typeface="Calibri"/>
              <a:ea typeface="宋体" panose="02010600030101010101" pitchFamily="2" charset="-122"/>
            </a:endParaRPr>
          </a:p>
          <a:p>
            <a:pPr defTabSz="586405"/>
            <a:r>
              <a:rPr lang="zh-CN" altLang="en-US" sz="1154">
                <a:solidFill>
                  <a:prstClr val="black"/>
                </a:solidFill>
                <a:latin typeface="Calibri"/>
                <a:ea typeface="宋体" panose="02010600030101010101" pitchFamily="2" charset="-122"/>
              </a:rPr>
              <a:t>• 2nd year: 1</a:t>
            </a:r>
            <a:r>
              <a:rPr lang="en-US" altLang="zh-CN" sz="1154">
                <a:solidFill>
                  <a:prstClr val="black"/>
                </a:solidFill>
                <a:latin typeface="Calibri"/>
                <a:ea typeface="宋体" panose="02010600030101010101" pitchFamily="2" charset="-122"/>
              </a:rPr>
              <a:t>,</a:t>
            </a:r>
            <a:r>
              <a:rPr lang="zh-CN" altLang="en-US" sz="1154">
                <a:solidFill>
                  <a:prstClr val="black"/>
                </a:solidFill>
                <a:latin typeface="Calibri"/>
                <a:ea typeface="宋体" panose="02010600030101010101" pitchFamily="2" charset="-122"/>
              </a:rPr>
              <a:t>000</a:t>
            </a:r>
            <a:r>
              <a:rPr lang="en-US" altLang="zh-CN" sz="1154">
                <a:solidFill>
                  <a:prstClr val="black"/>
                </a:solidFill>
                <a:latin typeface="Calibri"/>
                <a:ea typeface="宋体" panose="02010600030101010101" pitchFamily="2" charset="-122"/>
              </a:rPr>
              <a:t>,</a:t>
            </a:r>
            <a:r>
              <a:rPr lang="zh-CN" altLang="en-US" sz="1154">
                <a:solidFill>
                  <a:prstClr val="black"/>
                </a:solidFill>
                <a:latin typeface="Calibri"/>
                <a:ea typeface="宋体" panose="02010600030101010101" pitchFamily="2" charset="-122"/>
              </a:rPr>
              <a:t>000</a:t>
            </a:r>
            <a:r>
              <a:rPr lang="en-US" altLang="zh-CN" sz="1154">
                <a:solidFill>
                  <a:prstClr val="black"/>
                </a:solidFill>
                <a:latin typeface="Calibri"/>
                <a:ea typeface="宋体" panose="02010600030101010101" pitchFamily="2" charset="-122"/>
              </a:rPr>
              <a:t>,</a:t>
            </a:r>
            <a:r>
              <a:rPr lang="zh-CN" altLang="en-US" sz="1154">
                <a:solidFill>
                  <a:prstClr val="black"/>
                </a:solidFill>
                <a:latin typeface="Calibri"/>
                <a:ea typeface="宋体" panose="02010600030101010101" pitchFamily="2" charset="-122"/>
              </a:rPr>
              <a:t>00</a:t>
            </a:r>
            <a:r>
              <a:rPr lang="en-US" altLang="zh-CN" sz="1154">
                <a:solidFill>
                  <a:prstClr val="black"/>
                </a:solidFill>
                <a:latin typeface="Calibri"/>
                <a:ea typeface="宋体" panose="02010600030101010101" pitchFamily="2" charset="-122"/>
              </a:rPr>
              <a:t>0</a:t>
            </a:r>
            <a:endParaRPr lang="zh-CN" altLang="en-US" sz="1154">
              <a:solidFill>
                <a:prstClr val="black"/>
              </a:solidFill>
              <a:latin typeface="Calibri"/>
              <a:ea typeface="宋体" panose="02010600030101010101" pitchFamily="2" charset="-122"/>
            </a:endParaRPr>
          </a:p>
          <a:p>
            <a:pPr defTabSz="586405"/>
            <a:r>
              <a:rPr lang="zh-CN" altLang="en-US" sz="1154">
                <a:solidFill>
                  <a:prstClr val="black"/>
                </a:solidFill>
                <a:latin typeface="Calibri"/>
                <a:ea typeface="宋体" panose="02010600030101010101" pitchFamily="2" charset="-122"/>
              </a:rPr>
              <a:t>• 3rd year: 500</a:t>
            </a:r>
            <a:r>
              <a:rPr lang="en-US" altLang="zh-CN" sz="1154">
                <a:solidFill>
                  <a:prstClr val="black"/>
                </a:solidFill>
                <a:latin typeface="Calibri"/>
                <a:ea typeface="宋体" panose="02010600030101010101" pitchFamily="2" charset="-122"/>
              </a:rPr>
              <a:t>,</a:t>
            </a:r>
            <a:r>
              <a:rPr lang="zh-CN" altLang="en-US" sz="1154">
                <a:solidFill>
                  <a:prstClr val="black"/>
                </a:solidFill>
                <a:latin typeface="Calibri"/>
                <a:ea typeface="宋体" panose="02010600030101010101" pitchFamily="2" charset="-122"/>
              </a:rPr>
              <a:t>000</a:t>
            </a:r>
            <a:r>
              <a:rPr lang="en-US" altLang="zh-CN" sz="1154">
                <a:solidFill>
                  <a:prstClr val="black"/>
                </a:solidFill>
                <a:latin typeface="Calibri"/>
                <a:ea typeface="宋体" panose="02010600030101010101" pitchFamily="2" charset="-122"/>
              </a:rPr>
              <a:t>,</a:t>
            </a:r>
            <a:r>
              <a:rPr lang="zh-CN" altLang="en-US" sz="1154">
                <a:solidFill>
                  <a:prstClr val="black"/>
                </a:solidFill>
                <a:latin typeface="Calibri"/>
                <a:ea typeface="宋体" panose="02010600030101010101" pitchFamily="2" charset="-122"/>
              </a:rPr>
              <a:t>00</a:t>
            </a:r>
            <a:r>
              <a:rPr lang="en-US" altLang="zh-CN" sz="1154">
                <a:solidFill>
                  <a:prstClr val="black"/>
                </a:solidFill>
                <a:latin typeface="Calibri"/>
                <a:ea typeface="宋体" panose="02010600030101010101" pitchFamily="2" charset="-122"/>
              </a:rPr>
              <a:t>0</a:t>
            </a:r>
            <a:endParaRPr lang="zh-CN" altLang="en-US" sz="1154">
              <a:solidFill>
                <a:prstClr val="black"/>
              </a:solidFill>
              <a:latin typeface="Calibri"/>
              <a:ea typeface="宋体" panose="02010600030101010101" pitchFamily="2" charset="-122"/>
            </a:endParaRPr>
          </a:p>
          <a:p>
            <a:pPr defTabSz="586405"/>
            <a:endParaRPr lang="zh-CN" altLang="en-US" sz="1154">
              <a:solidFill>
                <a:prstClr val="black"/>
              </a:solidFill>
              <a:latin typeface="Calibri"/>
              <a:ea typeface="宋体" panose="02010600030101010101" pitchFamily="2" charset="-122"/>
            </a:endParaRPr>
          </a:p>
          <a:p>
            <a:pPr defTabSz="586405"/>
            <a:r>
              <a:rPr lang="zh-CN" altLang="en-US" sz="1154">
                <a:solidFill>
                  <a:prstClr val="black"/>
                </a:solidFill>
                <a:latin typeface="Calibri"/>
                <a:ea typeface="宋体" panose="02010600030101010101" pitchFamily="2" charset="-122"/>
              </a:rPr>
              <a:t>Accepted Currencies: BTC/ETH/USDT</a:t>
            </a:r>
          </a:p>
          <a:p>
            <a:pPr defTabSz="586405"/>
            <a:r>
              <a:rPr lang="zh-CN" altLang="en-US" sz="1154">
                <a:solidFill>
                  <a:prstClr val="black"/>
                </a:solidFill>
                <a:latin typeface="Calibri"/>
                <a:ea typeface="宋体" panose="02010600030101010101" pitchFamily="2" charset="-122"/>
              </a:rPr>
              <a:t>Token distribution: 6/4/2019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672895" y="0"/>
            <a:ext cx="4848654" cy="2424327"/>
          </a:xfrm>
          <a:custGeom>
            <a:avLst/>
            <a:gdLst/>
            <a:ahLst/>
            <a:cxnLst/>
            <a:rect l="l" t="t" r="r" b="b"/>
            <a:pathLst>
              <a:path w="7560309" h="3780154">
                <a:moveTo>
                  <a:pt x="0" y="3780002"/>
                </a:moveTo>
                <a:lnTo>
                  <a:pt x="7560005" y="3780002"/>
                </a:lnTo>
                <a:lnTo>
                  <a:pt x="7560005" y="0"/>
                </a:lnTo>
                <a:lnTo>
                  <a:pt x="0" y="0"/>
                </a:lnTo>
                <a:lnTo>
                  <a:pt x="0" y="3780002"/>
                </a:lnTo>
                <a:close/>
              </a:path>
            </a:pathLst>
          </a:custGeom>
          <a:solidFill>
            <a:srgbClr val="F2F2F2">
              <a:alpha val="66000"/>
            </a:srgbClr>
          </a:solidFill>
        </p:spPr>
        <p:txBody>
          <a:bodyPr wrap="square" lIns="0" tIns="0" rIns="0" bIns="0" rtlCol="0"/>
          <a:lstStyle/>
          <a:p>
            <a:pPr defTabSz="586405"/>
            <a:endParaRPr sz="1154">
              <a:solidFill>
                <a:prstClr val="black"/>
              </a:solidFill>
              <a:latin typeface="Calibri"/>
            </a:endParaRPr>
          </a:p>
        </p:txBody>
      </p:sp>
      <p:sp>
        <p:nvSpPr>
          <p:cNvPr id="3" name="object 3"/>
          <p:cNvSpPr/>
          <p:nvPr/>
        </p:nvSpPr>
        <p:spPr>
          <a:xfrm>
            <a:off x="8390378" y="2077476"/>
            <a:ext cx="131133" cy="167785"/>
          </a:xfrm>
          <a:custGeom>
            <a:avLst/>
            <a:gdLst/>
            <a:ahLst/>
            <a:cxnLst/>
            <a:rect l="l" t="t" r="r" b="b"/>
            <a:pathLst>
              <a:path w="20447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04223" y="236573"/>
                </a:lnTo>
                <a:lnTo>
                  <a:pt x="204223" y="25049"/>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 name="object 4"/>
          <p:cNvSpPr/>
          <p:nvPr/>
        </p:nvSpPr>
        <p:spPr>
          <a:xfrm>
            <a:off x="8390378" y="1785516"/>
            <a:ext cx="131133" cy="167785"/>
          </a:xfrm>
          <a:custGeom>
            <a:avLst/>
            <a:gdLst/>
            <a:ahLst/>
            <a:cxnLst/>
            <a:rect l="l" t="t" r="r" b="b"/>
            <a:pathLst>
              <a:path w="20447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04223" y="236573"/>
                </a:lnTo>
                <a:lnTo>
                  <a:pt x="204223" y="25049"/>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 name="object 5"/>
          <p:cNvSpPr/>
          <p:nvPr/>
        </p:nvSpPr>
        <p:spPr>
          <a:xfrm>
            <a:off x="8390378" y="1493557"/>
            <a:ext cx="131133" cy="167785"/>
          </a:xfrm>
          <a:custGeom>
            <a:avLst/>
            <a:gdLst/>
            <a:ahLst/>
            <a:cxnLst/>
            <a:rect l="l" t="t" r="r" b="b"/>
            <a:pathLst>
              <a:path w="20447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04223" y="236573"/>
                </a:lnTo>
                <a:lnTo>
                  <a:pt x="204223" y="25049"/>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 name="object 6"/>
          <p:cNvSpPr/>
          <p:nvPr/>
        </p:nvSpPr>
        <p:spPr>
          <a:xfrm>
            <a:off x="8390378" y="1201598"/>
            <a:ext cx="131133" cy="167785"/>
          </a:xfrm>
          <a:custGeom>
            <a:avLst/>
            <a:gdLst/>
            <a:ahLst/>
            <a:cxnLst/>
            <a:rect l="l" t="t" r="r" b="b"/>
            <a:pathLst>
              <a:path w="20447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04223" y="236573"/>
                </a:lnTo>
                <a:lnTo>
                  <a:pt x="204223" y="25049"/>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 name="object 7"/>
          <p:cNvSpPr/>
          <p:nvPr/>
        </p:nvSpPr>
        <p:spPr>
          <a:xfrm>
            <a:off x="8390378" y="909638"/>
            <a:ext cx="131133" cy="167785"/>
          </a:xfrm>
          <a:custGeom>
            <a:avLst/>
            <a:gdLst/>
            <a:ahLst/>
            <a:cxnLst/>
            <a:rect l="l" t="t" r="r" b="b"/>
            <a:pathLst>
              <a:path w="20447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04223" y="236573"/>
                </a:lnTo>
                <a:lnTo>
                  <a:pt x="204223" y="25049"/>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 name="object 8"/>
          <p:cNvSpPr/>
          <p:nvPr/>
        </p:nvSpPr>
        <p:spPr>
          <a:xfrm>
            <a:off x="8390378" y="617679"/>
            <a:ext cx="131133" cy="167785"/>
          </a:xfrm>
          <a:custGeom>
            <a:avLst/>
            <a:gdLst/>
            <a:ahLst/>
            <a:cxnLst/>
            <a:rect l="l" t="t" r="r" b="b"/>
            <a:pathLst>
              <a:path w="20447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04223" y="236573"/>
                </a:lnTo>
                <a:lnTo>
                  <a:pt x="204223" y="25049"/>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 name="object 9"/>
          <p:cNvSpPr/>
          <p:nvPr/>
        </p:nvSpPr>
        <p:spPr>
          <a:xfrm>
            <a:off x="8390378" y="325720"/>
            <a:ext cx="131133" cy="167785"/>
          </a:xfrm>
          <a:custGeom>
            <a:avLst/>
            <a:gdLst/>
            <a:ahLst/>
            <a:cxnLst/>
            <a:rect l="l" t="t" r="r" b="b"/>
            <a:pathLst>
              <a:path w="20447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04223" y="236573"/>
                </a:lnTo>
                <a:lnTo>
                  <a:pt x="204223" y="25049"/>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 name="object 10"/>
          <p:cNvSpPr/>
          <p:nvPr/>
        </p:nvSpPr>
        <p:spPr>
          <a:xfrm>
            <a:off x="8390378" y="33760"/>
            <a:ext cx="131133" cy="167785"/>
          </a:xfrm>
          <a:custGeom>
            <a:avLst/>
            <a:gdLst/>
            <a:ahLst/>
            <a:cxnLst/>
            <a:rect l="l" t="t" r="r" b="b"/>
            <a:pathLst>
              <a:path w="20447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04223" y="236573"/>
                </a:lnTo>
                <a:lnTo>
                  <a:pt x="204223" y="25049"/>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 name="object 11"/>
          <p:cNvSpPr/>
          <p:nvPr/>
        </p:nvSpPr>
        <p:spPr>
          <a:xfrm>
            <a:off x="8396272" y="2369435"/>
            <a:ext cx="125081" cy="5478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 name="object 12"/>
          <p:cNvSpPr/>
          <p:nvPr/>
        </p:nvSpPr>
        <p:spPr>
          <a:xfrm>
            <a:off x="7889398" y="2077476"/>
            <a:ext cx="168599" cy="167785"/>
          </a:xfrm>
          <a:custGeom>
            <a:avLst/>
            <a:gdLst/>
            <a:ahLst/>
            <a:cxnLst/>
            <a:rect l="l" t="t" r="r" b="b"/>
            <a:pathLst>
              <a:path w="26289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 name="object 13"/>
          <p:cNvSpPr/>
          <p:nvPr/>
        </p:nvSpPr>
        <p:spPr>
          <a:xfrm>
            <a:off x="7889398" y="1785516"/>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 name="object 14"/>
          <p:cNvSpPr/>
          <p:nvPr/>
        </p:nvSpPr>
        <p:spPr>
          <a:xfrm>
            <a:off x="7889398" y="1493557"/>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 name="object 15"/>
          <p:cNvSpPr/>
          <p:nvPr/>
        </p:nvSpPr>
        <p:spPr>
          <a:xfrm>
            <a:off x="7889398" y="1201598"/>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 name="object 16"/>
          <p:cNvSpPr/>
          <p:nvPr/>
        </p:nvSpPr>
        <p:spPr>
          <a:xfrm>
            <a:off x="7889398" y="909638"/>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7889398" y="617679"/>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7889398" y="325720"/>
            <a:ext cx="168599" cy="167785"/>
          </a:xfrm>
          <a:custGeom>
            <a:avLst/>
            <a:gdLst/>
            <a:ahLst/>
            <a:cxnLst/>
            <a:rect l="l" t="t" r="r" b="b"/>
            <a:pathLst>
              <a:path w="26289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7889398" y="33760"/>
            <a:ext cx="168599" cy="167785"/>
          </a:xfrm>
          <a:custGeom>
            <a:avLst/>
            <a:gdLst/>
            <a:ahLst/>
            <a:cxnLst/>
            <a:rect l="l" t="t" r="r" b="b"/>
            <a:pathLst>
              <a:path w="26289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7895292" y="2369435"/>
            <a:ext cx="156485" cy="54786"/>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8139887" y="1936566"/>
            <a:ext cx="168599" cy="167785"/>
          </a:xfrm>
          <a:custGeom>
            <a:avLst/>
            <a:gdLst/>
            <a:ahLst/>
            <a:cxnLst/>
            <a:rect l="l" t="t" r="r" b="b"/>
            <a:pathLst>
              <a:path w="26289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8139887" y="1644606"/>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8139887" y="1352647"/>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8139887" y="1060687"/>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8139887" y="768728"/>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8139887" y="476767"/>
            <a:ext cx="168599" cy="167785"/>
          </a:xfrm>
          <a:custGeom>
            <a:avLst/>
            <a:gdLst/>
            <a:ahLst/>
            <a:cxnLst/>
            <a:rect l="l" t="t" r="r" b="b"/>
            <a:pathLst>
              <a:path w="262890"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8139887" y="184808"/>
            <a:ext cx="168599" cy="167785"/>
          </a:xfrm>
          <a:custGeom>
            <a:avLst/>
            <a:gdLst/>
            <a:ahLst/>
            <a:cxnLst/>
            <a:rect l="l" t="t" r="r" b="b"/>
            <a:pathLst>
              <a:path w="26289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8144596"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9" name="object 29"/>
          <p:cNvSpPr/>
          <p:nvPr/>
        </p:nvSpPr>
        <p:spPr>
          <a:xfrm>
            <a:off x="8139887" y="2228525"/>
            <a:ext cx="168599" cy="167785"/>
          </a:xfrm>
          <a:custGeom>
            <a:avLst/>
            <a:gdLst/>
            <a:ahLst/>
            <a:cxnLst/>
            <a:rect l="l" t="t" r="r" b="b"/>
            <a:pathLst>
              <a:path w="262890"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0" name="object 30"/>
          <p:cNvSpPr/>
          <p:nvPr/>
        </p:nvSpPr>
        <p:spPr>
          <a:xfrm>
            <a:off x="7388418" y="207747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1" name="object 31"/>
          <p:cNvSpPr/>
          <p:nvPr/>
        </p:nvSpPr>
        <p:spPr>
          <a:xfrm>
            <a:off x="7388418" y="178551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2" name="object 32"/>
          <p:cNvSpPr/>
          <p:nvPr/>
        </p:nvSpPr>
        <p:spPr>
          <a:xfrm>
            <a:off x="7388418" y="149355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3" name="object 33"/>
          <p:cNvSpPr/>
          <p:nvPr/>
        </p:nvSpPr>
        <p:spPr>
          <a:xfrm>
            <a:off x="7388418" y="120159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4" name="object 34"/>
          <p:cNvSpPr/>
          <p:nvPr/>
        </p:nvSpPr>
        <p:spPr>
          <a:xfrm>
            <a:off x="7388418" y="90963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5" name="object 35"/>
          <p:cNvSpPr/>
          <p:nvPr/>
        </p:nvSpPr>
        <p:spPr>
          <a:xfrm>
            <a:off x="7388418" y="617679"/>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6" name="object 36"/>
          <p:cNvSpPr/>
          <p:nvPr/>
        </p:nvSpPr>
        <p:spPr>
          <a:xfrm>
            <a:off x="7388418" y="325720"/>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7" name="object 37"/>
          <p:cNvSpPr/>
          <p:nvPr/>
        </p:nvSpPr>
        <p:spPr>
          <a:xfrm>
            <a:off x="7388418" y="33760"/>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38" name="object 38"/>
          <p:cNvSpPr/>
          <p:nvPr/>
        </p:nvSpPr>
        <p:spPr>
          <a:xfrm>
            <a:off x="7394312" y="2369435"/>
            <a:ext cx="156485" cy="54786"/>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9" name="object 39"/>
          <p:cNvSpPr/>
          <p:nvPr/>
        </p:nvSpPr>
        <p:spPr>
          <a:xfrm>
            <a:off x="7638907" y="193656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0" name="object 40"/>
          <p:cNvSpPr/>
          <p:nvPr/>
        </p:nvSpPr>
        <p:spPr>
          <a:xfrm>
            <a:off x="7638907" y="164460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1" name="object 41"/>
          <p:cNvSpPr/>
          <p:nvPr/>
        </p:nvSpPr>
        <p:spPr>
          <a:xfrm>
            <a:off x="7638907" y="135264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2" name="object 42"/>
          <p:cNvSpPr/>
          <p:nvPr/>
        </p:nvSpPr>
        <p:spPr>
          <a:xfrm>
            <a:off x="7638907" y="106068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3" name="object 43"/>
          <p:cNvSpPr/>
          <p:nvPr/>
        </p:nvSpPr>
        <p:spPr>
          <a:xfrm>
            <a:off x="7638907" y="76872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4" name="object 44"/>
          <p:cNvSpPr/>
          <p:nvPr/>
        </p:nvSpPr>
        <p:spPr>
          <a:xfrm>
            <a:off x="7638907" y="47676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5" name="object 45"/>
          <p:cNvSpPr/>
          <p:nvPr/>
        </p:nvSpPr>
        <p:spPr>
          <a:xfrm>
            <a:off x="7638907" y="184808"/>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6" name="object 46"/>
          <p:cNvSpPr/>
          <p:nvPr/>
        </p:nvSpPr>
        <p:spPr>
          <a:xfrm>
            <a:off x="7643616"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7" name="object 47"/>
          <p:cNvSpPr/>
          <p:nvPr/>
        </p:nvSpPr>
        <p:spPr>
          <a:xfrm>
            <a:off x="7638907" y="2228525"/>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8" name="object 48"/>
          <p:cNvSpPr/>
          <p:nvPr/>
        </p:nvSpPr>
        <p:spPr>
          <a:xfrm>
            <a:off x="6887435" y="207747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49" name="object 49"/>
          <p:cNvSpPr/>
          <p:nvPr/>
        </p:nvSpPr>
        <p:spPr>
          <a:xfrm>
            <a:off x="6887435" y="178551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0" name="object 50"/>
          <p:cNvSpPr/>
          <p:nvPr/>
        </p:nvSpPr>
        <p:spPr>
          <a:xfrm>
            <a:off x="6887435" y="149355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1" name="object 51"/>
          <p:cNvSpPr/>
          <p:nvPr/>
        </p:nvSpPr>
        <p:spPr>
          <a:xfrm>
            <a:off x="6887435" y="120159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2" name="object 52"/>
          <p:cNvSpPr/>
          <p:nvPr/>
        </p:nvSpPr>
        <p:spPr>
          <a:xfrm>
            <a:off x="6887435" y="90963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3" name="object 53"/>
          <p:cNvSpPr/>
          <p:nvPr/>
        </p:nvSpPr>
        <p:spPr>
          <a:xfrm>
            <a:off x="6887435" y="617679"/>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4" name="object 54"/>
          <p:cNvSpPr/>
          <p:nvPr/>
        </p:nvSpPr>
        <p:spPr>
          <a:xfrm>
            <a:off x="6887435" y="325720"/>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5" name="object 55"/>
          <p:cNvSpPr/>
          <p:nvPr/>
        </p:nvSpPr>
        <p:spPr>
          <a:xfrm>
            <a:off x="6887435" y="33760"/>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6" name="object 56"/>
          <p:cNvSpPr/>
          <p:nvPr/>
        </p:nvSpPr>
        <p:spPr>
          <a:xfrm>
            <a:off x="6893329" y="2369435"/>
            <a:ext cx="156485" cy="54786"/>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7" name="object 57"/>
          <p:cNvSpPr/>
          <p:nvPr/>
        </p:nvSpPr>
        <p:spPr>
          <a:xfrm>
            <a:off x="7137926" y="193656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8" name="object 58"/>
          <p:cNvSpPr/>
          <p:nvPr/>
        </p:nvSpPr>
        <p:spPr>
          <a:xfrm>
            <a:off x="7137926" y="164460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59" name="object 59"/>
          <p:cNvSpPr/>
          <p:nvPr/>
        </p:nvSpPr>
        <p:spPr>
          <a:xfrm>
            <a:off x="7137926" y="135264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0" name="object 60"/>
          <p:cNvSpPr/>
          <p:nvPr/>
        </p:nvSpPr>
        <p:spPr>
          <a:xfrm>
            <a:off x="7137926" y="106068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1" name="object 61"/>
          <p:cNvSpPr/>
          <p:nvPr/>
        </p:nvSpPr>
        <p:spPr>
          <a:xfrm>
            <a:off x="7137926" y="76872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2" name="object 62"/>
          <p:cNvSpPr/>
          <p:nvPr/>
        </p:nvSpPr>
        <p:spPr>
          <a:xfrm>
            <a:off x="7137926" y="47676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3" name="object 63"/>
          <p:cNvSpPr/>
          <p:nvPr/>
        </p:nvSpPr>
        <p:spPr>
          <a:xfrm>
            <a:off x="7137926" y="184808"/>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4" name="object 64"/>
          <p:cNvSpPr/>
          <p:nvPr/>
        </p:nvSpPr>
        <p:spPr>
          <a:xfrm>
            <a:off x="7142635"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5" name="object 65"/>
          <p:cNvSpPr/>
          <p:nvPr/>
        </p:nvSpPr>
        <p:spPr>
          <a:xfrm>
            <a:off x="7137926" y="2228525"/>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6" name="object 66"/>
          <p:cNvSpPr/>
          <p:nvPr/>
        </p:nvSpPr>
        <p:spPr>
          <a:xfrm>
            <a:off x="6386455" y="207747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7" name="object 67"/>
          <p:cNvSpPr/>
          <p:nvPr/>
        </p:nvSpPr>
        <p:spPr>
          <a:xfrm>
            <a:off x="6386455" y="178551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8" name="object 68"/>
          <p:cNvSpPr/>
          <p:nvPr/>
        </p:nvSpPr>
        <p:spPr>
          <a:xfrm>
            <a:off x="6386455" y="149355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69" name="object 69"/>
          <p:cNvSpPr/>
          <p:nvPr/>
        </p:nvSpPr>
        <p:spPr>
          <a:xfrm>
            <a:off x="6386455" y="120159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0" name="object 70"/>
          <p:cNvSpPr/>
          <p:nvPr/>
        </p:nvSpPr>
        <p:spPr>
          <a:xfrm>
            <a:off x="6386455" y="90963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1" name="object 71"/>
          <p:cNvSpPr/>
          <p:nvPr/>
        </p:nvSpPr>
        <p:spPr>
          <a:xfrm>
            <a:off x="6386455" y="617679"/>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2" name="object 72"/>
          <p:cNvSpPr/>
          <p:nvPr/>
        </p:nvSpPr>
        <p:spPr>
          <a:xfrm>
            <a:off x="6386455" y="325720"/>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3" name="object 73"/>
          <p:cNvSpPr/>
          <p:nvPr/>
        </p:nvSpPr>
        <p:spPr>
          <a:xfrm>
            <a:off x="6386455" y="33760"/>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4" name="object 74"/>
          <p:cNvSpPr/>
          <p:nvPr/>
        </p:nvSpPr>
        <p:spPr>
          <a:xfrm>
            <a:off x="6392349" y="2369435"/>
            <a:ext cx="156485" cy="54786"/>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75" name="object 75"/>
          <p:cNvSpPr/>
          <p:nvPr/>
        </p:nvSpPr>
        <p:spPr>
          <a:xfrm>
            <a:off x="6636946" y="193656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6" name="object 76"/>
          <p:cNvSpPr/>
          <p:nvPr/>
        </p:nvSpPr>
        <p:spPr>
          <a:xfrm>
            <a:off x="6636946" y="164460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7" name="object 77"/>
          <p:cNvSpPr/>
          <p:nvPr/>
        </p:nvSpPr>
        <p:spPr>
          <a:xfrm>
            <a:off x="6636946" y="135264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8" name="object 78"/>
          <p:cNvSpPr/>
          <p:nvPr/>
        </p:nvSpPr>
        <p:spPr>
          <a:xfrm>
            <a:off x="6636946" y="106068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79" name="object 79"/>
          <p:cNvSpPr/>
          <p:nvPr/>
        </p:nvSpPr>
        <p:spPr>
          <a:xfrm>
            <a:off x="6636946" y="76872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0" name="object 80"/>
          <p:cNvSpPr/>
          <p:nvPr/>
        </p:nvSpPr>
        <p:spPr>
          <a:xfrm>
            <a:off x="6636946" y="47676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1" name="object 81"/>
          <p:cNvSpPr/>
          <p:nvPr/>
        </p:nvSpPr>
        <p:spPr>
          <a:xfrm>
            <a:off x="6636946" y="184808"/>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2" name="object 82"/>
          <p:cNvSpPr/>
          <p:nvPr/>
        </p:nvSpPr>
        <p:spPr>
          <a:xfrm>
            <a:off x="6641655"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3" name="object 83"/>
          <p:cNvSpPr/>
          <p:nvPr/>
        </p:nvSpPr>
        <p:spPr>
          <a:xfrm>
            <a:off x="6636946" y="2228525"/>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4" name="object 84"/>
          <p:cNvSpPr/>
          <p:nvPr/>
        </p:nvSpPr>
        <p:spPr>
          <a:xfrm>
            <a:off x="5885474" y="207747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5" name="object 85"/>
          <p:cNvSpPr/>
          <p:nvPr/>
        </p:nvSpPr>
        <p:spPr>
          <a:xfrm>
            <a:off x="5885474" y="178551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6" name="object 86"/>
          <p:cNvSpPr/>
          <p:nvPr/>
        </p:nvSpPr>
        <p:spPr>
          <a:xfrm>
            <a:off x="5885474" y="149355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7" name="object 87"/>
          <p:cNvSpPr/>
          <p:nvPr/>
        </p:nvSpPr>
        <p:spPr>
          <a:xfrm>
            <a:off x="5885474" y="120159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89" name="object 89"/>
          <p:cNvSpPr/>
          <p:nvPr/>
        </p:nvSpPr>
        <p:spPr>
          <a:xfrm>
            <a:off x="5885474" y="617679"/>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0" name="object 90"/>
          <p:cNvSpPr/>
          <p:nvPr/>
        </p:nvSpPr>
        <p:spPr>
          <a:xfrm>
            <a:off x="5885474" y="325720"/>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1" name="object 91"/>
          <p:cNvSpPr/>
          <p:nvPr/>
        </p:nvSpPr>
        <p:spPr>
          <a:xfrm>
            <a:off x="5885474" y="33760"/>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2" name="object 92"/>
          <p:cNvSpPr/>
          <p:nvPr/>
        </p:nvSpPr>
        <p:spPr>
          <a:xfrm>
            <a:off x="5891368" y="2369435"/>
            <a:ext cx="156485" cy="54786"/>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93" name="object 93"/>
          <p:cNvSpPr/>
          <p:nvPr/>
        </p:nvSpPr>
        <p:spPr>
          <a:xfrm>
            <a:off x="6135963" y="193656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4" name="object 94"/>
          <p:cNvSpPr/>
          <p:nvPr/>
        </p:nvSpPr>
        <p:spPr>
          <a:xfrm>
            <a:off x="6135963" y="164460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5" name="object 95"/>
          <p:cNvSpPr/>
          <p:nvPr/>
        </p:nvSpPr>
        <p:spPr>
          <a:xfrm>
            <a:off x="6135963" y="135264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6" name="object 96"/>
          <p:cNvSpPr/>
          <p:nvPr/>
        </p:nvSpPr>
        <p:spPr>
          <a:xfrm>
            <a:off x="6135963" y="106068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7" name="object 97"/>
          <p:cNvSpPr/>
          <p:nvPr/>
        </p:nvSpPr>
        <p:spPr>
          <a:xfrm>
            <a:off x="6135963" y="76872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8" name="object 98"/>
          <p:cNvSpPr/>
          <p:nvPr/>
        </p:nvSpPr>
        <p:spPr>
          <a:xfrm>
            <a:off x="6135963" y="47676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99" name="object 99"/>
          <p:cNvSpPr/>
          <p:nvPr/>
        </p:nvSpPr>
        <p:spPr>
          <a:xfrm>
            <a:off x="6135963" y="184808"/>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0" name="object 100"/>
          <p:cNvSpPr/>
          <p:nvPr/>
        </p:nvSpPr>
        <p:spPr>
          <a:xfrm>
            <a:off x="6140672"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1" name="object 101"/>
          <p:cNvSpPr/>
          <p:nvPr/>
        </p:nvSpPr>
        <p:spPr>
          <a:xfrm>
            <a:off x="6135963" y="2228525"/>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2" name="object 102"/>
          <p:cNvSpPr/>
          <p:nvPr/>
        </p:nvSpPr>
        <p:spPr>
          <a:xfrm>
            <a:off x="5384491" y="2077476"/>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3" name="object 103"/>
          <p:cNvSpPr/>
          <p:nvPr/>
        </p:nvSpPr>
        <p:spPr>
          <a:xfrm>
            <a:off x="5384491" y="1785516"/>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4" name="object 104"/>
          <p:cNvSpPr/>
          <p:nvPr/>
        </p:nvSpPr>
        <p:spPr>
          <a:xfrm>
            <a:off x="5384491" y="1493557"/>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5" name="object 105"/>
          <p:cNvSpPr/>
          <p:nvPr/>
        </p:nvSpPr>
        <p:spPr>
          <a:xfrm>
            <a:off x="5384491" y="1201598"/>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6" name="object 106"/>
          <p:cNvSpPr/>
          <p:nvPr/>
        </p:nvSpPr>
        <p:spPr>
          <a:xfrm>
            <a:off x="5384491" y="909638"/>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7" name="object 107"/>
          <p:cNvSpPr/>
          <p:nvPr/>
        </p:nvSpPr>
        <p:spPr>
          <a:xfrm>
            <a:off x="5384491" y="617679"/>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8" name="object 108"/>
          <p:cNvSpPr/>
          <p:nvPr/>
        </p:nvSpPr>
        <p:spPr>
          <a:xfrm>
            <a:off x="5384491" y="325720"/>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09" name="object 109"/>
          <p:cNvSpPr/>
          <p:nvPr/>
        </p:nvSpPr>
        <p:spPr>
          <a:xfrm>
            <a:off x="5384491" y="33760"/>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0" name="object 110"/>
          <p:cNvSpPr/>
          <p:nvPr/>
        </p:nvSpPr>
        <p:spPr>
          <a:xfrm>
            <a:off x="5390385" y="2369435"/>
            <a:ext cx="156485" cy="54786"/>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1" name="object 111"/>
          <p:cNvSpPr/>
          <p:nvPr/>
        </p:nvSpPr>
        <p:spPr>
          <a:xfrm>
            <a:off x="5634983" y="1936566"/>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2" name="object 112"/>
          <p:cNvSpPr/>
          <p:nvPr/>
        </p:nvSpPr>
        <p:spPr>
          <a:xfrm>
            <a:off x="5634983" y="1644606"/>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3" name="object 113"/>
          <p:cNvSpPr/>
          <p:nvPr/>
        </p:nvSpPr>
        <p:spPr>
          <a:xfrm>
            <a:off x="5634983" y="1352647"/>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4" name="object 114"/>
          <p:cNvSpPr/>
          <p:nvPr/>
        </p:nvSpPr>
        <p:spPr>
          <a:xfrm>
            <a:off x="5634983" y="1060687"/>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5" name="object 115"/>
          <p:cNvSpPr/>
          <p:nvPr/>
        </p:nvSpPr>
        <p:spPr>
          <a:xfrm>
            <a:off x="5634983" y="768728"/>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6" name="object 116"/>
          <p:cNvSpPr/>
          <p:nvPr/>
        </p:nvSpPr>
        <p:spPr>
          <a:xfrm>
            <a:off x="5634983" y="476767"/>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7" name="object 117"/>
          <p:cNvSpPr/>
          <p:nvPr/>
        </p:nvSpPr>
        <p:spPr>
          <a:xfrm>
            <a:off x="5634983" y="184808"/>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18" name="object 118"/>
          <p:cNvSpPr/>
          <p:nvPr/>
        </p:nvSpPr>
        <p:spPr>
          <a:xfrm>
            <a:off x="5639692"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19" name="object 119"/>
          <p:cNvSpPr/>
          <p:nvPr/>
        </p:nvSpPr>
        <p:spPr>
          <a:xfrm>
            <a:off x="5634983" y="2228525"/>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0" name="object 120"/>
          <p:cNvSpPr/>
          <p:nvPr/>
        </p:nvSpPr>
        <p:spPr>
          <a:xfrm>
            <a:off x="4883511" y="2077476"/>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1" name="object 121"/>
          <p:cNvSpPr/>
          <p:nvPr/>
        </p:nvSpPr>
        <p:spPr>
          <a:xfrm>
            <a:off x="4883511" y="1785516"/>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2" name="object 122"/>
          <p:cNvSpPr/>
          <p:nvPr/>
        </p:nvSpPr>
        <p:spPr>
          <a:xfrm>
            <a:off x="4883511" y="1493557"/>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3" name="object 123"/>
          <p:cNvSpPr/>
          <p:nvPr/>
        </p:nvSpPr>
        <p:spPr>
          <a:xfrm>
            <a:off x="4883511" y="1201598"/>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4" name="object 124"/>
          <p:cNvSpPr/>
          <p:nvPr/>
        </p:nvSpPr>
        <p:spPr>
          <a:xfrm>
            <a:off x="4883511" y="909638"/>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5" name="object 125"/>
          <p:cNvSpPr/>
          <p:nvPr/>
        </p:nvSpPr>
        <p:spPr>
          <a:xfrm>
            <a:off x="4883511" y="617679"/>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6" name="object 126"/>
          <p:cNvSpPr/>
          <p:nvPr/>
        </p:nvSpPr>
        <p:spPr>
          <a:xfrm>
            <a:off x="4883511" y="325720"/>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7" name="object 127"/>
          <p:cNvSpPr/>
          <p:nvPr/>
        </p:nvSpPr>
        <p:spPr>
          <a:xfrm>
            <a:off x="4883511" y="33760"/>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28" name="object 128"/>
          <p:cNvSpPr/>
          <p:nvPr/>
        </p:nvSpPr>
        <p:spPr>
          <a:xfrm>
            <a:off x="4889405" y="2369435"/>
            <a:ext cx="156485" cy="54786"/>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9" name="object 129"/>
          <p:cNvSpPr/>
          <p:nvPr/>
        </p:nvSpPr>
        <p:spPr>
          <a:xfrm>
            <a:off x="5134002" y="1936566"/>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0" name="object 130"/>
          <p:cNvSpPr/>
          <p:nvPr/>
        </p:nvSpPr>
        <p:spPr>
          <a:xfrm>
            <a:off x="5134002" y="1644606"/>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1" name="object 131"/>
          <p:cNvSpPr/>
          <p:nvPr/>
        </p:nvSpPr>
        <p:spPr>
          <a:xfrm>
            <a:off x="5134002" y="1352647"/>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2" name="object 132"/>
          <p:cNvSpPr/>
          <p:nvPr/>
        </p:nvSpPr>
        <p:spPr>
          <a:xfrm>
            <a:off x="5134002" y="1060687"/>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3" name="object 133"/>
          <p:cNvSpPr/>
          <p:nvPr/>
        </p:nvSpPr>
        <p:spPr>
          <a:xfrm>
            <a:off x="5134002" y="768728"/>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4" name="object 134"/>
          <p:cNvSpPr/>
          <p:nvPr/>
        </p:nvSpPr>
        <p:spPr>
          <a:xfrm>
            <a:off x="5134002" y="476767"/>
            <a:ext cx="168599" cy="167785"/>
          </a:xfrm>
          <a:custGeom>
            <a:avLst/>
            <a:gdLst/>
            <a:ahLst/>
            <a:cxnLst/>
            <a:rect l="l" t="t" r="r" b="b"/>
            <a:pathLst>
              <a:path w="262889" h="261619">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5" name="object 135"/>
          <p:cNvSpPr/>
          <p:nvPr/>
        </p:nvSpPr>
        <p:spPr>
          <a:xfrm>
            <a:off x="5134002" y="184808"/>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6" name="object 136"/>
          <p:cNvSpPr/>
          <p:nvPr/>
        </p:nvSpPr>
        <p:spPr>
          <a:xfrm>
            <a:off x="5138711"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37" name="object 137"/>
          <p:cNvSpPr/>
          <p:nvPr/>
        </p:nvSpPr>
        <p:spPr>
          <a:xfrm>
            <a:off x="5134002" y="2228525"/>
            <a:ext cx="168599" cy="167785"/>
          </a:xfrm>
          <a:custGeom>
            <a:avLst/>
            <a:gdLst/>
            <a:ahLst/>
            <a:cxnLst/>
            <a:rect l="l" t="t" r="r" b="b"/>
            <a:pathLst>
              <a:path w="262889" h="261620">
                <a:moveTo>
                  <a:pt x="131191" y="0"/>
                </a:moveTo>
                <a:lnTo>
                  <a:pt x="80126" y="10280"/>
                </a:lnTo>
                <a:lnTo>
                  <a:pt x="38425" y="38315"/>
                </a:lnTo>
                <a:lnTo>
                  <a:pt x="10309" y="79895"/>
                </a:lnTo>
                <a:lnTo>
                  <a:pt x="0" y="130810"/>
                </a:lnTo>
                <a:lnTo>
                  <a:pt x="10309" y="181729"/>
                </a:lnTo>
                <a:lnTo>
                  <a:pt x="38425" y="223308"/>
                </a:lnTo>
                <a:lnTo>
                  <a:pt x="80126" y="251341"/>
                </a:lnTo>
                <a:lnTo>
                  <a:pt x="131191" y="261620"/>
                </a:lnTo>
                <a:lnTo>
                  <a:pt x="182255" y="251341"/>
                </a:lnTo>
                <a:lnTo>
                  <a:pt x="223956" y="223308"/>
                </a:lnTo>
                <a:lnTo>
                  <a:pt x="252072" y="181729"/>
                </a:lnTo>
                <a:lnTo>
                  <a:pt x="262382" y="130810"/>
                </a:lnTo>
                <a:lnTo>
                  <a:pt x="252072" y="79895"/>
                </a:lnTo>
                <a:lnTo>
                  <a:pt x="223956" y="38315"/>
                </a:lnTo>
                <a:lnTo>
                  <a:pt x="182255" y="10280"/>
                </a:lnTo>
                <a:lnTo>
                  <a:pt x="131191"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8" name="object 138"/>
          <p:cNvSpPr/>
          <p:nvPr/>
        </p:nvSpPr>
        <p:spPr>
          <a:xfrm>
            <a:off x="4369904" y="2077476"/>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39" name="object 139"/>
          <p:cNvSpPr/>
          <p:nvPr/>
        </p:nvSpPr>
        <p:spPr>
          <a:xfrm>
            <a:off x="4369904" y="1785516"/>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0" name="object 140"/>
          <p:cNvSpPr/>
          <p:nvPr/>
        </p:nvSpPr>
        <p:spPr>
          <a:xfrm>
            <a:off x="4369904" y="1493557"/>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1" name="object 141"/>
          <p:cNvSpPr/>
          <p:nvPr/>
        </p:nvSpPr>
        <p:spPr>
          <a:xfrm>
            <a:off x="4369904" y="1201598"/>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2" name="object 142"/>
          <p:cNvSpPr/>
          <p:nvPr/>
        </p:nvSpPr>
        <p:spPr>
          <a:xfrm>
            <a:off x="4369904" y="909638"/>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3" name="object 143"/>
          <p:cNvSpPr/>
          <p:nvPr/>
        </p:nvSpPr>
        <p:spPr>
          <a:xfrm>
            <a:off x="4369904" y="617679"/>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4" name="object 144"/>
          <p:cNvSpPr/>
          <p:nvPr/>
        </p:nvSpPr>
        <p:spPr>
          <a:xfrm>
            <a:off x="4369904" y="325720"/>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5" name="object 145"/>
          <p:cNvSpPr/>
          <p:nvPr/>
        </p:nvSpPr>
        <p:spPr>
          <a:xfrm>
            <a:off x="4369904" y="33760"/>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6" name="object 146"/>
          <p:cNvSpPr/>
          <p:nvPr/>
        </p:nvSpPr>
        <p:spPr>
          <a:xfrm>
            <a:off x="4375798" y="2369435"/>
            <a:ext cx="156485" cy="54786"/>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7" name="object 147"/>
          <p:cNvSpPr/>
          <p:nvPr/>
        </p:nvSpPr>
        <p:spPr>
          <a:xfrm>
            <a:off x="4620394" y="1936566"/>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8" name="object 148"/>
          <p:cNvSpPr/>
          <p:nvPr/>
        </p:nvSpPr>
        <p:spPr>
          <a:xfrm>
            <a:off x="4620394" y="1644606"/>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49" name="object 149"/>
          <p:cNvSpPr/>
          <p:nvPr/>
        </p:nvSpPr>
        <p:spPr>
          <a:xfrm>
            <a:off x="4620394" y="135264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0" name="object 150"/>
          <p:cNvSpPr/>
          <p:nvPr/>
        </p:nvSpPr>
        <p:spPr>
          <a:xfrm>
            <a:off x="4620394" y="106068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1" name="object 151"/>
          <p:cNvSpPr/>
          <p:nvPr/>
        </p:nvSpPr>
        <p:spPr>
          <a:xfrm>
            <a:off x="4620394" y="768728"/>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2" name="object 152"/>
          <p:cNvSpPr/>
          <p:nvPr/>
        </p:nvSpPr>
        <p:spPr>
          <a:xfrm>
            <a:off x="4620394" y="476767"/>
            <a:ext cx="168599" cy="167785"/>
          </a:xfrm>
          <a:custGeom>
            <a:avLst/>
            <a:gdLst/>
            <a:ahLst/>
            <a:cxnLst/>
            <a:rect l="l" t="t" r="r" b="b"/>
            <a:pathLst>
              <a:path w="262889"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3" name="object 153"/>
          <p:cNvSpPr/>
          <p:nvPr/>
        </p:nvSpPr>
        <p:spPr>
          <a:xfrm>
            <a:off x="4620394" y="184808"/>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4" name="object 154"/>
          <p:cNvSpPr/>
          <p:nvPr/>
        </p:nvSpPr>
        <p:spPr>
          <a:xfrm>
            <a:off x="4625103"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55" name="object 155"/>
          <p:cNvSpPr/>
          <p:nvPr/>
        </p:nvSpPr>
        <p:spPr>
          <a:xfrm>
            <a:off x="4620394" y="2228525"/>
            <a:ext cx="168599" cy="167785"/>
          </a:xfrm>
          <a:custGeom>
            <a:avLst/>
            <a:gdLst/>
            <a:ahLst/>
            <a:cxnLst/>
            <a:rect l="l" t="t" r="r" b="b"/>
            <a:pathLst>
              <a:path w="262889"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6" name="object 156"/>
          <p:cNvSpPr/>
          <p:nvPr/>
        </p:nvSpPr>
        <p:spPr>
          <a:xfrm>
            <a:off x="3868923" y="2077476"/>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7" name="object 157"/>
          <p:cNvSpPr/>
          <p:nvPr/>
        </p:nvSpPr>
        <p:spPr>
          <a:xfrm>
            <a:off x="3868923" y="1785516"/>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8" name="object 158"/>
          <p:cNvSpPr/>
          <p:nvPr/>
        </p:nvSpPr>
        <p:spPr>
          <a:xfrm>
            <a:off x="3868923" y="1493557"/>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59" name="object 159"/>
          <p:cNvSpPr/>
          <p:nvPr/>
        </p:nvSpPr>
        <p:spPr>
          <a:xfrm>
            <a:off x="3868923" y="1201598"/>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0" name="object 160"/>
          <p:cNvSpPr/>
          <p:nvPr/>
        </p:nvSpPr>
        <p:spPr>
          <a:xfrm>
            <a:off x="3868923" y="909638"/>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1" name="object 161"/>
          <p:cNvSpPr/>
          <p:nvPr/>
        </p:nvSpPr>
        <p:spPr>
          <a:xfrm>
            <a:off x="3868923" y="617679"/>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2" name="object 162"/>
          <p:cNvSpPr/>
          <p:nvPr/>
        </p:nvSpPr>
        <p:spPr>
          <a:xfrm>
            <a:off x="3868923" y="325720"/>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3" name="object 163"/>
          <p:cNvSpPr/>
          <p:nvPr/>
        </p:nvSpPr>
        <p:spPr>
          <a:xfrm>
            <a:off x="3868923" y="33760"/>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4" name="object 164"/>
          <p:cNvSpPr/>
          <p:nvPr/>
        </p:nvSpPr>
        <p:spPr>
          <a:xfrm>
            <a:off x="3874817" y="2369435"/>
            <a:ext cx="156485" cy="54786"/>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5" name="object 165"/>
          <p:cNvSpPr/>
          <p:nvPr/>
        </p:nvSpPr>
        <p:spPr>
          <a:xfrm>
            <a:off x="4119413" y="1936566"/>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6" name="object 166"/>
          <p:cNvSpPr/>
          <p:nvPr/>
        </p:nvSpPr>
        <p:spPr>
          <a:xfrm>
            <a:off x="4119413" y="1644606"/>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7" name="object 167"/>
          <p:cNvSpPr/>
          <p:nvPr/>
        </p:nvSpPr>
        <p:spPr>
          <a:xfrm>
            <a:off x="4119413" y="1352647"/>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8" name="object 168"/>
          <p:cNvSpPr/>
          <p:nvPr/>
        </p:nvSpPr>
        <p:spPr>
          <a:xfrm>
            <a:off x="4119413" y="1060687"/>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69" name="object 169"/>
          <p:cNvSpPr/>
          <p:nvPr/>
        </p:nvSpPr>
        <p:spPr>
          <a:xfrm>
            <a:off x="4119413" y="768728"/>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0" name="object 170"/>
          <p:cNvSpPr/>
          <p:nvPr/>
        </p:nvSpPr>
        <p:spPr>
          <a:xfrm>
            <a:off x="4119413" y="476767"/>
            <a:ext cx="168599" cy="167785"/>
          </a:xfrm>
          <a:custGeom>
            <a:avLst/>
            <a:gdLst/>
            <a:ahLst/>
            <a:cxnLst/>
            <a:rect l="l" t="t" r="r" b="b"/>
            <a:pathLst>
              <a:path w="262890" h="261619">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1" name="object 171"/>
          <p:cNvSpPr/>
          <p:nvPr/>
        </p:nvSpPr>
        <p:spPr>
          <a:xfrm>
            <a:off x="4119413" y="184808"/>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2" name="object 172"/>
          <p:cNvSpPr/>
          <p:nvPr/>
        </p:nvSpPr>
        <p:spPr>
          <a:xfrm>
            <a:off x="4124122" y="0"/>
            <a:ext cx="158855" cy="6063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73" name="object 173"/>
          <p:cNvSpPr/>
          <p:nvPr/>
        </p:nvSpPr>
        <p:spPr>
          <a:xfrm>
            <a:off x="4119413" y="2228525"/>
            <a:ext cx="168599" cy="167785"/>
          </a:xfrm>
          <a:custGeom>
            <a:avLst/>
            <a:gdLst/>
            <a:ahLst/>
            <a:cxnLst/>
            <a:rect l="l" t="t" r="r" b="b"/>
            <a:pathLst>
              <a:path w="262890" h="261620">
                <a:moveTo>
                  <a:pt x="131190" y="0"/>
                </a:moveTo>
                <a:lnTo>
                  <a:pt x="80126" y="10280"/>
                </a:lnTo>
                <a:lnTo>
                  <a:pt x="38425" y="38315"/>
                </a:lnTo>
                <a:lnTo>
                  <a:pt x="10309" y="79895"/>
                </a:lnTo>
                <a:lnTo>
                  <a:pt x="0" y="130810"/>
                </a:lnTo>
                <a:lnTo>
                  <a:pt x="10309" y="181729"/>
                </a:lnTo>
                <a:lnTo>
                  <a:pt x="38425" y="223308"/>
                </a:lnTo>
                <a:lnTo>
                  <a:pt x="80126" y="251341"/>
                </a:lnTo>
                <a:lnTo>
                  <a:pt x="131190" y="261620"/>
                </a:lnTo>
                <a:lnTo>
                  <a:pt x="182255" y="251341"/>
                </a:lnTo>
                <a:lnTo>
                  <a:pt x="223956" y="223308"/>
                </a:lnTo>
                <a:lnTo>
                  <a:pt x="252072" y="181729"/>
                </a:lnTo>
                <a:lnTo>
                  <a:pt x="262381" y="130810"/>
                </a:lnTo>
                <a:lnTo>
                  <a:pt x="252072" y="79895"/>
                </a:lnTo>
                <a:lnTo>
                  <a:pt x="223956" y="38315"/>
                </a:lnTo>
                <a:lnTo>
                  <a:pt x="182255" y="10280"/>
                </a:lnTo>
                <a:lnTo>
                  <a:pt x="131190"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4" name="object 174"/>
          <p:cNvSpPr/>
          <p:nvPr/>
        </p:nvSpPr>
        <p:spPr>
          <a:xfrm>
            <a:off x="3672894" y="1936566"/>
            <a:ext cx="114029" cy="167785"/>
          </a:xfrm>
          <a:custGeom>
            <a:avLst/>
            <a:gdLst/>
            <a:ahLst/>
            <a:cxnLst/>
            <a:rect l="l" t="t" r="r" b="b"/>
            <a:pathLst>
              <a:path w="177800" h="261620">
                <a:moveTo>
                  <a:pt x="46269" y="0"/>
                </a:moveTo>
                <a:lnTo>
                  <a:pt x="0" y="9315"/>
                </a:lnTo>
                <a:lnTo>
                  <a:pt x="0" y="252306"/>
                </a:lnTo>
                <a:lnTo>
                  <a:pt x="46269" y="261620"/>
                </a:lnTo>
                <a:lnTo>
                  <a:pt x="97334" y="251341"/>
                </a:lnTo>
                <a:lnTo>
                  <a:pt x="139035" y="223308"/>
                </a:lnTo>
                <a:lnTo>
                  <a:pt x="167151" y="181729"/>
                </a:lnTo>
                <a:lnTo>
                  <a:pt x="177460" y="130810"/>
                </a:lnTo>
                <a:lnTo>
                  <a:pt x="167151" y="79895"/>
                </a:lnTo>
                <a:lnTo>
                  <a:pt x="139035" y="38315"/>
                </a:lnTo>
                <a:lnTo>
                  <a:pt x="97334" y="10280"/>
                </a:lnTo>
                <a:lnTo>
                  <a:pt x="46269"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5" name="object 175"/>
          <p:cNvSpPr/>
          <p:nvPr/>
        </p:nvSpPr>
        <p:spPr>
          <a:xfrm>
            <a:off x="3672894" y="1644606"/>
            <a:ext cx="114029" cy="167785"/>
          </a:xfrm>
          <a:custGeom>
            <a:avLst/>
            <a:gdLst/>
            <a:ahLst/>
            <a:cxnLst/>
            <a:rect l="l" t="t" r="r" b="b"/>
            <a:pathLst>
              <a:path w="177800" h="261619">
                <a:moveTo>
                  <a:pt x="46269" y="0"/>
                </a:moveTo>
                <a:lnTo>
                  <a:pt x="0" y="9315"/>
                </a:lnTo>
                <a:lnTo>
                  <a:pt x="0" y="252306"/>
                </a:lnTo>
                <a:lnTo>
                  <a:pt x="46269" y="261620"/>
                </a:lnTo>
                <a:lnTo>
                  <a:pt x="97334" y="251341"/>
                </a:lnTo>
                <a:lnTo>
                  <a:pt x="139035" y="223308"/>
                </a:lnTo>
                <a:lnTo>
                  <a:pt x="167151" y="181729"/>
                </a:lnTo>
                <a:lnTo>
                  <a:pt x="177460" y="130810"/>
                </a:lnTo>
                <a:lnTo>
                  <a:pt x="167151" y="79895"/>
                </a:lnTo>
                <a:lnTo>
                  <a:pt x="139035" y="38315"/>
                </a:lnTo>
                <a:lnTo>
                  <a:pt x="97334" y="10280"/>
                </a:lnTo>
                <a:lnTo>
                  <a:pt x="46269"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6" name="object 176"/>
          <p:cNvSpPr/>
          <p:nvPr/>
        </p:nvSpPr>
        <p:spPr>
          <a:xfrm>
            <a:off x="3672894" y="1352647"/>
            <a:ext cx="114029" cy="167785"/>
          </a:xfrm>
          <a:custGeom>
            <a:avLst/>
            <a:gdLst/>
            <a:ahLst/>
            <a:cxnLst/>
            <a:rect l="l" t="t" r="r" b="b"/>
            <a:pathLst>
              <a:path w="177800" h="261619">
                <a:moveTo>
                  <a:pt x="46269" y="0"/>
                </a:moveTo>
                <a:lnTo>
                  <a:pt x="0" y="9315"/>
                </a:lnTo>
                <a:lnTo>
                  <a:pt x="0" y="252306"/>
                </a:lnTo>
                <a:lnTo>
                  <a:pt x="46269" y="261620"/>
                </a:lnTo>
                <a:lnTo>
                  <a:pt x="97334" y="251341"/>
                </a:lnTo>
                <a:lnTo>
                  <a:pt x="139035" y="223308"/>
                </a:lnTo>
                <a:lnTo>
                  <a:pt x="167151" y="181729"/>
                </a:lnTo>
                <a:lnTo>
                  <a:pt x="177460" y="130810"/>
                </a:lnTo>
                <a:lnTo>
                  <a:pt x="167151" y="79895"/>
                </a:lnTo>
                <a:lnTo>
                  <a:pt x="139035" y="38315"/>
                </a:lnTo>
                <a:lnTo>
                  <a:pt x="97334" y="10280"/>
                </a:lnTo>
                <a:lnTo>
                  <a:pt x="46269"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7" name="object 177"/>
          <p:cNvSpPr/>
          <p:nvPr/>
        </p:nvSpPr>
        <p:spPr>
          <a:xfrm>
            <a:off x="3672894" y="1060687"/>
            <a:ext cx="114029" cy="167785"/>
          </a:xfrm>
          <a:custGeom>
            <a:avLst/>
            <a:gdLst/>
            <a:ahLst/>
            <a:cxnLst/>
            <a:rect l="l" t="t" r="r" b="b"/>
            <a:pathLst>
              <a:path w="177800" h="261619">
                <a:moveTo>
                  <a:pt x="46269" y="0"/>
                </a:moveTo>
                <a:lnTo>
                  <a:pt x="0" y="9315"/>
                </a:lnTo>
                <a:lnTo>
                  <a:pt x="0" y="252306"/>
                </a:lnTo>
                <a:lnTo>
                  <a:pt x="46269" y="261620"/>
                </a:lnTo>
                <a:lnTo>
                  <a:pt x="97334" y="251341"/>
                </a:lnTo>
                <a:lnTo>
                  <a:pt x="139035" y="223308"/>
                </a:lnTo>
                <a:lnTo>
                  <a:pt x="167151" y="181729"/>
                </a:lnTo>
                <a:lnTo>
                  <a:pt x="177460" y="130810"/>
                </a:lnTo>
                <a:lnTo>
                  <a:pt x="167151" y="79895"/>
                </a:lnTo>
                <a:lnTo>
                  <a:pt x="139035" y="38315"/>
                </a:lnTo>
                <a:lnTo>
                  <a:pt x="97334" y="10280"/>
                </a:lnTo>
                <a:lnTo>
                  <a:pt x="46269"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8" name="object 178"/>
          <p:cNvSpPr/>
          <p:nvPr/>
        </p:nvSpPr>
        <p:spPr>
          <a:xfrm>
            <a:off x="3672894" y="768728"/>
            <a:ext cx="114029" cy="167785"/>
          </a:xfrm>
          <a:custGeom>
            <a:avLst/>
            <a:gdLst/>
            <a:ahLst/>
            <a:cxnLst/>
            <a:rect l="l" t="t" r="r" b="b"/>
            <a:pathLst>
              <a:path w="177800" h="261619">
                <a:moveTo>
                  <a:pt x="46269" y="0"/>
                </a:moveTo>
                <a:lnTo>
                  <a:pt x="0" y="9315"/>
                </a:lnTo>
                <a:lnTo>
                  <a:pt x="0" y="252306"/>
                </a:lnTo>
                <a:lnTo>
                  <a:pt x="46269" y="261620"/>
                </a:lnTo>
                <a:lnTo>
                  <a:pt x="97334" y="251341"/>
                </a:lnTo>
                <a:lnTo>
                  <a:pt x="139035" y="223308"/>
                </a:lnTo>
                <a:lnTo>
                  <a:pt x="167151" y="181729"/>
                </a:lnTo>
                <a:lnTo>
                  <a:pt x="177460" y="130810"/>
                </a:lnTo>
                <a:lnTo>
                  <a:pt x="167151" y="79895"/>
                </a:lnTo>
                <a:lnTo>
                  <a:pt x="139035" y="38315"/>
                </a:lnTo>
                <a:lnTo>
                  <a:pt x="97334" y="10280"/>
                </a:lnTo>
                <a:lnTo>
                  <a:pt x="46269"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79" name="object 179"/>
          <p:cNvSpPr/>
          <p:nvPr/>
        </p:nvSpPr>
        <p:spPr>
          <a:xfrm>
            <a:off x="3672894" y="476767"/>
            <a:ext cx="114029" cy="167785"/>
          </a:xfrm>
          <a:custGeom>
            <a:avLst/>
            <a:gdLst/>
            <a:ahLst/>
            <a:cxnLst/>
            <a:rect l="l" t="t" r="r" b="b"/>
            <a:pathLst>
              <a:path w="177800" h="261619">
                <a:moveTo>
                  <a:pt x="46269" y="0"/>
                </a:moveTo>
                <a:lnTo>
                  <a:pt x="0" y="9315"/>
                </a:lnTo>
                <a:lnTo>
                  <a:pt x="0" y="252306"/>
                </a:lnTo>
                <a:lnTo>
                  <a:pt x="46269" y="261620"/>
                </a:lnTo>
                <a:lnTo>
                  <a:pt x="97334" y="251341"/>
                </a:lnTo>
                <a:lnTo>
                  <a:pt x="139035" y="223308"/>
                </a:lnTo>
                <a:lnTo>
                  <a:pt x="167151" y="181729"/>
                </a:lnTo>
                <a:lnTo>
                  <a:pt x="177460" y="130810"/>
                </a:lnTo>
                <a:lnTo>
                  <a:pt x="167151" y="79895"/>
                </a:lnTo>
                <a:lnTo>
                  <a:pt x="139035" y="38315"/>
                </a:lnTo>
                <a:lnTo>
                  <a:pt x="97334" y="10280"/>
                </a:lnTo>
                <a:lnTo>
                  <a:pt x="46269"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80" name="object 180"/>
          <p:cNvSpPr/>
          <p:nvPr/>
        </p:nvSpPr>
        <p:spPr>
          <a:xfrm>
            <a:off x="3672894" y="184808"/>
            <a:ext cx="114029" cy="167785"/>
          </a:xfrm>
          <a:custGeom>
            <a:avLst/>
            <a:gdLst/>
            <a:ahLst/>
            <a:cxnLst/>
            <a:rect l="l" t="t" r="r" b="b"/>
            <a:pathLst>
              <a:path w="177800" h="261620">
                <a:moveTo>
                  <a:pt x="46269" y="0"/>
                </a:moveTo>
                <a:lnTo>
                  <a:pt x="0" y="9315"/>
                </a:lnTo>
                <a:lnTo>
                  <a:pt x="0" y="252306"/>
                </a:lnTo>
                <a:lnTo>
                  <a:pt x="46269" y="261620"/>
                </a:lnTo>
                <a:lnTo>
                  <a:pt x="97334" y="251341"/>
                </a:lnTo>
                <a:lnTo>
                  <a:pt x="139035" y="223308"/>
                </a:lnTo>
                <a:lnTo>
                  <a:pt x="167151" y="181729"/>
                </a:lnTo>
                <a:lnTo>
                  <a:pt x="177460" y="130810"/>
                </a:lnTo>
                <a:lnTo>
                  <a:pt x="167151" y="79895"/>
                </a:lnTo>
                <a:lnTo>
                  <a:pt x="139035" y="38315"/>
                </a:lnTo>
                <a:lnTo>
                  <a:pt x="97334" y="10280"/>
                </a:lnTo>
                <a:lnTo>
                  <a:pt x="46269"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81" name="object 181"/>
          <p:cNvSpPr/>
          <p:nvPr/>
        </p:nvSpPr>
        <p:spPr>
          <a:xfrm>
            <a:off x="3672895" y="0"/>
            <a:ext cx="109101" cy="60633"/>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2" name="object 182"/>
          <p:cNvSpPr/>
          <p:nvPr/>
        </p:nvSpPr>
        <p:spPr>
          <a:xfrm>
            <a:off x="3672894" y="2228525"/>
            <a:ext cx="114029" cy="167785"/>
          </a:xfrm>
          <a:custGeom>
            <a:avLst/>
            <a:gdLst/>
            <a:ahLst/>
            <a:cxnLst/>
            <a:rect l="l" t="t" r="r" b="b"/>
            <a:pathLst>
              <a:path w="177800" h="261620">
                <a:moveTo>
                  <a:pt x="46269" y="0"/>
                </a:moveTo>
                <a:lnTo>
                  <a:pt x="0" y="9315"/>
                </a:lnTo>
                <a:lnTo>
                  <a:pt x="0" y="252306"/>
                </a:lnTo>
                <a:lnTo>
                  <a:pt x="46269" y="261620"/>
                </a:lnTo>
                <a:lnTo>
                  <a:pt x="97334" y="251341"/>
                </a:lnTo>
                <a:lnTo>
                  <a:pt x="139035" y="223308"/>
                </a:lnTo>
                <a:lnTo>
                  <a:pt x="167151" y="181729"/>
                </a:lnTo>
                <a:lnTo>
                  <a:pt x="177460" y="130810"/>
                </a:lnTo>
                <a:lnTo>
                  <a:pt x="167151" y="79895"/>
                </a:lnTo>
                <a:lnTo>
                  <a:pt x="139035" y="38315"/>
                </a:lnTo>
                <a:lnTo>
                  <a:pt x="97334" y="10280"/>
                </a:lnTo>
                <a:lnTo>
                  <a:pt x="46269" y="0"/>
                </a:lnTo>
                <a:close/>
              </a:path>
            </a:pathLst>
          </a:custGeom>
          <a:solidFill>
            <a:srgbClr val="FFFFFF">
              <a:alpha val="66000"/>
            </a:srgbClr>
          </a:solidFill>
        </p:spPr>
        <p:txBody>
          <a:bodyPr wrap="square" lIns="0" tIns="0" rIns="0" bIns="0" rtlCol="0"/>
          <a:lstStyle/>
          <a:p>
            <a:pPr defTabSz="586405"/>
            <a:endParaRPr sz="1154">
              <a:solidFill>
                <a:prstClr val="black"/>
              </a:solidFill>
              <a:latin typeface="Calibri"/>
            </a:endParaRPr>
          </a:p>
        </p:txBody>
      </p:sp>
      <p:sp>
        <p:nvSpPr>
          <p:cNvPr id="183" name="object 183"/>
          <p:cNvSpPr txBox="1">
            <a:spLocks noGrp="1"/>
          </p:cNvSpPr>
          <p:nvPr>
            <p:ph type="title"/>
          </p:nvPr>
        </p:nvSpPr>
        <p:spPr>
          <a:xfrm>
            <a:off x="3866336" y="178374"/>
            <a:ext cx="4199100" cy="1074029"/>
          </a:xfrm>
          <a:prstGeom prst="rect">
            <a:avLst/>
          </a:prstGeom>
        </p:spPr>
        <p:txBody>
          <a:bodyPr vert="horz" wrap="square" lIns="0" tIns="8145" rIns="0" bIns="0" rtlCol="0">
            <a:spAutoFit/>
          </a:bodyPr>
          <a:lstStyle/>
          <a:p>
            <a:pPr marL="8145">
              <a:spcBef>
                <a:spcPts val="64"/>
              </a:spcBef>
            </a:pPr>
            <a:r>
              <a:rPr lang="en-US" spc="16" dirty="0">
                <a:solidFill>
                  <a:srgbClr val="534F4F"/>
                </a:solidFill>
              </a:rPr>
              <a:t>iWorld's blockchain as a solution</a:t>
            </a:r>
          </a:p>
        </p:txBody>
      </p:sp>
      <p:sp>
        <p:nvSpPr>
          <p:cNvPr id="184" name="object 184"/>
          <p:cNvSpPr/>
          <p:nvPr/>
        </p:nvSpPr>
        <p:spPr>
          <a:xfrm>
            <a:off x="4698757" y="4588208"/>
            <a:ext cx="672361" cy="672361"/>
          </a:xfrm>
          <a:custGeom>
            <a:avLst/>
            <a:gdLst/>
            <a:ahLst/>
            <a:cxnLst/>
            <a:rect l="l" t="t" r="r" b="b"/>
            <a:pathLst>
              <a:path w="1048385" h="1048384">
                <a:moveTo>
                  <a:pt x="523887" y="0"/>
                </a:moveTo>
                <a:lnTo>
                  <a:pt x="476201" y="2140"/>
                </a:lnTo>
                <a:lnTo>
                  <a:pt x="429715" y="8440"/>
                </a:lnTo>
                <a:lnTo>
                  <a:pt x="384614" y="18714"/>
                </a:lnTo>
                <a:lnTo>
                  <a:pt x="341082" y="32776"/>
                </a:lnTo>
                <a:lnTo>
                  <a:pt x="299305" y="50442"/>
                </a:lnTo>
                <a:lnTo>
                  <a:pt x="259467" y="71526"/>
                </a:lnTo>
                <a:lnTo>
                  <a:pt x="221754" y="95845"/>
                </a:lnTo>
                <a:lnTo>
                  <a:pt x="186349" y="123213"/>
                </a:lnTo>
                <a:lnTo>
                  <a:pt x="153439" y="153444"/>
                </a:lnTo>
                <a:lnTo>
                  <a:pt x="123208" y="186355"/>
                </a:lnTo>
                <a:lnTo>
                  <a:pt x="95841" y="221759"/>
                </a:lnTo>
                <a:lnTo>
                  <a:pt x="71524" y="259473"/>
                </a:lnTo>
                <a:lnTo>
                  <a:pt x="50439" y="299310"/>
                </a:lnTo>
                <a:lnTo>
                  <a:pt x="32774" y="341087"/>
                </a:lnTo>
                <a:lnTo>
                  <a:pt x="18713" y="384618"/>
                </a:lnTo>
                <a:lnTo>
                  <a:pt x="8440" y="429719"/>
                </a:lnTo>
                <a:lnTo>
                  <a:pt x="2140" y="476203"/>
                </a:lnTo>
                <a:lnTo>
                  <a:pt x="0" y="523887"/>
                </a:lnTo>
                <a:lnTo>
                  <a:pt x="2140" y="571571"/>
                </a:lnTo>
                <a:lnTo>
                  <a:pt x="8440" y="618056"/>
                </a:lnTo>
                <a:lnTo>
                  <a:pt x="18713" y="663156"/>
                </a:lnTo>
                <a:lnTo>
                  <a:pt x="32774" y="706687"/>
                </a:lnTo>
                <a:lnTo>
                  <a:pt x="50439" y="748464"/>
                </a:lnTo>
                <a:lnTo>
                  <a:pt x="71524" y="788302"/>
                </a:lnTo>
                <a:lnTo>
                  <a:pt x="95841" y="826015"/>
                </a:lnTo>
                <a:lnTo>
                  <a:pt x="123208" y="861420"/>
                </a:lnTo>
                <a:lnTo>
                  <a:pt x="153439" y="894330"/>
                </a:lnTo>
                <a:lnTo>
                  <a:pt x="186349" y="924562"/>
                </a:lnTo>
                <a:lnTo>
                  <a:pt x="221754" y="951929"/>
                </a:lnTo>
                <a:lnTo>
                  <a:pt x="259467" y="976248"/>
                </a:lnTo>
                <a:lnTo>
                  <a:pt x="299305" y="997333"/>
                </a:lnTo>
                <a:lnTo>
                  <a:pt x="341082" y="1014999"/>
                </a:lnTo>
                <a:lnTo>
                  <a:pt x="384614" y="1029061"/>
                </a:lnTo>
                <a:lnTo>
                  <a:pt x="429715" y="1039334"/>
                </a:lnTo>
                <a:lnTo>
                  <a:pt x="476201" y="1045634"/>
                </a:lnTo>
                <a:lnTo>
                  <a:pt x="523887" y="1047775"/>
                </a:lnTo>
                <a:lnTo>
                  <a:pt x="571571" y="1045634"/>
                </a:lnTo>
                <a:lnTo>
                  <a:pt x="618056" y="1039334"/>
                </a:lnTo>
                <a:lnTo>
                  <a:pt x="663156" y="1029061"/>
                </a:lnTo>
                <a:lnTo>
                  <a:pt x="706687" y="1014999"/>
                </a:lnTo>
                <a:lnTo>
                  <a:pt x="748464" y="997333"/>
                </a:lnTo>
                <a:lnTo>
                  <a:pt x="788302" y="976248"/>
                </a:lnTo>
                <a:lnTo>
                  <a:pt x="826015" y="951929"/>
                </a:lnTo>
                <a:lnTo>
                  <a:pt x="861420" y="924562"/>
                </a:lnTo>
                <a:lnTo>
                  <a:pt x="894330" y="894330"/>
                </a:lnTo>
                <a:lnTo>
                  <a:pt x="924562" y="861420"/>
                </a:lnTo>
                <a:lnTo>
                  <a:pt x="951929" y="826015"/>
                </a:lnTo>
                <a:lnTo>
                  <a:pt x="976248" y="788302"/>
                </a:lnTo>
                <a:lnTo>
                  <a:pt x="997333" y="748464"/>
                </a:lnTo>
                <a:lnTo>
                  <a:pt x="1014999" y="706687"/>
                </a:lnTo>
                <a:lnTo>
                  <a:pt x="1029061" y="663156"/>
                </a:lnTo>
                <a:lnTo>
                  <a:pt x="1039334" y="618056"/>
                </a:lnTo>
                <a:lnTo>
                  <a:pt x="1045634" y="571571"/>
                </a:lnTo>
                <a:lnTo>
                  <a:pt x="1047775" y="523887"/>
                </a:lnTo>
                <a:lnTo>
                  <a:pt x="1045634" y="476203"/>
                </a:lnTo>
                <a:lnTo>
                  <a:pt x="1039334" y="429719"/>
                </a:lnTo>
                <a:lnTo>
                  <a:pt x="1029061" y="384618"/>
                </a:lnTo>
                <a:lnTo>
                  <a:pt x="1014999" y="341087"/>
                </a:lnTo>
                <a:lnTo>
                  <a:pt x="997333" y="299310"/>
                </a:lnTo>
                <a:lnTo>
                  <a:pt x="976248" y="259473"/>
                </a:lnTo>
                <a:lnTo>
                  <a:pt x="951929" y="221759"/>
                </a:lnTo>
                <a:lnTo>
                  <a:pt x="924562" y="186355"/>
                </a:lnTo>
                <a:lnTo>
                  <a:pt x="894330" y="153444"/>
                </a:lnTo>
                <a:lnTo>
                  <a:pt x="861420" y="123213"/>
                </a:lnTo>
                <a:lnTo>
                  <a:pt x="826015" y="95845"/>
                </a:lnTo>
                <a:lnTo>
                  <a:pt x="788302" y="71526"/>
                </a:lnTo>
                <a:lnTo>
                  <a:pt x="748464" y="50442"/>
                </a:lnTo>
                <a:lnTo>
                  <a:pt x="706687" y="32776"/>
                </a:lnTo>
                <a:lnTo>
                  <a:pt x="663156" y="18714"/>
                </a:lnTo>
                <a:lnTo>
                  <a:pt x="618056" y="8440"/>
                </a:lnTo>
                <a:lnTo>
                  <a:pt x="571571" y="2140"/>
                </a:lnTo>
                <a:lnTo>
                  <a:pt x="523887" y="0"/>
                </a:lnTo>
                <a:close/>
              </a:path>
            </a:pathLst>
          </a:custGeom>
          <a:solidFill>
            <a:srgbClr val="E5E5E5"/>
          </a:solidFill>
        </p:spPr>
        <p:txBody>
          <a:bodyPr wrap="square" lIns="0" tIns="0" rIns="0" bIns="0" rtlCol="0"/>
          <a:lstStyle/>
          <a:p>
            <a:pPr defTabSz="586405"/>
            <a:endParaRPr sz="1154">
              <a:solidFill>
                <a:prstClr val="black"/>
              </a:solidFill>
              <a:latin typeface="Calibri"/>
            </a:endParaRPr>
          </a:p>
        </p:txBody>
      </p:sp>
      <p:sp>
        <p:nvSpPr>
          <p:cNvPr id="185" name="object 185"/>
          <p:cNvSpPr/>
          <p:nvPr/>
        </p:nvSpPr>
        <p:spPr>
          <a:xfrm>
            <a:off x="5143208" y="4868208"/>
            <a:ext cx="27693" cy="27693"/>
          </a:xfrm>
          <a:custGeom>
            <a:avLst/>
            <a:gdLst/>
            <a:ahLst/>
            <a:cxnLst/>
            <a:rect l="l" t="t" r="r" b="b"/>
            <a:pathLst>
              <a:path w="43180" h="43179">
                <a:moveTo>
                  <a:pt x="21386" y="0"/>
                </a:moveTo>
                <a:lnTo>
                  <a:pt x="13062" y="1678"/>
                </a:lnTo>
                <a:lnTo>
                  <a:pt x="6264" y="6257"/>
                </a:lnTo>
                <a:lnTo>
                  <a:pt x="1680" y="13051"/>
                </a:lnTo>
                <a:lnTo>
                  <a:pt x="0" y="21374"/>
                </a:lnTo>
                <a:lnTo>
                  <a:pt x="1680" y="29696"/>
                </a:lnTo>
                <a:lnTo>
                  <a:pt x="6264" y="36490"/>
                </a:lnTo>
                <a:lnTo>
                  <a:pt x="13062" y="41069"/>
                </a:lnTo>
                <a:lnTo>
                  <a:pt x="21386" y="42748"/>
                </a:lnTo>
                <a:lnTo>
                  <a:pt x="29703" y="41069"/>
                </a:lnTo>
                <a:lnTo>
                  <a:pt x="36498" y="36490"/>
                </a:lnTo>
                <a:lnTo>
                  <a:pt x="41080" y="29696"/>
                </a:lnTo>
                <a:lnTo>
                  <a:pt x="42760" y="21374"/>
                </a:lnTo>
                <a:lnTo>
                  <a:pt x="41080" y="13051"/>
                </a:lnTo>
                <a:lnTo>
                  <a:pt x="36498" y="6257"/>
                </a:lnTo>
                <a:lnTo>
                  <a:pt x="29703" y="1678"/>
                </a:lnTo>
                <a:lnTo>
                  <a:pt x="21386"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86" name="object 186"/>
          <p:cNvSpPr/>
          <p:nvPr/>
        </p:nvSpPr>
        <p:spPr>
          <a:xfrm>
            <a:off x="5053239" y="4905473"/>
            <a:ext cx="27693" cy="27693"/>
          </a:xfrm>
          <a:custGeom>
            <a:avLst/>
            <a:gdLst/>
            <a:ahLst/>
            <a:cxnLst/>
            <a:rect l="l" t="t" r="r" b="b"/>
            <a:pathLst>
              <a:path w="43180" h="43179">
                <a:moveTo>
                  <a:pt x="21382" y="0"/>
                </a:moveTo>
                <a:lnTo>
                  <a:pt x="13334" y="1564"/>
                </a:lnTo>
                <a:lnTo>
                  <a:pt x="6257" y="6257"/>
                </a:lnTo>
                <a:lnTo>
                  <a:pt x="1564" y="13327"/>
                </a:lnTo>
                <a:lnTo>
                  <a:pt x="0" y="21372"/>
                </a:lnTo>
                <a:lnTo>
                  <a:pt x="1564" y="29419"/>
                </a:lnTo>
                <a:lnTo>
                  <a:pt x="6257" y="36496"/>
                </a:lnTo>
                <a:lnTo>
                  <a:pt x="13334" y="41190"/>
                </a:lnTo>
                <a:lnTo>
                  <a:pt x="21382" y="42754"/>
                </a:lnTo>
                <a:lnTo>
                  <a:pt x="29426" y="41190"/>
                </a:lnTo>
                <a:lnTo>
                  <a:pt x="36496" y="36496"/>
                </a:lnTo>
                <a:lnTo>
                  <a:pt x="41190" y="29419"/>
                </a:lnTo>
                <a:lnTo>
                  <a:pt x="42754" y="21372"/>
                </a:lnTo>
                <a:lnTo>
                  <a:pt x="41190" y="13327"/>
                </a:lnTo>
                <a:lnTo>
                  <a:pt x="36496" y="6257"/>
                </a:lnTo>
                <a:lnTo>
                  <a:pt x="29426" y="1564"/>
                </a:lnTo>
                <a:lnTo>
                  <a:pt x="2138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87" name="object 187"/>
          <p:cNvSpPr/>
          <p:nvPr/>
        </p:nvSpPr>
        <p:spPr>
          <a:xfrm>
            <a:off x="4957206" y="5001252"/>
            <a:ext cx="27693" cy="27693"/>
          </a:xfrm>
          <a:custGeom>
            <a:avLst/>
            <a:gdLst/>
            <a:ahLst/>
            <a:cxnLst/>
            <a:rect l="l" t="t" r="r" b="b"/>
            <a:pathLst>
              <a:path w="43180" h="43179">
                <a:moveTo>
                  <a:pt x="21374" y="0"/>
                </a:moveTo>
                <a:lnTo>
                  <a:pt x="13051" y="1680"/>
                </a:lnTo>
                <a:lnTo>
                  <a:pt x="6257" y="6262"/>
                </a:lnTo>
                <a:lnTo>
                  <a:pt x="1678" y="13056"/>
                </a:lnTo>
                <a:lnTo>
                  <a:pt x="0" y="21374"/>
                </a:lnTo>
                <a:lnTo>
                  <a:pt x="1678" y="29698"/>
                </a:lnTo>
                <a:lnTo>
                  <a:pt x="6257" y="36496"/>
                </a:lnTo>
                <a:lnTo>
                  <a:pt x="13051" y="41080"/>
                </a:lnTo>
                <a:lnTo>
                  <a:pt x="21374" y="42760"/>
                </a:lnTo>
                <a:lnTo>
                  <a:pt x="29696" y="41080"/>
                </a:lnTo>
                <a:lnTo>
                  <a:pt x="36490" y="36496"/>
                </a:lnTo>
                <a:lnTo>
                  <a:pt x="41069" y="29698"/>
                </a:lnTo>
                <a:lnTo>
                  <a:pt x="42748" y="21374"/>
                </a:lnTo>
                <a:lnTo>
                  <a:pt x="41069" y="13056"/>
                </a:lnTo>
                <a:lnTo>
                  <a:pt x="36490" y="6262"/>
                </a:lnTo>
                <a:lnTo>
                  <a:pt x="29696" y="1680"/>
                </a:lnTo>
                <a:lnTo>
                  <a:pt x="21374"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88" name="object 188"/>
          <p:cNvSpPr/>
          <p:nvPr/>
        </p:nvSpPr>
        <p:spPr>
          <a:xfrm>
            <a:off x="5053240" y="5085417"/>
            <a:ext cx="27693" cy="27693"/>
          </a:xfrm>
          <a:custGeom>
            <a:avLst/>
            <a:gdLst/>
            <a:ahLst/>
            <a:cxnLst/>
            <a:rect l="l" t="t" r="r" b="b"/>
            <a:pathLst>
              <a:path w="43180" h="43179">
                <a:moveTo>
                  <a:pt x="21372" y="0"/>
                </a:moveTo>
                <a:lnTo>
                  <a:pt x="13327" y="1564"/>
                </a:lnTo>
                <a:lnTo>
                  <a:pt x="6257" y="6257"/>
                </a:lnTo>
                <a:lnTo>
                  <a:pt x="1564" y="13327"/>
                </a:lnTo>
                <a:lnTo>
                  <a:pt x="0" y="21372"/>
                </a:lnTo>
                <a:lnTo>
                  <a:pt x="1564" y="29419"/>
                </a:lnTo>
                <a:lnTo>
                  <a:pt x="6257" y="36496"/>
                </a:lnTo>
                <a:lnTo>
                  <a:pt x="13327" y="41190"/>
                </a:lnTo>
                <a:lnTo>
                  <a:pt x="21372" y="42754"/>
                </a:lnTo>
                <a:lnTo>
                  <a:pt x="29419" y="41190"/>
                </a:lnTo>
                <a:lnTo>
                  <a:pt x="36496" y="36496"/>
                </a:lnTo>
                <a:lnTo>
                  <a:pt x="41190" y="29419"/>
                </a:lnTo>
                <a:lnTo>
                  <a:pt x="42754" y="21372"/>
                </a:lnTo>
                <a:lnTo>
                  <a:pt x="41190" y="13327"/>
                </a:lnTo>
                <a:lnTo>
                  <a:pt x="36496" y="6257"/>
                </a:lnTo>
                <a:lnTo>
                  <a:pt x="29419" y="1564"/>
                </a:lnTo>
                <a:lnTo>
                  <a:pt x="2137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89" name="object 189"/>
          <p:cNvSpPr/>
          <p:nvPr/>
        </p:nvSpPr>
        <p:spPr>
          <a:xfrm>
            <a:off x="5143210" y="5122685"/>
            <a:ext cx="27693" cy="27693"/>
          </a:xfrm>
          <a:custGeom>
            <a:avLst/>
            <a:gdLst/>
            <a:ahLst/>
            <a:cxnLst/>
            <a:rect l="l" t="t" r="r" b="b"/>
            <a:pathLst>
              <a:path w="43180" h="43179">
                <a:moveTo>
                  <a:pt x="21374" y="0"/>
                </a:moveTo>
                <a:lnTo>
                  <a:pt x="13056" y="1678"/>
                </a:lnTo>
                <a:lnTo>
                  <a:pt x="6262" y="6257"/>
                </a:lnTo>
                <a:lnTo>
                  <a:pt x="1680" y="13051"/>
                </a:lnTo>
                <a:lnTo>
                  <a:pt x="0" y="21374"/>
                </a:lnTo>
                <a:lnTo>
                  <a:pt x="1680" y="29696"/>
                </a:lnTo>
                <a:lnTo>
                  <a:pt x="6262" y="36490"/>
                </a:lnTo>
                <a:lnTo>
                  <a:pt x="13056" y="41069"/>
                </a:lnTo>
                <a:lnTo>
                  <a:pt x="21374" y="42748"/>
                </a:lnTo>
                <a:lnTo>
                  <a:pt x="29698" y="41069"/>
                </a:lnTo>
                <a:lnTo>
                  <a:pt x="36496" y="36490"/>
                </a:lnTo>
                <a:lnTo>
                  <a:pt x="41080" y="29696"/>
                </a:lnTo>
                <a:lnTo>
                  <a:pt x="42760" y="21374"/>
                </a:lnTo>
                <a:lnTo>
                  <a:pt x="41080" y="13051"/>
                </a:lnTo>
                <a:lnTo>
                  <a:pt x="36496" y="6257"/>
                </a:lnTo>
                <a:lnTo>
                  <a:pt x="29698" y="1678"/>
                </a:lnTo>
                <a:lnTo>
                  <a:pt x="21374"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90" name="object 190"/>
          <p:cNvSpPr/>
          <p:nvPr/>
        </p:nvSpPr>
        <p:spPr>
          <a:xfrm>
            <a:off x="5233184" y="5085415"/>
            <a:ext cx="27693" cy="27693"/>
          </a:xfrm>
          <a:custGeom>
            <a:avLst/>
            <a:gdLst/>
            <a:ahLst/>
            <a:cxnLst/>
            <a:rect l="l" t="t" r="r" b="b"/>
            <a:pathLst>
              <a:path w="43180" h="43179">
                <a:moveTo>
                  <a:pt x="21372" y="0"/>
                </a:moveTo>
                <a:lnTo>
                  <a:pt x="13327" y="1564"/>
                </a:lnTo>
                <a:lnTo>
                  <a:pt x="6257" y="6257"/>
                </a:lnTo>
                <a:lnTo>
                  <a:pt x="1564" y="13334"/>
                </a:lnTo>
                <a:lnTo>
                  <a:pt x="0" y="21382"/>
                </a:lnTo>
                <a:lnTo>
                  <a:pt x="1564" y="29426"/>
                </a:lnTo>
                <a:lnTo>
                  <a:pt x="6257" y="36496"/>
                </a:lnTo>
                <a:lnTo>
                  <a:pt x="13327" y="41190"/>
                </a:lnTo>
                <a:lnTo>
                  <a:pt x="21372" y="42754"/>
                </a:lnTo>
                <a:lnTo>
                  <a:pt x="29419" y="41190"/>
                </a:lnTo>
                <a:lnTo>
                  <a:pt x="36496" y="36496"/>
                </a:lnTo>
                <a:lnTo>
                  <a:pt x="41190" y="29426"/>
                </a:lnTo>
                <a:lnTo>
                  <a:pt x="42754" y="21382"/>
                </a:lnTo>
                <a:lnTo>
                  <a:pt x="41190" y="13334"/>
                </a:lnTo>
                <a:lnTo>
                  <a:pt x="36496" y="6257"/>
                </a:lnTo>
                <a:lnTo>
                  <a:pt x="29419" y="1564"/>
                </a:lnTo>
                <a:lnTo>
                  <a:pt x="2137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91" name="object 191"/>
          <p:cNvSpPr/>
          <p:nvPr/>
        </p:nvSpPr>
        <p:spPr>
          <a:xfrm>
            <a:off x="5270452" y="4995443"/>
            <a:ext cx="27693" cy="27693"/>
          </a:xfrm>
          <a:custGeom>
            <a:avLst/>
            <a:gdLst/>
            <a:ahLst/>
            <a:cxnLst/>
            <a:rect l="l" t="t" r="r" b="b"/>
            <a:pathLst>
              <a:path w="43180" h="43179">
                <a:moveTo>
                  <a:pt x="21374" y="0"/>
                </a:moveTo>
                <a:lnTo>
                  <a:pt x="13051" y="1680"/>
                </a:lnTo>
                <a:lnTo>
                  <a:pt x="6257" y="6264"/>
                </a:lnTo>
                <a:lnTo>
                  <a:pt x="1678" y="13062"/>
                </a:lnTo>
                <a:lnTo>
                  <a:pt x="0" y="21386"/>
                </a:lnTo>
                <a:lnTo>
                  <a:pt x="1678" y="29703"/>
                </a:lnTo>
                <a:lnTo>
                  <a:pt x="6257" y="36498"/>
                </a:lnTo>
                <a:lnTo>
                  <a:pt x="13051" y="41080"/>
                </a:lnTo>
                <a:lnTo>
                  <a:pt x="21374" y="42760"/>
                </a:lnTo>
                <a:lnTo>
                  <a:pt x="29696" y="41080"/>
                </a:lnTo>
                <a:lnTo>
                  <a:pt x="36490" y="36498"/>
                </a:lnTo>
                <a:lnTo>
                  <a:pt x="41069" y="29703"/>
                </a:lnTo>
                <a:lnTo>
                  <a:pt x="42748" y="21386"/>
                </a:lnTo>
                <a:lnTo>
                  <a:pt x="41069" y="13062"/>
                </a:lnTo>
                <a:lnTo>
                  <a:pt x="36490" y="6264"/>
                </a:lnTo>
                <a:lnTo>
                  <a:pt x="29696" y="1680"/>
                </a:lnTo>
                <a:lnTo>
                  <a:pt x="21374"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92" name="object 192"/>
          <p:cNvSpPr/>
          <p:nvPr/>
        </p:nvSpPr>
        <p:spPr>
          <a:xfrm>
            <a:off x="5233182" y="4905472"/>
            <a:ext cx="27693" cy="27693"/>
          </a:xfrm>
          <a:custGeom>
            <a:avLst/>
            <a:gdLst/>
            <a:ahLst/>
            <a:cxnLst/>
            <a:rect l="l" t="t" r="r" b="b"/>
            <a:pathLst>
              <a:path w="43180" h="43179">
                <a:moveTo>
                  <a:pt x="21382" y="0"/>
                </a:moveTo>
                <a:lnTo>
                  <a:pt x="13334" y="1564"/>
                </a:lnTo>
                <a:lnTo>
                  <a:pt x="6257" y="6257"/>
                </a:lnTo>
                <a:lnTo>
                  <a:pt x="1564" y="13334"/>
                </a:lnTo>
                <a:lnTo>
                  <a:pt x="0" y="21382"/>
                </a:lnTo>
                <a:lnTo>
                  <a:pt x="1564" y="29426"/>
                </a:lnTo>
                <a:lnTo>
                  <a:pt x="6257" y="36496"/>
                </a:lnTo>
                <a:lnTo>
                  <a:pt x="13334" y="41190"/>
                </a:lnTo>
                <a:lnTo>
                  <a:pt x="21382" y="42754"/>
                </a:lnTo>
                <a:lnTo>
                  <a:pt x="29426" y="41190"/>
                </a:lnTo>
                <a:lnTo>
                  <a:pt x="36496" y="36496"/>
                </a:lnTo>
                <a:lnTo>
                  <a:pt x="41190" y="29426"/>
                </a:lnTo>
                <a:lnTo>
                  <a:pt x="42754" y="21382"/>
                </a:lnTo>
                <a:lnTo>
                  <a:pt x="41190" y="13334"/>
                </a:lnTo>
                <a:lnTo>
                  <a:pt x="36496" y="6257"/>
                </a:lnTo>
                <a:lnTo>
                  <a:pt x="29426" y="1564"/>
                </a:lnTo>
                <a:lnTo>
                  <a:pt x="21382"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93" name="object 193"/>
          <p:cNvSpPr/>
          <p:nvPr/>
        </p:nvSpPr>
        <p:spPr>
          <a:xfrm>
            <a:off x="4793777" y="5015447"/>
            <a:ext cx="213396" cy="69232"/>
          </a:xfrm>
          <a:custGeom>
            <a:avLst/>
            <a:gdLst/>
            <a:ahLst/>
            <a:cxnLst/>
            <a:rect l="l" t="t" r="r" b="b"/>
            <a:pathLst>
              <a:path w="332739" h="107950">
                <a:moveTo>
                  <a:pt x="188366" y="57289"/>
                </a:moveTo>
                <a:lnTo>
                  <a:pt x="134264" y="46786"/>
                </a:lnTo>
                <a:lnTo>
                  <a:pt x="134924" y="40411"/>
                </a:lnTo>
                <a:lnTo>
                  <a:pt x="206971" y="54102"/>
                </a:lnTo>
                <a:lnTo>
                  <a:pt x="214820" y="56489"/>
                </a:lnTo>
                <a:lnTo>
                  <a:pt x="223189" y="52768"/>
                </a:lnTo>
                <a:lnTo>
                  <a:pt x="227050" y="45453"/>
                </a:lnTo>
                <a:lnTo>
                  <a:pt x="228909" y="37763"/>
                </a:lnTo>
                <a:lnTo>
                  <a:pt x="227252" y="30384"/>
                </a:lnTo>
                <a:lnTo>
                  <a:pt x="222601" y="24425"/>
                </a:lnTo>
                <a:lnTo>
                  <a:pt x="215480" y="20993"/>
                </a:lnTo>
                <a:lnTo>
                  <a:pt x="112598" y="0"/>
                </a:lnTo>
                <a:lnTo>
                  <a:pt x="94140" y="569"/>
                </a:lnTo>
                <a:lnTo>
                  <a:pt x="32750" y="19959"/>
                </a:lnTo>
                <a:lnTo>
                  <a:pt x="0" y="36283"/>
                </a:lnTo>
                <a:lnTo>
                  <a:pt x="0" y="41732"/>
                </a:lnTo>
                <a:lnTo>
                  <a:pt x="0" y="82550"/>
                </a:lnTo>
                <a:lnTo>
                  <a:pt x="1546" y="88799"/>
                </a:lnTo>
                <a:lnTo>
                  <a:pt x="5595" y="93367"/>
                </a:lnTo>
                <a:lnTo>
                  <a:pt x="11267" y="95615"/>
                </a:lnTo>
                <a:lnTo>
                  <a:pt x="17678" y="94907"/>
                </a:lnTo>
                <a:lnTo>
                  <a:pt x="64198" y="78028"/>
                </a:lnTo>
                <a:lnTo>
                  <a:pt x="139179" y="101028"/>
                </a:lnTo>
                <a:lnTo>
                  <a:pt x="146564" y="104285"/>
                </a:lnTo>
                <a:lnTo>
                  <a:pt x="154271" y="106430"/>
                </a:lnTo>
                <a:lnTo>
                  <a:pt x="162176" y="107402"/>
                </a:lnTo>
                <a:lnTo>
                  <a:pt x="170154" y="107137"/>
                </a:lnTo>
                <a:lnTo>
                  <a:pt x="322364" y="65532"/>
                </a:lnTo>
                <a:lnTo>
                  <a:pt x="328218" y="63931"/>
                </a:lnTo>
                <a:lnTo>
                  <a:pt x="332473" y="58623"/>
                </a:lnTo>
                <a:lnTo>
                  <a:pt x="332473" y="52501"/>
                </a:lnTo>
                <a:lnTo>
                  <a:pt x="332473" y="43599"/>
                </a:lnTo>
                <a:lnTo>
                  <a:pt x="323964" y="37084"/>
                </a:lnTo>
                <a:lnTo>
                  <a:pt x="315455" y="39471"/>
                </a:lnTo>
                <a:lnTo>
                  <a:pt x="222796" y="60350"/>
                </a:lnTo>
                <a:lnTo>
                  <a:pt x="188366" y="57289"/>
                </a:lnTo>
                <a:close/>
              </a:path>
            </a:pathLst>
          </a:custGeom>
          <a:ln w="15239">
            <a:solidFill>
              <a:srgbClr val="4C4C4C"/>
            </a:solidFill>
          </a:ln>
        </p:spPr>
        <p:txBody>
          <a:bodyPr wrap="square" lIns="0" tIns="0" rIns="0" bIns="0" rtlCol="0"/>
          <a:lstStyle/>
          <a:p>
            <a:pPr defTabSz="586405"/>
            <a:endParaRPr sz="1154">
              <a:solidFill>
                <a:prstClr val="black"/>
              </a:solidFill>
              <a:latin typeface="Calibri"/>
            </a:endParaRPr>
          </a:p>
        </p:txBody>
      </p:sp>
      <p:sp>
        <p:nvSpPr>
          <p:cNvPr id="194" name="object 194"/>
          <p:cNvSpPr/>
          <p:nvPr/>
        </p:nvSpPr>
        <p:spPr>
          <a:xfrm>
            <a:off x="5115040" y="4920457"/>
            <a:ext cx="82898" cy="177394"/>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5" name="object 195"/>
          <p:cNvSpPr/>
          <p:nvPr/>
        </p:nvSpPr>
        <p:spPr>
          <a:xfrm>
            <a:off x="4805211" y="4795237"/>
            <a:ext cx="27693" cy="27693"/>
          </a:xfrm>
          <a:custGeom>
            <a:avLst/>
            <a:gdLst/>
            <a:ahLst/>
            <a:cxnLst/>
            <a:rect l="l" t="t" r="r" b="b"/>
            <a:pathLst>
              <a:path w="43180" h="43179">
                <a:moveTo>
                  <a:pt x="21374" y="0"/>
                </a:moveTo>
                <a:lnTo>
                  <a:pt x="13051" y="1680"/>
                </a:lnTo>
                <a:lnTo>
                  <a:pt x="6257" y="6264"/>
                </a:lnTo>
                <a:lnTo>
                  <a:pt x="1678" y="13062"/>
                </a:lnTo>
                <a:lnTo>
                  <a:pt x="0" y="21386"/>
                </a:lnTo>
                <a:lnTo>
                  <a:pt x="1678" y="29703"/>
                </a:lnTo>
                <a:lnTo>
                  <a:pt x="6257" y="36498"/>
                </a:lnTo>
                <a:lnTo>
                  <a:pt x="13051" y="41080"/>
                </a:lnTo>
                <a:lnTo>
                  <a:pt x="21374" y="42760"/>
                </a:lnTo>
                <a:lnTo>
                  <a:pt x="29696" y="41080"/>
                </a:lnTo>
                <a:lnTo>
                  <a:pt x="36490" y="36498"/>
                </a:lnTo>
                <a:lnTo>
                  <a:pt x="41069" y="29703"/>
                </a:lnTo>
                <a:lnTo>
                  <a:pt x="42748" y="21386"/>
                </a:lnTo>
                <a:lnTo>
                  <a:pt x="41069" y="13062"/>
                </a:lnTo>
                <a:lnTo>
                  <a:pt x="36490" y="6264"/>
                </a:lnTo>
                <a:lnTo>
                  <a:pt x="29696" y="1680"/>
                </a:lnTo>
                <a:lnTo>
                  <a:pt x="21374"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96" name="object 196"/>
          <p:cNvSpPr/>
          <p:nvPr/>
        </p:nvSpPr>
        <p:spPr>
          <a:xfrm>
            <a:off x="5006833" y="4795236"/>
            <a:ext cx="27693" cy="27693"/>
          </a:xfrm>
          <a:custGeom>
            <a:avLst/>
            <a:gdLst/>
            <a:ahLst/>
            <a:cxnLst/>
            <a:rect l="l" t="t" r="r" b="b"/>
            <a:pathLst>
              <a:path w="43180" h="43179">
                <a:moveTo>
                  <a:pt x="21374" y="0"/>
                </a:moveTo>
                <a:lnTo>
                  <a:pt x="13051" y="1680"/>
                </a:lnTo>
                <a:lnTo>
                  <a:pt x="6257" y="6264"/>
                </a:lnTo>
                <a:lnTo>
                  <a:pt x="1678" y="13062"/>
                </a:lnTo>
                <a:lnTo>
                  <a:pt x="0" y="21386"/>
                </a:lnTo>
                <a:lnTo>
                  <a:pt x="1678" y="29703"/>
                </a:lnTo>
                <a:lnTo>
                  <a:pt x="6257" y="36498"/>
                </a:lnTo>
                <a:lnTo>
                  <a:pt x="13051" y="41080"/>
                </a:lnTo>
                <a:lnTo>
                  <a:pt x="21374" y="42760"/>
                </a:lnTo>
                <a:lnTo>
                  <a:pt x="29696" y="41080"/>
                </a:lnTo>
                <a:lnTo>
                  <a:pt x="36490" y="36498"/>
                </a:lnTo>
                <a:lnTo>
                  <a:pt x="41069" y="29703"/>
                </a:lnTo>
                <a:lnTo>
                  <a:pt x="42748" y="21386"/>
                </a:lnTo>
                <a:lnTo>
                  <a:pt x="41069" y="13062"/>
                </a:lnTo>
                <a:lnTo>
                  <a:pt x="36490" y="6264"/>
                </a:lnTo>
                <a:lnTo>
                  <a:pt x="29696" y="1680"/>
                </a:lnTo>
                <a:lnTo>
                  <a:pt x="21374"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97" name="object 197"/>
          <p:cNvSpPr/>
          <p:nvPr/>
        </p:nvSpPr>
        <p:spPr>
          <a:xfrm>
            <a:off x="4877686" y="4718978"/>
            <a:ext cx="84087" cy="179940"/>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98" name="object 198"/>
          <p:cNvSpPr/>
          <p:nvPr/>
        </p:nvSpPr>
        <p:spPr>
          <a:xfrm>
            <a:off x="4985514" y="4683289"/>
            <a:ext cx="168599" cy="141314"/>
          </a:xfrm>
          <a:custGeom>
            <a:avLst/>
            <a:gdLst/>
            <a:ahLst/>
            <a:cxnLst/>
            <a:rect l="l" t="t" r="r" b="b"/>
            <a:pathLst>
              <a:path w="262889" h="220345">
                <a:moveTo>
                  <a:pt x="156506" y="125190"/>
                </a:moveTo>
                <a:lnTo>
                  <a:pt x="123570" y="125190"/>
                </a:lnTo>
                <a:lnTo>
                  <a:pt x="137464" y="131692"/>
                </a:lnTo>
                <a:lnTo>
                  <a:pt x="132079" y="158641"/>
                </a:lnTo>
                <a:lnTo>
                  <a:pt x="104698" y="177374"/>
                </a:lnTo>
                <a:lnTo>
                  <a:pt x="98461" y="181745"/>
                </a:lnTo>
                <a:lnTo>
                  <a:pt x="94112" y="187758"/>
                </a:lnTo>
                <a:lnTo>
                  <a:pt x="91936" y="194849"/>
                </a:lnTo>
                <a:lnTo>
                  <a:pt x="92214" y="202456"/>
                </a:lnTo>
                <a:lnTo>
                  <a:pt x="95762" y="210606"/>
                </a:lnTo>
                <a:lnTo>
                  <a:pt x="101948" y="216553"/>
                </a:lnTo>
                <a:lnTo>
                  <a:pt x="109916" y="219748"/>
                </a:lnTo>
                <a:lnTo>
                  <a:pt x="118808" y="219639"/>
                </a:lnTo>
                <a:lnTo>
                  <a:pt x="120306" y="219309"/>
                </a:lnTo>
                <a:lnTo>
                  <a:pt x="121779" y="218827"/>
                </a:lnTo>
                <a:lnTo>
                  <a:pt x="156551" y="203447"/>
                </a:lnTo>
                <a:lnTo>
                  <a:pt x="113702" y="203447"/>
                </a:lnTo>
                <a:lnTo>
                  <a:pt x="110730" y="202380"/>
                </a:lnTo>
                <a:lnTo>
                  <a:pt x="109384" y="199485"/>
                </a:lnTo>
                <a:lnTo>
                  <a:pt x="109245" y="199065"/>
                </a:lnTo>
                <a:lnTo>
                  <a:pt x="109168" y="198634"/>
                </a:lnTo>
                <a:lnTo>
                  <a:pt x="108838" y="196170"/>
                </a:lnTo>
                <a:lnTo>
                  <a:pt x="110235" y="193782"/>
                </a:lnTo>
                <a:lnTo>
                  <a:pt x="112559" y="192868"/>
                </a:lnTo>
                <a:lnTo>
                  <a:pt x="113042" y="192652"/>
                </a:lnTo>
                <a:lnTo>
                  <a:pt x="113512" y="192385"/>
                </a:lnTo>
                <a:lnTo>
                  <a:pt x="146710" y="169678"/>
                </a:lnTo>
                <a:lnTo>
                  <a:pt x="147992" y="167709"/>
                </a:lnTo>
                <a:lnTo>
                  <a:pt x="156506" y="125190"/>
                </a:lnTo>
                <a:close/>
              </a:path>
              <a:path w="262889" h="220345">
                <a:moveTo>
                  <a:pt x="95075" y="16960"/>
                </a:moveTo>
                <a:lnTo>
                  <a:pt x="39204" y="16960"/>
                </a:lnTo>
                <a:lnTo>
                  <a:pt x="42366" y="17265"/>
                </a:lnTo>
                <a:lnTo>
                  <a:pt x="42735" y="17341"/>
                </a:lnTo>
                <a:lnTo>
                  <a:pt x="103618" y="38106"/>
                </a:lnTo>
                <a:lnTo>
                  <a:pt x="163124" y="51358"/>
                </a:lnTo>
                <a:lnTo>
                  <a:pt x="208571" y="55467"/>
                </a:lnTo>
                <a:lnTo>
                  <a:pt x="210006" y="55467"/>
                </a:lnTo>
                <a:lnTo>
                  <a:pt x="219145" y="56195"/>
                </a:lnTo>
                <a:lnTo>
                  <a:pt x="244635" y="87220"/>
                </a:lnTo>
                <a:lnTo>
                  <a:pt x="245263" y="97646"/>
                </a:lnTo>
                <a:lnTo>
                  <a:pt x="243999" y="106506"/>
                </a:lnTo>
                <a:lnTo>
                  <a:pt x="225056" y="126142"/>
                </a:lnTo>
                <a:lnTo>
                  <a:pt x="220509" y="127158"/>
                </a:lnTo>
                <a:lnTo>
                  <a:pt x="216115" y="128822"/>
                </a:lnTo>
                <a:lnTo>
                  <a:pt x="212038" y="131082"/>
                </a:lnTo>
                <a:lnTo>
                  <a:pt x="208533" y="132822"/>
                </a:lnTo>
                <a:lnTo>
                  <a:pt x="207797" y="133330"/>
                </a:lnTo>
                <a:lnTo>
                  <a:pt x="151193" y="186658"/>
                </a:lnTo>
                <a:lnTo>
                  <a:pt x="150786" y="186950"/>
                </a:lnTo>
                <a:lnTo>
                  <a:pt x="150342" y="187178"/>
                </a:lnTo>
                <a:lnTo>
                  <a:pt x="116204" y="202279"/>
                </a:lnTo>
                <a:lnTo>
                  <a:pt x="113702" y="203447"/>
                </a:lnTo>
                <a:lnTo>
                  <a:pt x="156551" y="203447"/>
                </a:lnTo>
                <a:lnTo>
                  <a:pt x="159473" y="202139"/>
                </a:lnTo>
                <a:lnTo>
                  <a:pt x="161454" y="200831"/>
                </a:lnTo>
                <a:lnTo>
                  <a:pt x="163194" y="199243"/>
                </a:lnTo>
                <a:lnTo>
                  <a:pt x="218160" y="147618"/>
                </a:lnTo>
                <a:lnTo>
                  <a:pt x="219938" y="146741"/>
                </a:lnTo>
                <a:lnTo>
                  <a:pt x="222554" y="145230"/>
                </a:lnTo>
                <a:lnTo>
                  <a:pt x="225348" y="144062"/>
                </a:lnTo>
                <a:lnTo>
                  <a:pt x="228269" y="143274"/>
                </a:lnTo>
                <a:lnTo>
                  <a:pt x="236574" y="140777"/>
                </a:lnTo>
                <a:lnTo>
                  <a:pt x="262587" y="99475"/>
                </a:lnTo>
                <a:lnTo>
                  <a:pt x="261947" y="85561"/>
                </a:lnTo>
                <a:lnTo>
                  <a:pt x="235687" y="43584"/>
                </a:lnTo>
                <a:lnTo>
                  <a:pt x="210781" y="38626"/>
                </a:lnTo>
                <a:lnTo>
                  <a:pt x="209435" y="38626"/>
                </a:lnTo>
                <a:lnTo>
                  <a:pt x="192985" y="37437"/>
                </a:lnTo>
                <a:lnTo>
                  <a:pt x="167863" y="34670"/>
                </a:lnTo>
                <a:lnTo>
                  <a:pt x="138496" y="29675"/>
                </a:lnTo>
                <a:lnTo>
                  <a:pt x="109308" y="21799"/>
                </a:lnTo>
                <a:lnTo>
                  <a:pt x="95075" y="16960"/>
                </a:lnTo>
                <a:close/>
              </a:path>
              <a:path w="262889" h="220345">
                <a:moveTo>
                  <a:pt x="57462" y="107130"/>
                </a:moveTo>
                <a:lnTo>
                  <a:pt x="38975" y="107130"/>
                </a:lnTo>
                <a:lnTo>
                  <a:pt x="28993" y="133559"/>
                </a:lnTo>
                <a:lnTo>
                  <a:pt x="27713" y="140777"/>
                </a:lnTo>
                <a:lnTo>
                  <a:pt x="27735" y="142157"/>
                </a:lnTo>
                <a:lnTo>
                  <a:pt x="28825" y="148997"/>
                </a:lnTo>
                <a:lnTo>
                  <a:pt x="32436" y="155831"/>
                </a:lnTo>
                <a:lnTo>
                  <a:pt x="38239" y="161245"/>
                </a:lnTo>
                <a:lnTo>
                  <a:pt x="46636" y="164206"/>
                </a:lnTo>
                <a:lnTo>
                  <a:pt x="55223" y="163732"/>
                </a:lnTo>
                <a:lnTo>
                  <a:pt x="70598" y="150221"/>
                </a:lnTo>
                <a:lnTo>
                  <a:pt x="71913" y="147415"/>
                </a:lnTo>
                <a:lnTo>
                  <a:pt x="49986" y="147415"/>
                </a:lnTo>
                <a:lnTo>
                  <a:pt x="48386" y="147237"/>
                </a:lnTo>
                <a:lnTo>
                  <a:pt x="47063" y="146424"/>
                </a:lnTo>
                <a:lnTo>
                  <a:pt x="45224" y="144760"/>
                </a:lnTo>
                <a:lnTo>
                  <a:pt x="44513" y="142157"/>
                </a:lnTo>
                <a:lnTo>
                  <a:pt x="45262" y="139769"/>
                </a:lnTo>
                <a:lnTo>
                  <a:pt x="57462" y="107130"/>
                </a:lnTo>
                <a:close/>
              </a:path>
              <a:path w="262889" h="220345">
                <a:moveTo>
                  <a:pt x="125653" y="107829"/>
                </a:moveTo>
                <a:lnTo>
                  <a:pt x="76720" y="107829"/>
                </a:lnTo>
                <a:lnTo>
                  <a:pt x="73354" y="107867"/>
                </a:lnTo>
                <a:lnTo>
                  <a:pt x="70306" y="109835"/>
                </a:lnTo>
                <a:lnTo>
                  <a:pt x="68909" y="112909"/>
                </a:lnTo>
                <a:lnTo>
                  <a:pt x="54723" y="143274"/>
                </a:lnTo>
                <a:lnTo>
                  <a:pt x="54406" y="144062"/>
                </a:lnTo>
                <a:lnTo>
                  <a:pt x="53949" y="145332"/>
                </a:lnTo>
                <a:lnTo>
                  <a:pt x="52831" y="146424"/>
                </a:lnTo>
                <a:lnTo>
                  <a:pt x="49986" y="147415"/>
                </a:lnTo>
                <a:lnTo>
                  <a:pt x="71913" y="147415"/>
                </a:lnTo>
                <a:lnTo>
                  <a:pt x="82321" y="125190"/>
                </a:lnTo>
                <a:lnTo>
                  <a:pt x="156506" y="125190"/>
                </a:lnTo>
                <a:lnTo>
                  <a:pt x="156654" y="124466"/>
                </a:lnTo>
                <a:lnTo>
                  <a:pt x="154634" y="120491"/>
                </a:lnTo>
                <a:lnTo>
                  <a:pt x="128168" y="108121"/>
                </a:lnTo>
                <a:lnTo>
                  <a:pt x="126923" y="107841"/>
                </a:lnTo>
                <a:lnTo>
                  <a:pt x="125653" y="107829"/>
                </a:lnTo>
                <a:close/>
              </a:path>
              <a:path w="262889" h="220345">
                <a:moveTo>
                  <a:pt x="39727" y="0"/>
                </a:moveTo>
                <a:lnTo>
                  <a:pt x="19267" y="21799"/>
                </a:lnTo>
                <a:lnTo>
                  <a:pt x="19496" y="27080"/>
                </a:lnTo>
                <a:lnTo>
                  <a:pt x="22464" y="34250"/>
                </a:lnTo>
                <a:lnTo>
                  <a:pt x="27668" y="40007"/>
                </a:lnTo>
                <a:lnTo>
                  <a:pt x="34721" y="43744"/>
                </a:lnTo>
                <a:lnTo>
                  <a:pt x="51167" y="49345"/>
                </a:lnTo>
                <a:lnTo>
                  <a:pt x="50685" y="49345"/>
                </a:lnTo>
                <a:lnTo>
                  <a:pt x="10769" y="71951"/>
                </a:lnTo>
                <a:lnTo>
                  <a:pt x="0" y="91257"/>
                </a:lnTo>
                <a:lnTo>
                  <a:pt x="1320" y="98939"/>
                </a:lnTo>
                <a:lnTo>
                  <a:pt x="6014" y="106506"/>
                </a:lnTo>
                <a:lnTo>
                  <a:pt x="13002" y="111513"/>
                </a:lnTo>
                <a:lnTo>
                  <a:pt x="21360" y="113532"/>
                </a:lnTo>
                <a:lnTo>
                  <a:pt x="30162" y="112134"/>
                </a:lnTo>
                <a:lnTo>
                  <a:pt x="31635" y="111588"/>
                </a:lnTo>
                <a:lnTo>
                  <a:pt x="33045" y="110889"/>
                </a:lnTo>
                <a:lnTo>
                  <a:pt x="38975" y="107130"/>
                </a:lnTo>
                <a:lnTo>
                  <a:pt x="57462" y="107130"/>
                </a:lnTo>
                <a:lnTo>
                  <a:pt x="61559" y="96170"/>
                </a:lnTo>
                <a:lnTo>
                  <a:pt x="20179" y="96170"/>
                </a:lnTo>
                <a:lnTo>
                  <a:pt x="18249" y="94786"/>
                </a:lnTo>
                <a:lnTo>
                  <a:pt x="17538" y="92728"/>
                </a:lnTo>
                <a:lnTo>
                  <a:pt x="16852" y="90315"/>
                </a:lnTo>
                <a:lnTo>
                  <a:pt x="17919" y="87750"/>
                </a:lnTo>
                <a:lnTo>
                  <a:pt x="20103" y="86531"/>
                </a:lnTo>
                <a:lnTo>
                  <a:pt x="50520" y="67163"/>
                </a:lnTo>
                <a:lnTo>
                  <a:pt x="51333" y="66897"/>
                </a:lnTo>
                <a:lnTo>
                  <a:pt x="99542" y="63175"/>
                </a:lnTo>
                <a:lnTo>
                  <a:pt x="103136" y="59023"/>
                </a:lnTo>
                <a:lnTo>
                  <a:pt x="102526" y="50755"/>
                </a:lnTo>
                <a:lnTo>
                  <a:pt x="100202" y="47770"/>
                </a:lnTo>
                <a:lnTo>
                  <a:pt x="40487" y="27438"/>
                </a:lnTo>
                <a:lnTo>
                  <a:pt x="37998" y="26726"/>
                </a:lnTo>
                <a:lnTo>
                  <a:pt x="36321" y="24390"/>
                </a:lnTo>
                <a:lnTo>
                  <a:pt x="36461" y="21799"/>
                </a:lnTo>
                <a:lnTo>
                  <a:pt x="36728" y="19005"/>
                </a:lnTo>
                <a:lnTo>
                  <a:pt x="39204" y="16960"/>
                </a:lnTo>
                <a:lnTo>
                  <a:pt x="95075" y="16960"/>
                </a:lnTo>
                <a:lnTo>
                  <a:pt x="48564" y="1149"/>
                </a:lnTo>
                <a:lnTo>
                  <a:pt x="39727" y="0"/>
                </a:lnTo>
                <a:close/>
              </a:path>
              <a:path w="262889" h="220345">
                <a:moveTo>
                  <a:pt x="116268" y="71519"/>
                </a:moveTo>
                <a:lnTo>
                  <a:pt x="54850" y="76803"/>
                </a:lnTo>
                <a:lnTo>
                  <a:pt x="53504" y="77272"/>
                </a:lnTo>
                <a:lnTo>
                  <a:pt x="24243" y="95891"/>
                </a:lnTo>
                <a:lnTo>
                  <a:pt x="23304" y="96170"/>
                </a:lnTo>
                <a:lnTo>
                  <a:pt x="61559" y="96170"/>
                </a:lnTo>
                <a:lnTo>
                  <a:pt x="61924" y="95192"/>
                </a:lnTo>
                <a:lnTo>
                  <a:pt x="62801" y="94214"/>
                </a:lnTo>
                <a:lnTo>
                  <a:pt x="63918" y="93643"/>
                </a:lnTo>
                <a:lnTo>
                  <a:pt x="117830" y="88868"/>
                </a:lnTo>
                <a:lnTo>
                  <a:pt x="121360" y="84638"/>
                </a:lnTo>
                <a:lnTo>
                  <a:pt x="120497" y="75050"/>
                </a:lnTo>
                <a:lnTo>
                  <a:pt x="116268" y="71519"/>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199" name="object 199"/>
          <p:cNvSpPr/>
          <p:nvPr/>
        </p:nvSpPr>
        <p:spPr>
          <a:xfrm>
            <a:off x="4698682" y="3407226"/>
            <a:ext cx="672361" cy="672361"/>
          </a:xfrm>
          <a:custGeom>
            <a:avLst/>
            <a:gdLst/>
            <a:ahLst/>
            <a:cxnLst/>
            <a:rect l="l" t="t" r="r" b="b"/>
            <a:pathLst>
              <a:path w="1048385" h="1048385">
                <a:moveTo>
                  <a:pt x="523887" y="0"/>
                </a:moveTo>
                <a:lnTo>
                  <a:pt x="476201" y="2140"/>
                </a:lnTo>
                <a:lnTo>
                  <a:pt x="429715" y="8440"/>
                </a:lnTo>
                <a:lnTo>
                  <a:pt x="384614" y="18714"/>
                </a:lnTo>
                <a:lnTo>
                  <a:pt x="341082" y="32776"/>
                </a:lnTo>
                <a:lnTo>
                  <a:pt x="299305" y="50442"/>
                </a:lnTo>
                <a:lnTo>
                  <a:pt x="259467" y="71526"/>
                </a:lnTo>
                <a:lnTo>
                  <a:pt x="221754" y="95845"/>
                </a:lnTo>
                <a:lnTo>
                  <a:pt x="186349" y="123213"/>
                </a:lnTo>
                <a:lnTo>
                  <a:pt x="153439" y="153444"/>
                </a:lnTo>
                <a:lnTo>
                  <a:pt x="123208" y="186355"/>
                </a:lnTo>
                <a:lnTo>
                  <a:pt x="95841" y="221759"/>
                </a:lnTo>
                <a:lnTo>
                  <a:pt x="71524" y="259473"/>
                </a:lnTo>
                <a:lnTo>
                  <a:pt x="50439" y="299310"/>
                </a:lnTo>
                <a:lnTo>
                  <a:pt x="32774" y="341087"/>
                </a:lnTo>
                <a:lnTo>
                  <a:pt x="18713" y="384618"/>
                </a:lnTo>
                <a:lnTo>
                  <a:pt x="8440" y="429719"/>
                </a:lnTo>
                <a:lnTo>
                  <a:pt x="2140" y="476203"/>
                </a:lnTo>
                <a:lnTo>
                  <a:pt x="0" y="523887"/>
                </a:lnTo>
                <a:lnTo>
                  <a:pt x="2140" y="571571"/>
                </a:lnTo>
                <a:lnTo>
                  <a:pt x="8440" y="618056"/>
                </a:lnTo>
                <a:lnTo>
                  <a:pt x="18713" y="663156"/>
                </a:lnTo>
                <a:lnTo>
                  <a:pt x="32774" y="706687"/>
                </a:lnTo>
                <a:lnTo>
                  <a:pt x="50439" y="748464"/>
                </a:lnTo>
                <a:lnTo>
                  <a:pt x="71524" y="788302"/>
                </a:lnTo>
                <a:lnTo>
                  <a:pt x="95841" y="826015"/>
                </a:lnTo>
                <a:lnTo>
                  <a:pt x="123208" y="861420"/>
                </a:lnTo>
                <a:lnTo>
                  <a:pt x="153439" y="894330"/>
                </a:lnTo>
                <a:lnTo>
                  <a:pt x="186349" y="924562"/>
                </a:lnTo>
                <a:lnTo>
                  <a:pt x="221754" y="951929"/>
                </a:lnTo>
                <a:lnTo>
                  <a:pt x="259467" y="976248"/>
                </a:lnTo>
                <a:lnTo>
                  <a:pt x="299305" y="997333"/>
                </a:lnTo>
                <a:lnTo>
                  <a:pt x="341082" y="1014999"/>
                </a:lnTo>
                <a:lnTo>
                  <a:pt x="384614" y="1029061"/>
                </a:lnTo>
                <a:lnTo>
                  <a:pt x="429715" y="1039334"/>
                </a:lnTo>
                <a:lnTo>
                  <a:pt x="476201" y="1045634"/>
                </a:lnTo>
                <a:lnTo>
                  <a:pt x="523887" y="1047775"/>
                </a:lnTo>
                <a:lnTo>
                  <a:pt x="571571" y="1045634"/>
                </a:lnTo>
                <a:lnTo>
                  <a:pt x="618056" y="1039334"/>
                </a:lnTo>
                <a:lnTo>
                  <a:pt x="663156" y="1029061"/>
                </a:lnTo>
                <a:lnTo>
                  <a:pt x="706687" y="1014999"/>
                </a:lnTo>
                <a:lnTo>
                  <a:pt x="748464" y="997333"/>
                </a:lnTo>
                <a:lnTo>
                  <a:pt x="788302" y="976248"/>
                </a:lnTo>
                <a:lnTo>
                  <a:pt x="826015" y="951929"/>
                </a:lnTo>
                <a:lnTo>
                  <a:pt x="861420" y="924562"/>
                </a:lnTo>
                <a:lnTo>
                  <a:pt x="894330" y="894330"/>
                </a:lnTo>
                <a:lnTo>
                  <a:pt x="924562" y="861420"/>
                </a:lnTo>
                <a:lnTo>
                  <a:pt x="951929" y="826015"/>
                </a:lnTo>
                <a:lnTo>
                  <a:pt x="976248" y="788302"/>
                </a:lnTo>
                <a:lnTo>
                  <a:pt x="997333" y="748464"/>
                </a:lnTo>
                <a:lnTo>
                  <a:pt x="1014999" y="706687"/>
                </a:lnTo>
                <a:lnTo>
                  <a:pt x="1029061" y="663156"/>
                </a:lnTo>
                <a:lnTo>
                  <a:pt x="1039334" y="618056"/>
                </a:lnTo>
                <a:lnTo>
                  <a:pt x="1045634" y="571571"/>
                </a:lnTo>
                <a:lnTo>
                  <a:pt x="1047775" y="523887"/>
                </a:lnTo>
                <a:lnTo>
                  <a:pt x="1045634" y="476203"/>
                </a:lnTo>
                <a:lnTo>
                  <a:pt x="1039334" y="429719"/>
                </a:lnTo>
                <a:lnTo>
                  <a:pt x="1029061" y="384618"/>
                </a:lnTo>
                <a:lnTo>
                  <a:pt x="1014999" y="341087"/>
                </a:lnTo>
                <a:lnTo>
                  <a:pt x="997333" y="299310"/>
                </a:lnTo>
                <a:lnTo>
                  <a:pt x="976248" y="259473"/>
                </a:lnTo>
                <a:lnTo>
                  <a:pt x="951929" y="221759"/>
                </a:lnTo>
                <a:lnTo>
                  <a:pt x="924562" y="186355"/>
                </a:lnTo>
                <a:lnTo>
                  <a:pt x="894330" y="153444"/>
                </a:lnTo>
                <a:lnTo>
                  <a:pt x="861420" y="123213"/>
                </a:lnTo>
                <a:lnTo>
                  <a:pt x="826015" y="95845"/>
                </a:lnTo>
                <a:lnTo>
                  <a:pt x="788302" y="71526"/>
                </a:lnTo>
                <a:lnTo>
                  <a:pt x="748464" y="50442"/>
                </a:lnTo>
                <a:lnTo>
                  <a:pt x="706687" y="32776"/>
                </a:lnTo>
                <a:lnTo>
                  <a:pt x="663156" y="18714"/>
                </a:lnTo>
                <a:lnTo>
                  <a:pt x="618056" y="8440"/>
                </a:lnTo>
                <a:lnTo>
                  <a:pt x="571571" y="2140"/>
                </a:lnTo>
                <a:lnTo>
                  <a:pt x="523887" y="0"/>
                </a:lnTo>
                <a:close/>
              </a:path>
            </a:pathLst>
          </a:custGeom>
          <a:solidFill>
            <a:srgbClr val="E4E4E4"/>
          </a:solidFill>
        </p:spPr>
        <p:txBody>
          <a:bodyPr wrap="square" lIns="0" tIns="0" rIns="0" bIns="0" rtlCol="0"/>
          <a:lstStyle/>
          <a:p>
            <a:pPr defTabSz="586405"/>
            <a:endParaRPr sz="1154">
              <a:solidFill>
                <a:prstClr val="black"/>
              </a:solidFill>
              <a:latin typeface="Calibri"/>
            </a:endParaRPr>
          </a:p>
        </p:txBody>
      </p:sp>
      <p:sp>
        <p:nvSpPr>
          <p:cNvPr id="200" name="object 200"/>
          <p:cNvSpPr/>
          <p:nvPr/>
        </p:nvSpPr>
        <p:spPr>
          <a:xfrm>
            <a:off x="4777110" y="3657734"/>
            <a:ext cx="68515" cy="146608"/>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1" name="object 201"/>
          <p:cNvSpPr/>
          <p:nvPr/>
        </p:nvSpPr>
        <p:spPr>
          <a:xfrm>
            <a:off x="5169387" y="3508581"/>
            <a:ext cx="68515" cy="146608"/>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2" name="object 202"/>
          <p:cNvSpPr/>
          <p:nvPr/>
        </p:nvSpPr>
        <p:spPr>
          <a:xfrm>
            <a:off x="5161850" y="3804342"/>
            <a:ext cx="68515" cy="146608"/>
          </a:xfrm>
          <a:prstGeom prst="rect">
            <a:avLst/>
          </a:prstGeom>
          <a:blipFill>
            <a:blip r:embed="rId10"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3" name="object 203"/>
          <p:cNvSpPr/>
          <p:nvPr/>
        </p:nvSpPr>
        <p:spPr>
          <a:xfrm>
            <a:off x="4966453" y="3738574"/>
            <a:ext cx="52942" cy="1222"/>
          </a:xfrm>
          <a:custGeom>
            <a:avLst/>
            <a:gdLst/>
            <a:ahLst/>
            <a:cxnLst/>
            <a:rect l="l" t="t" r="r" b="b"/>
            <a:pathLst>
              <a:path w="82550" h="1904">
                <a:moveTo>
                  <a:pt x="-15239" y="914"/>
                </a:moveTo>
                <a:lnTo>
                  <a:pt x="97358" y="914"/>
                </a:lnTo>
              </a:path>
            </a:pathLst>
          </a:custGeom>
          <a:ln w="32308">
            <a:solidFill>
              <a:srgbClr val="4C4C4C"/>
            </a:solidFill>
            <a:prstDash val="dot"/>
          </a:ln>
        </p:spPr>
        <p:txBody>
          <a:bodyPr wrap="square" lIns="0" tIns="0" rIns="0" bIns="0" rtlCol="0"/>
          <a:lstStyle/>
          <a:p>
            <a:pPr defTabSz="586405"/>
            <a:endParaRPr sz="1154">
              <a:solidFill>
                <a:prstClr val="black"/>
              </a:solidFill>
              <a:latin typeface="Calibri"/>
            </a:endParaRPr>
          </a:p>
        </p:txBody>
      </p:sp>
      <p:sp>
        <p:nvSpPr>
          <p:cNvPr id="204" name="object 204"/>
          <p:cNvSpPr/>
          <p:nvPr/>
        </p:nvSpPr>
        <p:spPr>
          <a:xfrm>
            <a:off x="4912505" y="3737373"/>
            <a:ext cx="1629" cy="407"/>
          </a:xfrm>
          <a:custGeom>
            <a:avLst/>
            <a:gdLst/>
            <a:ahLst/>
            <a:cxnLst/>
            <a:rect l="l" t="t" r="r" b="b"/>
            <a:pathLst>
              <a:path w="2539" h="635">
                <a:moveTo>
                  <a:pt x="0" y="0"/>
                </a:moveTo>
                <a:lnTo>
                  <a:pt x="2006" y="38"/>
                </a:lnTo>
              </a:path>
            </a:pathLst>
          </a:custGeom>
          <a:ln w="30480">
            <a:solidFill>
              <a:srgbClr val="4C4C4C"/>
            </a:solidFill>
          </a:ln>
        </p:spPr>
        <p:txBody>
          <a:bodyPr wrap="square" lIns="0" tIns="0" rIns="0" bIns="0" rtlCol="0"/>
          <a:lstStyle/>
          <a:p>
            <a:pPr defTabSz="586405"/>
            <a:endParaRPr sz="1154">
              <a:solidFill>
                <a:prstClr val="black"/>
              </a:solidFill>
              <a:latin typeface="Calibri"/>
            </a:endParaRPr>
          </a:p>
        </p:txBody>
      </p:sp>
      <p:sp>
        <p:nvSpPr>
          <p:cNvPr id="205" name="object 205"/>
          <p:cNvSpPr/>
          <p:nvPr/>
        </p:nvSpPr>
        <p:spPr>
          <a:xfrm>
            <a:off x="5019114" y="3739752"/>
            <a:ext cx="1629" cy="407"/>
          </a:xfrm>
          <a:custGeom>
            <a:avLst/>
            <a:gdLst/>
            <a:ahLst/>
            <a:cxnLst/>
            <a:rect l="l" t="t" r="r" b="b"/>
            <a:pathLst>
              <a:path w="2539" h="635">
                <a:moveTo>
                  <a:pt x="0" y="0"/>
                </a:moveTo>
                <a:lnTo>
                  <a:pt x="2006" y="38"/>
                </a:lnTo>
              </a:path>
            </a:pathLst>
          </a:custGeom>
          <a:ln w="30480">
            <a:solidFill>
              <a:srgbClr val="4C4C4C"/>
            </a:solidFill>
          </a:ln>
        </p:spPr>
        <p:txBody>
          <a:bodyPr wrap="square" lIns="0" tIns="0" rIns="0" bIns="0" rtlCol="0"/>
          <a:lstStyle/>
          <a:p>
            <a:pPr defTabSz="586405"/>
            <a:endParaRPr sz="1154">
              <a:solidFill>
                <a:prstClr val="black"/>
              </a:solidFill>
              <a:latin typeface="Calibri"/>
            </a:endParaRPr>
          </a:p>
        </p:txBody>
      </p:sp>
      <p:sp>
        <p:nvSpPr>
          <p:cNvPr id="206" name="object 206"/>
          <p:cNvSpPr/>
          <p:nvPr/>
        </p:nvSpPr>
        <p:spPr>
          <a:xfrm>
            <a:off x="5048218" y="3688603"/>
            <a:ext cx="39502" cy="39502"/>
          </a:xfrm>
          <a:custGeom>
            <a:avLst/>
            <a:gdLst/>
            <a:ahLst/>
            <a:cxnLst/>
            <a:rect l="l" t="t" r="r" b="b"/>
            <a:pathLst>
              <a:path w="61594" h="61595">
                <a:moveTo>
                  <a:pt x="0" y="60985"/>
                </a:moveTo>
                <a:lnTo>
                  <a:pt x="60985" y="0"/>
                </a:lnTo>
              </a:path>
            </a:pathLst>
          </a:custGeom>
          <a:ln w="30480">
            <a:solidFill>
              <a:srgbClr val="4C4C4C"/>
            </a:solidFill>
            <a:prstDash val="dot"/>
          </a:ln>
        </p:spPr>
        <p:txBody>
          <a:bodyPr wrap="square" lIns="0" tIns="0" rIns="0" bIns="0" rtlCol="0"/>
          <a:lstStyle/>
          <a:p>
            <a:pPr defTabSz="586405"/>
            <a:endParaRPr sz="1154">
              <a:solidFill>
                <a:prstClr val="black"/>
              </a:solidFill>
              <a:latin typeface="Calibri"/>
            </a:endParaRPr>
          </a:p>
        </p:txBody>
      </p:sp>
      <p:sp>
        <p:nvSpPr>
          <p:cNvPr id="207" name="object 207"/>
          <p:cNvSpPr/>
          <p:nvPr/>
        </p:nvSpPr>
        <p:spPr>
          <a:xfrm>
            <a:off x="5126446" y="3648536"/>
            <a:ext cx="1222" cy="1222"/>
          </a:xfrm>
          <a:custGeom>
            <a:avLst/>
            <a:gdLst/>
            <a:ahLst/>
            <a:cxnLst/>
            <a:rect l="l" t="t" r="r" b="b"/>
            <a:pathLst>
              <a:path w="1905" h="1904">
                <a:moveTo>
                  <a:pt x="1485" y="0"/>
                </a:moveTo>
                <a:lnTo>
                  <a:pt x="0" y="1485"/>
                </a:lnTo>
              </a:path>
            </a:pathLst>
          </a:custGeom>
          <a:ln w="30480">
            <a:solidFill>
              <a:srgbClr val="4C4C4C"/>
            </a:solidFill>
          </a:ln>
        </p:spPr>
        <p:txBody>
          <a:bodyPr wrap="square" lIns="0" tIns="0" rIns="0" bIns="0" rtlCol="0"/>
          <a:lstStyle/>
          <a:p>
            <a:pPr defTabSz="586405"/>
            <a:endParaRPr sz="1154">
              <a:solidFill>
                <a:prstClr val="black"/>
              </a:solidFill>
              <a:latin typeface="Calibri"/>
            </a:endParaRPr>
          </a:p>
        </p:txBody>
      </p:sp>
      <p:sp>
        <p:nvSpPr>
          <p:cNvPr id="208" name="object 208"/>
          <p:cNvSpPr/>
          <p:nvPr/>
        </p:nvSpPr>
        <p:spPr>
          <a:xfrm>
            <a:off x="5047261" y="3727713"/>
            <a:ext cx="1222" cy="1222"/>
          </a:xfrm>
          <a:custGeom>
            <a:avLst/>
            <a:gdLst/>
            <a:ahLst/>
            <a:cxnLst/>
            <a:rect l="l" t="t" r="r" b="b"/>
            <a:pathLst>
              <a:path w="1905" h="1904">
                <a:moveTo>
                  <a:pt x="1498" y="0"/>
                </a:moveTo>
                <a:lnTo>
                  <a:pt x="0" y="1498"/>
                </a:lnTo>
              </a:path>
            </a:pathLst>
          </a:custGeom>
          <a:ln w="30480">
            <a:solidFill>
              <a:srgbClr val="4C4C4C"/>
            </a:solidFill>
          </a:ln>
        </p:spPr>
        <p:txBody>
          <a:bodyPr wrap="square" lIns="0" tIns="0" rIns="0" bIns="0" rtlCol="0"/>
          <a:lstStyle/>
          <a:p>
            <a:pPr defTabSz="586405"/>
            <a:endParaRPr sz="1154">
              <a:solidFill>
                <a:prstClr val="black"/>
              </a:solidFill>
              <a:latin typeface="Calibri"/>
            </a:endParaRPr>
          </a:p>
        </p:txBody>
      </p:sp>
      <p:sp>
        <p:nvSpPr>
          <p:cNvPr id="209" name="object 209"/>
          <p:cNvSpPr/>
          <p:nvPr/>
        </p:nvSpPr>
        <p:spPr>
          <a:xfrm>
            <a:off x="5098429" y="3798956"/>
            <a:ext cx="39095" cy="36652"/>
          </a:xfrm>
          <a:custGeom>
            <a:avLst/>
            <a:gdLst/>
            <a:ahLst/>
            <a:cxnLst/>
            <a:rect l="l" t="t" r="r" b="b"/>
            <a:pathLst>
              <a:path w="60960" h="57150">
                <a:moveTo>
                  <a:pt x="60655" y="56997"/>
                </a:moveTo>
                <a:lnTo>
                  <a:pt x="0" y="0"/>
                </a:lnTo>
              </a:path>
            </a:pathLst>
          </a:custGeom>
          <a:ln w="30480">
            <a:solidFill>
              <a:srgbClr val="4C4C4C"/>
            </a:solidFill>
            <a:prstDash val="dot"/>
          </a:ln>
        </p:spPr>
        <p:txBody>
          <a:bodyPr wrap="square" lIns="0" tIns="0" rIns="0" bIns="0" rtlCol="0"/>
          <a:lstStyle/>
          <a:p>
            <a:pPr defTabSz="586405"/>
            <a:endParaRPr sz="1154">
              <a:solidFill>
                <a:prstClr val="black"/>
              </a:solidFill>
              <a:latin typeface="Calibri"/>
            </a:endParaRPr>
          </a:p>
        </p:txBody>
      </p:sp>
      <p:sp>
        <p:nvSpPr>
          <p:cNvPr id="210" name="object 210"/>
          <p:cNvSpPr/>
          <p:nvPr/>
        </p:nvSpPr>
        <p:spPr>
          <a:xfrm>
            <a:off x="5058586" y="3761515"/>
            <a:ext cx="1222" cy="1222"/>
          </a:xfrm>
          <a:custGeom>
            <a:avLst/>
            <a:gdLst/>
            <a:ahLst/>
            <a:cxnLst/>
            <a:rect l="l" t="t" r="r" b="b"/>
            <a:pathLst>
              <a:path w="1905" h="1904">
                <a:moveTo>
                  <a:pt x="0" y="0"/>
                </a:moveTo>
                <a:lnTo>
                  <a:pt x="1473" y="1384"/>
                </a:lnTo>
              </a:path>
            </a:pathLst>
          </a:custGeom>
          <a:ln w="30480">
            <a:solidFill>
              <a:srgbClr val="4C4C4C"/>
            </a:solidFill>
          </a:ln>
        </p:spPr>
        <p:txBody>
          <a:bodyPr wrap="square" lIns="0" tIns="0" rIns="0" bIns="0" rtlCol="0"/>
          <a:lstStyle/>
          <a:p>
            <a:pPr defTabSz="586405"/>
            <a:endParaRPr sz="1154">
              <a:solidFill>
                <a:prstClr val="black"/>
              </a:solidFill>
              <a:latin typeface="Calibri"/>
            </a:endParaRPr>
          </a:p>
        </p:txBody>
      </p:sp>
      <p:sp>
        <p:nvSpPr>
          <p:cNvPr id="211" name="object 211"/>
          <p:cNvSpPr/>
          <p:nvPr/>
        </p:nvSpPr>
        <p:spPr>
          <a:xfrm>
            <a:off x="5137330" y="3835512"/>
            <a:ext cx="1222" cy="1222"/>
          </a:xfrm>
          <a:custGeom>
            <a:avLst/>
            <a:gdLst/>
            <a:ahLst/>
            <a:cxnLst/>
            <a:rect l="l" t="t" r="r" b="b"/>
            <a:pathLst>
              <a:path w="1905" h="1904">
                <a:moveTo>
                  <a:pt x="0" y="0"/>
                </a:moveTo>
                <a:lnTo>
                  <a:pt x="1473" y="1384"/>
                </a:lnTo>
              </a:path>
            </a:pathLst>
          </a:custGeom>
          <a:ln w="30480">
            <a:solidFill>
              <a:srgbClr val="4C4C4C"/>
            </a:solidFill>
          </a:ln>
        </p:spPr>
        <p:txBody>
          <a:bodyPr wrap="square" lIns="0" tIns="0" rIns="0" bIns="0" rtlCol="0"/>
          <a:lstStyle/>
          <a:p>
            <a:pPr defTabSz="586405"/>
            <a:endParaRPr sz="1154">
              <a:solidFill>
                <a:prstClr val="black"/>
              </a:solidFill>
              <a:latin typeface="Calibri"/>
            </a:endParaRPr>
          </a:p>
        </p:txBody>
      </p:sp>
      <p:sp>
        <p:nvSpPr>
          <p:cNvPr id="212" name="object 212"/>
          <p:cNvSpPr/>
          <p:nvPr/>
        </p:nvSpPr>
        <p:spPr>
          <a:xfrm>
            <a:off x="4955934" y="3654320"/>
            <a:ext cx="167785" cy="167785"/>
          </a:xfrm>
          <a:custGeom>
            <a:avLst/>
            <a:gdLst/>
            <a:ahLst/>
            <a:cxnLst/>
            <a:rect l="l" t="t" r="r" b="b"/>
            <a:pathLst>
              <a:path w="261619" h="261620">
                <a:moveTo>
                  <a:pt x="130505" y="0"/>
                </a:moveTo>
                <a:lnTo>
                  <a:pt x="79708" y="10256"/>
                </a:lnTo>
                <a:lnTo>
                  <a:pt x="38225" y="38225"/>
                </a:lnTo>
                <a:lnTo>
                  <a:pt x="10256" y="79708"/>
                </a:lnTo>
                <a:lnTo>
                  <a:pt x="0" y="130505"/>
                </a:lnTo>
                <a:lnTo>
                  <a:pt x="10256" y="181302"/>
                </a:lnTo>
                <a:lnTo>
                  <a:pt x="38225" y="222784"/>
                </a:lnTo>
                <a:lnTo>
                  <a:pt x="79708" y="250754"/>
                </a:lnTo>
                <a:lnTo>
                  <a:pt x="130505" y="261010"/>
                </a:lnTo>
                <a:lnTo>
                  <a:pt x="181302" y="250754"/>
                </a:lnTo>
                <a:lnTo>
                  <a:pt x="222784" y="222784"/>
                </a:lnTo>
                <a:lnTo>
                  <a:pt x="250754" y="181302"/>
                </a:lnTo>
                <a:lnTo>
                  <a:pt x="261010" y="130505"/>
                </a:lnTo>
                <a:lnTo>
                  <a:pt x="250754" y="79708"/>
                </a:lnTo>
                <a:lnTo>
                  <a:pt x="222784" y="38225"/>
                </a:lnTo>
                <a:lnTo>
                  <a:pt x="181302" y="10256"/>
                </a:lnTo>
                <a:lnTo>
                  <a:pt x="130505"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13" name="object 213"/>
          <p:cNvSpPr/>
          <p:nvPr/>
        </p:nvSpPr>
        <p:spPr>
          <a:xfrm>
            <a:off x="5005373" y="3687166"/>
            <a:ext cx="118061" cy="147699"/>
          </a:xfrm>
          <a:prstGeom prst="rect">
            <a:avLst/>
          </a:prstGeom>
          <a:blipFill>
            <a:blip r:embed="rId11"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14" name="object 214"/>
          <p:cNvSpPr/>
          <p:nvPr/>
        </p:nvSpPr>
        <p:spPr>
          <a:xfrm>
            <a:off x="4696741" y="5642105"/>
            <a:ext cx="672361" cy="672361"/>
          </a:xfrm>
          <a:custGeom>
            <a:avLst/>
            <a:gdLst/>
            <a:ahLst/>
            <a:cxnLst/>
            <a:rect l="l" t="t" r="r" b="b"/>
            <a:pathLst>
              <a:path w="1048385" h="1048384">
                <a:moveTo>
                  <a:pt x="523887" y="0"/>
                </a:moveTo>
                <a:lnTo>
                  <a:pt x="476201" y="2140"/>
                </a:lnTo>
                <a:lnTo>
                  <a:pt x="429715" y="8440"/>
                </a:lnTo>
                <a:lnTo>
                  <a:pt x="384614" y="18714"/>
                </a:lnTo>
                <a:lnTo>
                  <a:pt x="341082" y="32776"/>
                </a:lnTo>
                <a:lnTo>
                  <a:pt x="299305" y="50442"/>
                </a:lnTo>
                <a:lnTo>
                  <a:pt x="259467" y="71526"/>
                </a:lnTo>
                <a:lnTo>
                  <a:pt x="221754" y="95845"/>
                </a:lnTo>
                <a:lnTo>
                  <a:pt x="186349" y="123213"/>
                </a:lnTo>
                <a:lnTo>
                  <a:pt x="153439" y="153444"/>
                </a:lnTo>
                <a:lnTo>
                  <a:pt x="123208" y="186355"/>
                </a:lnTo>
                <a:lnTo>
                  <a:pt x="95841" y="221759"/>
                </a:lnTo>
                <a:lnTo>
                  <a:pt x="71524" y="259473"/>
                </a:lnTo>
                <a:lnTo>
                  <a:pt x="50439" y="299310"/>
                </a:lnTo>
                <a:lnTo>
                  <a:pt x="32774" y="341087"/>
                </a:lnTo>
                <a:lnTo>
                  <a:pt x="18713" y="384618"/>
                </a:lnTo>
                <a:lnTo>
                  <a:pt x="8440" y="429719"/>
                </a:lnTo>
                <a:lnTo>
                  <a:pt x="2140" y="476203"/>
                </a:lnTo>
                <a:lnTo>
                  <a:pt x="0" y="523887"/>
                </a:lnTo>
                <a:lnTo>
                  <a:pt x="2140" y="571571"/>
                </a:lnTo>
                <a:lnTo>
                  <a:pt x="8440" y="618056"/>
                </a:lnTo>
                <a:lnTo>
                  <a:pt x="18713" y="663156"/>
                </a:lnTo>
                <a:lnTo>
                  <a:pt x="32774" y="706687"/>
                </a:lnTo>
                <a:lnTo>
                  <a:pt x="50439" y="748464"/>
                </a:lnTo>
                <a:lnTo>
                  <a:pt x="71524" y="788302"/>
                </a:lnTo>
                <a:lnTo>
                  <a:pt x="95841" y="826015"/>
                </a:lnTo>
                <a:lnTo>
                  <a:pt x="123208" y="861420"/>
                </a:lnTo>
                <a:lnTo>
                  <a:pt x="153439" y="894330"/>
                </a:lnTo>
                <a:lnTo>
                  <a:pt x="186349" y="924562"/>
                </a:lnTo>
                <a:lnTo>
                  <a:pt x="221754" y="951929"/>
                </a:lnTo>
                <a:lnTo>
                  <a:pt x="259467" y="976248"/>
                </a:lnTo>
                <a:lnTo>
                  <a:pt x="299305" y="997333"/>
                </a:lnTo>
                <a:lnTo>
                  <a:pt x="341082" y="1014999"/>
                </a:lnTo>
                <a:lnTo>
                  <a:pt x="384614" y="1029061"/>
                </a:lnTo>
                <a:lnTo>
                  <a:pt x="429715" y="1039334"/>
                </a:lnTo>
                <a:lnTo>
                  <a:pt x="476201" y="1045634"/>
                </a:lnTo>
                <a:lnTo>
                  <a:pt x="523887" y="1047775"/>
                </a:lnTo>
                <a:lnTo>
                  <a:pt x="571571" y="1045634"/>
                </a:lnTo>
                <a:lnTo>
                  <a:pt x="618056" y="1039334"/>
                </a:lnTo>
                <a:lnTo>
                  <a:pt x="663156" y="1029061"/>
                </a:lnTo>
                <a:lnTo>
                  <a:pt x="706687" y="1014999"/>
                </a:lnTo>
                <a:lnTo>
                  <a:pt x="748464" y="997333"/>
                </a:lnTo>
                <a:lnTo>
                  <a:pt x="788302" y="976248"/>
                </a:lnTo>
                <a:lnTo>
                  <a:pt x="826015" y="951929"/>
                </a:lnTo>
                <a:lnTo>
                  <a:pt x="861420" y="924562"/>
                </a:lnTo>
                <a:lnTo>
                  <a:pt x="894330" y="894330"/>
                </a:lnTo>
                <a:lnTo>
                  <a:pt x="924562" y="861420"/>
                </a:lnTo>
                <a:lnTo>
                  <a:pt x="951929" y="826015"/>
                </a:lnTo>
                <a:lnTo>
                  <a:pt x="976248" y="788302"/>
                </a:lnTo>
                <a:lnTo>
                  <a:pt x="997333" y="748464"/>
                </a:lnTo>
                <a:lnTo>
                  <a:pt x="1014999" y="706687"/>
                </a:lnTo>
                <a:lnTo>
                  <a:pt x="1029061" y="663156"/>
                </a:lnTo>
                <a:lnTo>
                  <a:pt x="1039334" y="618056"/>
                </a:lnTo>
                <a:lnTo>
                  <a:pt x="1045634" y="571571"/>
                </a:lnTo>
                <a:lnTo>
                  <a:pt x="1047775" y="523887"/>
                </a:lnTo>
                <a:lnTo>
                  <a:pt x="1045634" y="476203"/>
                </a:lnTo>
                <a:lnTo>
                  <a:pt x="1039334" y="429719"/>
                </a:lnTo>
                <a:lnTo>
                  <a:pt x="1029061" y="384618"/>
                </a:lnTo>
                <a:lnTo>
                  <a:pt x="1014999" y="341087"/>
                </a:lnTo>
                <a:lnTo>
                  <a:pt x="997333" y="299310"/>
                </a:lnTo>
                <a:lnTo>
                  <a:pt x="976248" y="259473"/>
                </a:lnTo>
                <a:lnTo>
                  <a:pt x="951929" y="221759"/>
                </a:lnTo>
                <a:lnTo>
                  <a:pt x="924562" y="186355"/>
                </a:lnTo>
                <a:lnTo>
                  <a:pt x="894330" y="153444"/>
                </a:lnTo>
                <a:lnTo>
                  <a:pt x="861420" y="123213"/>
                </a:lnTo>
                <a:lnTo>
                  <a:pt x="826015" y="95845"/>
                </a:lnTo>
                <a:lnTo>
                  <a:pt x="788302" y="71526"/>
                </a:lnTo>
                <a:lnTo>
                  <a:pt x="748464" y="50442"/>
                </a:lnTo>
                <a:lnTo>
                  <a:pt x="706687" y="32776"/>
                </a:lnTo>
                <a:lnTo>
                  <a:pt x="663156" y="18714"/>
                </a:lnTo>
                <a:lnTo>
                  <a:pt x="618056" y="8440"/>
                </a:lnTo>
                <a:lnTo>
                  <a:pt x="571571" y="2140"/>
                </a:lnTo>
                <a:lnTo>
                  <a:pt x="523887" y="0"/>
                </a:lnTo>
                <a:close/>
              </a:path>
            </a:pathLst>
          </a:custGeom>
          <a:solidFill>
            <a:srgbClr val="E5E5E5"/>
          </a:solidFill>
        </p:spPr>
        <p:txBody>
          <a:bodyPr wrap="square" lIns="0" tIns="0" rIns="0" bIns="0" rtlCol="0"/>
          <a:lstStyle/>
          <a:p>
            <a:pPr defTabSz="586405"/>
            <a:endParaRPr sz="1154">
              <a:solidFill>
                <a:prstClr val="black"/>
              </a:solidFill>
              <a:latin typeface="Calibri"/>
            </a:endParaRPr>
          </a:p>
        </p:txBody>
      </p:sp>
      <p:sp>
        <p:nvSpPr>
          <p:cNvPr id="215" name="object 215"/>
          <p:cNvSpPr/>
          <p:nvPr/>
        </p:nvSpPr>
        <p:spPr>
          <a:xfrm>
            <a:off x="4892808" y="5853930"/>
            <a:ext cx="286700" cy="248012"/>
          </a:xfrm>
          <a:custGeom>
            <a:avLst/>
            <a:gdLst/>
            <a:ahLst/>
            <a:cxnLst/>
            <a:rect l="l" t="t" r="r" b="b"/>
            <a:pathLst>
              <a:path w="447039" h="386715">
                <a:moveTo>
                  <a:pt x="334822" y="0"/>
                </a:moveTo>
                <a:lnTo>
                  <a:pt x="111607" y="0"/>
                </a:lnTo>
                <a:lnTo>
                  <a:pt x="0" y="193306"/>
                </a:lnTo>
                <a:lnTo>
                  <a:pt x="111607" y="386626"/>
                </a:lnTo>
                <a:lnTo>
                  <a:pt x="334822" y="386626"/>
                </a:lnTo>
                <a:lnTo>
                  <a:pt x="446430" y="193306"/>
                </a:lnTo>
                <a:lnTo>
                  <a:pt x="334822" y="0"/>
                </a:lnTo>
                <a:close/>
              </a:path>
            </a:pathLst>
          </a:custGeom>
          <a:solidFill>
            <a:srgbClr val="999999"/>
          </a:solidFill>
        </p:spPr>
        <p:txBody>
          <a:bodyPr wrap="square" lIns="0" tIns="0" rIns="0" bIns="0" rtlCol="0"/>
          <a:lstStyle/>
          <a:p>
            <a:pPr defTabSz="586405"/>
            <a:endParaRPr sz="1154">
              <a:solidFill>
                <a:prstClr val="black"/>
              </a:solidFill>
              <a:latin typeface="Calibri"/>
            </a:endParaRPr>
          </a:p>
        </p:txBody>
      </p:sp>
      <p:sp>
        <p:nvSpPr>
          <p:cNvPr id="216" name="object 216"/>
          <p:cNvSpPr/>
          <p:nvPr/>
        </p:nvSpPr>
        <p:spPr>
          <a:xfrm>
            <a:off x="4905485" y="5792913"/>
            <a:ext cx="62308" cy="96924"/>
          </a:xfrm>
          <a:custGeom>
            <a:avLst/>
            <a:gdLst/>
            <a:ahLst/>
            <a:cxnLst/>
            <a:rect l="l" t="t" r="r" b="b"/>
            <a:pathLst>
              <a:path w="97155" h="151129">
                <a:moveTo>
                  <a:pt x="97040" y="0"/>
                </a:moveTo>
                <a:lnTo>
                  <a:pt x="0" y="150583"/>
                </a:lnTo>
              </a:path>
            </a:pathLst>
          </a:custGeom>
          <a:ln w="15240">
            <a:solidFill>
              <a:srgbClr val="4C4C4C"/>
            </a:solidFill>
          </a:ln>
        </p:spPr>
        <p:txBody>
          <a:bodyPr wrap="square" lIns="0" tIns="0" rIns="0" bIns="0" rtlCol="0"/>
          <a:lstStyle/>
          <a:p>
            <a:pPr defTabSz="586405"/>
            <a:endParaRPr sz="1154">
              <a:solidFill>
                <a:prstClr val="black"/>
              </a:solidFill>
              <a:latin typeface="Calibri"/>
            </a:endParaRPr>
          </a:p>
        </p:txBody>
      </p:sp>
      <p:sp>
        <p:nvSpPr>
          <p:cNvPr id="217" name="object 217"/>
          <p:cNvSpPr/>
          <p:nvPr/>
        </p:nvSpPr>
        <p:spPr>
          <a:xfrm>
            <a:off x="4905484" y="5889485"/>
            <a:ext cx="125839" cy="0"/>
          </a:xfrm>
          <a:custGeom>
            <a:avLst/>
            <a:gdLst/>
            <a:ahLst/>
            <a:cxnLst/>
            <a:rect l="l" t="t" r="r" b="b"/>
            <a:pathLst>
              <a:path w="196214">
                <a:moveTo>
                  <a:pt x="195757" y="0"/>
                </a:moveTo>
                <a:lnTo>
                  <a:pt x="0" y="0"/>
                </a:lnTo>
              </a:path>
            </a:pathLst>
          </a:custGeom>
          <a:ln w="15240">
            <a:solidFill>
              <a:srgbClr val="4C4C4C"/>
            </a:solidFill>
          </a:ln>
        </p:spPr>
        <p:txBody>
          <a:bodyPr wrap="square" lIns="0" tIns="0" rIns="0" bIns="0" rtlCol="0"/>
          <a:lstStyle/>
          <a:p>
            <a:pPr defTabSz="586405"/>
            <a:endParaRPr sz="1154">
              <a:solidFill>
                <a:prstClr val="black"/>
              </a:solidFill>
              <a:latin typeface="Calibri"/>
            </a:endParaRPr>
          </a:p>
        </p:txBody>
      </p:sp>
      <p:sp>
        <p:nvSpPr>
          <p:cNvPr id="218" name="object 218"/>
          <p:cNvSpPr/>
          <p:nvPr/>
        </p:nvSpPr>
        <p:spPr>
          <a:xfrm>
            <a:off x="4967719" y="5792913"/>
            <a:ext cx="63530" cy="96924"/>
          </a:xfrm>
          <a:custGeom>
            <a:avLst/>
            <a:gdLst/>
            <a:ahLst/>
            <a:cxnLst/>
            <a:rect l="l" t="t" r="r" b="b"/>
            <a:pathLst>
              <a:path w="99060" h="151129">
                <a:moveTo>
                  <a:pt x="0" y="0"/>
                </a:moveTo>
                <a:lnTo>
                  <a:pt x="98717" y="150583"/>
                </a:lnTo>
              </a:path>
            </a:pathLst>
          </a:custGeom>
          <a:ln w="15240">
            <a:solidFill>
              <a:srgbClr val="4C4C4C"/>
            </a:solidFill>
          </a:ln>
        </p:spPr>
        <p:txBody>
          <a:bodyPr wrap="square" lIns="0" tIns="0" rIns="0" bIns="0" rtlCol="0"/>
          <a:lstStyle/>
          <a:p>
            <a:pPr defTabSz="586405"/>
            <a:endParaRPr sz="1154">
              <a:solidFill>
                <a:prstClr val="black"/>
              </a:solidFill>
              <a:latin typeface="Calibri"/>
            </a:endParaRPr>
          </a:p>
        </p:txBody>
      </p:sp>
      <p:sp>
        <p:nvSpPr>
          <p:cNvPr id="219" name="object 219"/>
          <p:cNvSpPr/>
          <p:nvPr/>
        </p:nvSpPr>
        <p:spPr>
          <a:xfrm>
            <a:off x="4955461" y="5780518"/>
            <a:ext cx="25656" cy="25656"/>
          </a:xfrm>
          <a:custGeom>
            <a:avLst/>
            <a:gdLst/>
            <a:ahLst/>
            <a:cxnLst/>
            <a:rect l="l" t="t" r="r" b="b"/>
            <a:pathLst>
              <a:path w="40005" h="40004">
                <a:moveTo>
                  <a:pt x="19761" y="0"/>
                </a:moveTo>
                <a:lnTo>
                  <a:pt x="12071" y="1553"/>
                </a:lnTo>
                <a:lnTo>
                  <a:pt x="5789" y="5791"/>
                </a:lnTo>
                <a:lnTo>
                  <a:pt x="1553" y="12076"/>
                </a:lnTo>
                <a:lnTo>
                  <a:pt x="0" y="19773"/>
                </a:lnTo>
                <a:lnTo>
                  <a:pt x="1553" y="27465"/>
                </a:lnTo>
                <a:lnTo>
                  <a:pt x="5789" y="33751"/>
                </a:lnTo>
                <a:lnTo>
                  <a:pt x="12071" y="37992"/>
                </a:lnTo>
                <a:lnTo>
                  <a:pt x="19761" y="39547"/>
                </a:lnTo>
                <a:lnTo>
                  <a:pt x="27458" y="37992"/>
                </a:lnTo>
                <a:lnTo>
                  <a:pt x="33743" y="33751"/>
                </a:lnTo>
                <a:lnTo>
                  <a:pt x="37981" y="27465"/>
                </a:lnTo>
                <a:lnTo>
                  <a:pt x="39535" y="19773"/>
                </a:lnTo>
                <a:lnTo>
                  <a:pt x="37981" y="12076"/>
                </a:lnTo>
                <a:lnTo>
                  <a:pt x="33743" y="5791"/>
                </a:lnTo>
                <a:lnTo>
                  <a:pt x="27458" y="1553"/>
                </a:lnTo>
                <a:lnTo>
                  <a:pt x="19761"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20" name="object 220"/>
          <p:cNvSpPr/>
          <p:nvPr/>
        </p:nvSpPr>
        <p:spPr>
          <a:xfrm>
            <a:off x="4955461" y="5780518"/>
            <a:ext cx="25656" cy="25656"/>
          </a:xfrm>
          <a:custGeom>
            <a:avLst/>
            <a:gdLst/>
            <a:ahLst/>
            <a:cxnLst/>
            <a:rect l="l" t="t" r="r" b="b"/>
            <a:pathLst>
              <a:path w="40005" h="40004">
                <a:moveTo>
                  <a:pt x="39535" y="19773"/>
                </a:moveTo>
                <a:lnTo>
                  <a:pt x="37981" y="27465"/>
                </a:lnTo>
                <a:lnTo>
                  <a:pt x="33743" y="33751"/>
                </a:lnTo>
                <a:lnTo>
                  <a:pt x="27458" y="37992"/>
                </a:lnTo>
                <a:lnTo>
                  <a:pt x="19761" y="39547"/>
                </a:lnTo>
                <a:lnTo>
                  <a:pt x="12071" y="37992"/>
                </a:lnTo>
                <a:lnTo>
                  <a:pt x="5789" y="33751"/>
                </a:lnTo>
                <a:lnTo>
                  <a:pt x="1553" y="27465"/>
                </a:lnTo>
                <a:lnTo>
                  <a:pt x="0" y="19773"/>
                </a:lnTo>
                <a:lnTo>
                  <a:pt x="1553" y="12076"/>
                </a:lnTo>
                <a:lnTo>
                  <a:pt x="5789" y="5791"/>
                </a:lnTo>
                <a:lnTo>
                  <a:pt x="12071" y="1553"/>
                </a:lnTo>
                <a:lnTo>
                  <a:pt x="19761" y="0"/>
                </a:lnTo>
                <a:lnTo>
                  <a:pt x="27458" y="1553"/>
                </a:lnTo>
                <a:lnTo>
                  <a:pt x="33743" y="5791"/>
                </a:lnTo>
                <a:lnTo>
                  <a:pt x="37981" y="12076"/>
                </a:lnTo>
                <a:lnTo>
                  <a:pt x="39535" y="19773"/>
                </a:lnTo>
                <a:close/>
              </a:path>
            </a:pathLst>
          </a:custGeom>
          <a:ln w="15240">
            <a:solidFill>
              <a:srgbClr val="4C4C4C"/>
            </a:solidFill>
          </a:ln>
        </p:spPr>
        <p:txBody>
          <a:bodyPr wrap="square" lIns="0" tIns="0" rIns="0" bIns="0" rtlCol="0"/>
          <a:lstStyle/>
          <a:p>
            <a:pPr defTabSz="586405"/>
            <a:endParaRPr sz="1154">
              <a:solidFill>
                <a:prstClr val="black"/>
              </a:solidFill>
              <a:latin typeface="Calibri"/>
            </a:endParaRPr>
          </a:p>
        </p:txBody>
      </p:sp>
      <p:sp>
        <p:nvSpPr>
          <p:cNvPr id="221" name="object 221"/>
          <p:cNvSpPr/>
          <p:nvPr/>
        </p:nvSpPr>
        <p:spPr>
          <a:xfrm>
            <a:off x="4945951" y="5833135"/>
            <a:ext cx="44390" cy="44390"/>
          </a:xfrm>
          <a:custGeom>
            <a:avLst/>
            <a:gdLst/>
            <a:ahLst/>
            <a:cxnLst/>
            <a:rect l="l" t="t" r="r" b="b"/>
            <a:pathLst>
              <a:path w="69214" h="69215">
                <a:moveTo>
                  <a:pt x="34594" y="0"/>
                </a:moveTo>
                <a:lnTo>
                  <a:pt x="21125" y="2719"/>
                </a:lnTo>
                <a:lnTo>
                  <a:pt x="10129" y="10134"/>
                </a:lnTo>
                <a:lnTo>
                  <a:pt x="2717" y="21131"/>
                </a:lnTo>
                <a:lnTo>
                  <a:pt x="0" y="34594"/>
                </a:lnTo>
                <a:lnTo>
                  <a:pt x="2717" y="48063"/>
                </a:lnTo>
                <a:lnTo>
                  <a:pt x="10129" y="59059"/>
                </a:lnTo>
                <a:lnTo>
                  <a:pt x="21125" y="66471"/>
                </a:lnTo>
                <a:lnTo>
                  <a:pt x="34594" y="69189"/>
                </a:lnTo>
                <a:lnTo>
                  <a:pt x="48058" y="66471"/>
                </a:lnTo>
                <a:lnTo>
                  <a:pt x="59055" y="59059"/>
                </a:lnTo>
                <a:lnTo>
                  <a:pt x="66470" y="48063"/>
                </a:lnTo>
                <a:lnTo>
                  <a:pt x="69189" y="34594"/>
                </a:lnTo>
                <a:lnTo>
                  <a:pt x="66470" y="21131"/>
                </a:lnTo>
                <a:lnTo>
                  <a:pt x="59055" y="10134"/>
                </a:lnTo>
                <a:lnTo>
                  <a:pt x="48058" y="2719"/>
                </a:lnTo>
                <a:lnTo>
                  <a:pt x="34594"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22" name="object 222"/>
          <p:cNvSpPr/>
          <p:nvPr/>
        </p:nvSpPr>
        <p:spPr>
          <a:xfrm>
            <a:off x="4945951" y="5833135"/>
            <a:ext cx="44390" cy="44390"/>
          </a:xfrm>
          <a:custGeom>
            <a:avLst/>
            <a:gdLst/>
            <a:ahLst/>
            <a:cxnLst/>
            <a:rect l="l" t="t" r="r" b="b"/>
            <a:pathLst>
              <a:path w="69214" h="69215">
                <a:moveTo>
                  <a:pt x="69189" y="34594"/>
                </a:moveTo>
                <a:lnTo>
                  <a:pt x="66470" y="48063"/>
                </a:lnTo>
                <a:lnTo>
                  <a:pt x="59055" y="59059"/>
                </a:lnTo>
                <a:lnTo>
                  <a:pt x="48058" y="66471"/>
                </a:lnTo>
                <a:lnTo>
                  <a:pt x="34594" y="69189"/>
                </a:lnTo>
                <a:lnTo>
                  <a:pt x="21125" y="66471"/>
                </a:lnTo>
                <a:lnTo>
                  <a:pt x="10129" y="59059"/>
                </a:lnTo>
                <a:lnTo>
                  <a:pt x="2717" y="48063"/>
                </a:lnTo>
                <a:lnTo>
                  <a:pt x="0" y="34594"/>
                </a:lnTo>
                <a:lnTo>
                  <a:pt x="2717" y="21131"/>
                </a:lnTo>
                <a:lnTo>
                  <a:pt x="10129" y="10134"/>
                </a:lnTo>
                <a:lnTo>
                  <a:pt x="21125" y="2719"/>
                </a:lnTo>
                <a:lnTo>
                  <a:pt x="34594" y="0"/>
                </a:lnTo>
                <a:lnTo>
                  <a:pt x="48058" y="2719"/>
                </a:lnTo>
                <a:lnTo>
                  <a:pt x="59055" y="10134"/>
                </a:lnTo>
                <a:lnTo>
                  <a:pt x="66470" y="21131"/>
                </a:lnTo>
                <a:lnTo>
                  <a:pt x="69189" y="34594"/>
                </a:lnTo>
                <a:close/>
              </a:path>
            </a:pathLst>
          </a:custGeom>
          <a:ln w="15240">
            <a:solidFill>
              <a:srgbClr val="4C4C4C"/>
            </a:solidFill>
          </a:ln>
        </p:spPr>
        <p:txBody>
          <a:bodyPr wrap="square" lIns="0" tIns="0" rIns="0" bIns="0" rtlCol="0"/>
          <a:lstStyle/>
          <a:p>
            <a:pPr defTabSz="586405"/>
            <a:endParaRPr sz="1154">
              <a:solidFill>
                <a:prstClr val="black"/>
              </a:solidFill>
              <a:latin typeface="Calibri"/>
            </a:endParaRPr>
          </a:p>
        </p:txBody>
      </p:sp>
      <p:sp>
        <p:nvSpPr>
          <p:cNvPr id="223" name="object 223"/>
          <p:cNvSpPr/>
          <p:nvPr/>
        </p:nvSpPr>
        <p:spPr>
          <a:xfrm>
            <a:off x="5018234" y="5877091"/>
            <a:ext cx="25656" cy="25656"/>
          </a:xfrm>
          <a:custGeom>
            <a:avLst/>
            <a:gdLst/>
            <a:ahLst/>
            <a:cxnLst/>
            <a:rect l="l" t="t" r="r" b="b"/>
            <a:pathLst>
              <a:path w="40005" h="40004">
                <a:moveTo>
                  <a:pt x="19761" y="0"/>
                </a:moveTo>
                <a:lnTo>
                  <a:pt x="12071" y="1553"/>
                </a:lnTo>
                <a:lnTo>
                  <a:pt x="5789" y="5791"/>
                </a:lnTo>
                <a:lnTo>
                  <a:pt x="1553" y="12076"/>
                </a:lnTo>
                <a:lnTo>
                  <a:pt x="0" y="19773"/>
                </a:lnTo>
                <a:lnTo>
                  <a:pt x="1553" y="27471"/>
                </a:lnTo>
                <a:lnTo>
                  <a:pt x="5789" y="33756"/>
                </a:lnTo>
                <a:lnTo>
                  <a:pt x="12071" y="37994"/>
                </a:lnTo>
                <a:lnTo>
                  <a:pt x="19761" y="39547"/>
                </a:lnTo>
                <a:lnTo>
                  <a:pt x="27458" y="37994"/>
                </a:lnTo>
                <a:lnTo>
                  <a:pt x="33743" y="33756"/>
                </a:lnTo>
                <a:lnTo>
                  <a:pt x="37981" y="27471"/>
                </a:lnTo>
                <a:lnTo>
                  <a:pt x="39535" y="19773"/>
                </a:lnTo>
                <a:lnTo>
                  <a:pt x="37981" y="12076"/>
                </a:lnTo>
                <a:lnTo>
                  <a:pt x="33743" y="5791"/>
                </a:lnTo>
                <a:lnTo>
                  <a:pt x="27458" y="1553"/>
                </a:lnTo>
                <a:lnTo>
                  <a:pt x="19761"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24" name="object 224"/>
          <p:cNvSpPr/>
          <p:nvPr/>
        </p:nvSpPr>
        <p:spPr>
          <a:xfrm>
            <a:off x="5018234" y="5877091"/>
            <a:ext cx="25656" cy="25656"/>
          </a:xfrm>
          <a:custGeom>
            <a:avLst/>
            <a:gdLst/>
            <a:ahLst/>
            <a:cxnLst/>
            <a:rect l="l" t="t" r="r" b="b"/>
            <a:pathLst>
              <a:path w="40005" h="40004">
                <a:moveTo>
                  <a:pt x="39535" y="19773"/>
                </a:moveTo>
                <a:lnTo>
                  <a:pt x="37981" y="27471"/>
                </a:lnTo>
                <a:lnTo>
                  <a:pt x="33743" y="33756"/>
                </a:lnTo>
                <a:lnTo>
                  <a:pt x="27458" y="37994"/>
                </a:lnTo>
                <a:lnTo>
                  <a:pt x="19761" y="39547"/>
                </a:lnTo>
                <a:lnTo>
                  <a:pt x="12071" y="37994"/>
                </a:lnTo>
                <a:lnTo>
                  <a:pt x="5789" y="33756"/>
                </a:lnTo>
                <a:lnTo>
                  <a:pt x="1553" y="27471"/>
                </a:lnTo>
                <a:lnTo>
                  <a:pt x="0" y="19773"/>
                </a:lnTo>
                <a:lnTo>
                  <a:pt x="1553" y="12076"/>
                </a:lnTo>
                <a:lnTo>
                  <a:pt x="5789" y="5791"/>
                </a:lnTo>
                <a:lnTo>
                  <a:pt x="12071" y="1553"/>
                </a:lnTo>
                <a:lnTo>
                  <a:pt x="19761" y="0"/>
                </a:lnTo>
                <a:lnTo>
                  <a:pt x="27458" y="1553"/>
                </a:lnTo>
                <a:lnTo>
                  <a:pt x="33743" y="5791"/>
                </a:lnTo>
                <a:lnTo>
                  <a:pt x="37981" y="12076"/>
                </a:lnTo>
                <a:lnTo>
                  <a:pt x="39535" y="19773"/>
                </a:lnTo>
                <a:close/>
              </a:path>
            </a:pathLst>
          </a:custGeom>
          <a:ln w="15240">
            <a:solidFill>
              <a:srgbClr val="4C4C4C"/>
            </a:solidFill>
          </a:ln>
        </p:spPr>
        <p:txBody>
          <a:bodyPr wrap="square" lIns="0" tIns="0" rIns="0" bIns="0" rtlCol="0"/>
          <a:lstStyle/>
          <a:p>
            <a:pPr defTabSz="586405"/>
            <a:endParaRPr sz="1154">
              <a:solidFill>
                <a:prstClr val="black"/>
              </a:solidFill>
              <a:latin typeface="Calibri"/>
            </a:endParaRPr>
          </a:p>
        </p:txBody>
      </p:sp>
      <p:sp>
        <p:nvSpPr>
          <p:cNvPr id="225" name="object 225"/>
          <p:cNvSpPr/>
          <p:nvPr/>
        </p:nvSpPr>
        <p:spPr>
          <a:xfrm>
            <a:off x="4892687" y="5877091"/>
            <a:ext cx="25656" cy="25656"/>
          </a:xfrm>
          <a:custGeom>
            <a:avLst/>
            <a:gdLst/>
            <a:ahLst/>
            <a:cxnLst/>
            <a:rect l="l" t="t" r="r" b="b"/>
            <a:pathLst>
              <a:path w="40005" h="40004">
                <a:moveTo>
                  <a:pt x="19761" y="0"/>
                </a:moveTo>
                <a:lnTo>
                  <a:pt x="12071" y="1553"/>
                </a:lnTo>
                <a:lnTo>
                  <a:pt x="5789" y="5791"/>
                </a:lnTo>
                <a:lnTo>
                  <a:pt x="1553" y="12076"/>
                </a:lnTo>
                <a:lnTo>
                  <a:pt x="0" y="19773"/>
                </a:lnTo>
                <a:lnTo>
                  <a:pt x="1553" y="27471"/>
                </a:lnTo>
                <a:lnTo>
                  <a:pt x="5789" y="33756"/>
                </a:lnTo>
                <a:lnTo>
                  <a:pt x="12071" y="37994"/>
                </a:lnTo>
                <a:lnTo>
                  <a:pt x="19761" y="39547"/>
                </a:lnTo>
                <a:lnTo>
                  <a:pt x="27458" y="37994"/>
                </a:lnTo>
                <a:lnTo>
                  <a:pt x="33743" y="33756"/>
                </a:lnTo>
                <a:lnTo>
                  <a:pt x="37981" y="27471"/>
                </a:lnTo>
                <a:lnTo>
                  <a:pt x="39535" y="19773"/>
                </a:lnTo>
                <a:lnTo>
                  <a:pt x="37981" y="12076"/>
                </a:lnTo>
                <a:lnTo>
                  <a:pt x="33743" y="5791"/>
                </a:lnTo>
                <a:lnTo>
                  <a:pt x="27458" y="1553"/>
                </a:lnTo>
                <a:lnTo>
                  <a:pt x="19761" y="0"/>
                </a:lnTo>
                <a:close/>
              </a:path>
            </a:pathLst>
          </a:custGeom>
          <a:solidFill>
            <a:srgbClr val="FFFFFF"/>
          </a:solidFill>
        </p:spPr>
        <p:txBody>
          <a:bodyPr wrap="square" lIns="0" tIns="0" rIns="0" bIns="0" rtlCol="0"/>
          <a:lstStyle/>
          <a:p>
            <a:pPr defTabSz="586405"/>
            <a:endParaRPr sz="1154">
              <a:solidFill>
                <a:prstClr val="black"/>
              </a:solidFill>
              <a:latin typeface="Calibri"/>
            </a:endParaRPr>
          </a:p>
        </p:txBody>
      </p:sp>
      <p:sp>
        <p:nvSpPr>
          <p:cNvPr id="226" name="object 226"/>
          <p:cNvSpPr/>
          <p:nvPr/>
        </p:nvSpPr>
        <p:spPr>
          <a:xfrm>
            <a:off x="4892687" y="5877091"/>
            <a:ext cx="25656" cy="25656"/>
          </a:xfrm>
          <a:custGeom>
            <a:avLst/>
            <a:gdLst/>
            <a:ahLst/>
            <a:cxnLst/>
            <a:rect l="l" t="t" r="r" b="b"/>
            <a:pathLst>
              <a:path w="40005" h="40004">
                <a:moveTo>
                  <a:pt x="39535" y="19773"/>
                </a:moveTo>
                <a:lnTo>
                  <a:pt x="37981" y="27471"/>
                </a:lnTo>
                <a:lnTo>
                  <a:pt x="33743" y="33756"/>
                </a:lnTo>
                <a:lnTo>
                  <a:pt x="27458" y="37994"/>
                </a:lnTo>
                <a:lnTo>
                  <a:pt x="19761" y="39547"/>
                </a:lnTo>
                <a:lnTo>
                  <a:pt x="12071" y="37994"/>
                </a:lnTo>
                <a:lnTo>
                  <a:pt x="5789" y="33756"/>
                </a:lnTo>
                <a:lnTo>
                  <a:pt x="1553" y="27471"/>
                </a:lnTo>
                <a:lnTo>
                  <a:pt x="0" y="19773"/>
                </a:lnTo>
                <a:lnTo>
                  <a:pt x="1553" y="12076"/>
                </a:lnTo>
                <a:lnTo>
                  <a:pt x="5789" y="5791"/>
                </a:lnTo>
                <a:lnTo>
                  <a:pt x="12071" y="1553"/>
                </a:lnTo>
                <a:lnTo>
                  <a:pt x="19761" y="0"/>
                </a:lnTo>
                <a:lnTo>
                  <a:pt x="27458" y="1553"/>
                </a:lnTo>
                <a:lnTo>
                  <a:pt x="33743" y="5791"/>
                </a:lnTo>
                <a:lnTo>
                  <a:pt x="37981" y="12076"/>
                </a:lnTo>
                <a:lnTo>
                  <a:pt x="39535" y="19773"/>
                </a:lnTo>
                <a:close/>
              </a:path>
            </a:pathLst>
          </a:custGeom>
          <a:ln w="15240">
            <a:solidFill>
              <a:srgbClr val="4C4C4C"/>
            </a:solidFill>
          </a:ln>
        </p:spPr>
        <p:txBody>
          <a:bodyPr wrap="square" lIns="0" tIns="0" rIns="0" bIns="0" rtlCol="0"/>
          <a:lstStyle/>
          <a:p>
            <a:pPr defTabSz="586405"/>
            <a:endParaRPr sz="1154">
              <a:solidFill>
                <a:prstClr val="black"/>
              </a:solidFill>
              <a:latin typeface="Calibri"/>
            </a:endParaRPr>
          </a:p>
        </p:txBody>
      </p:sp>
      <p:sp>
        <p:nvSpPr>
          <p:cNvPr id="227" name="object 227"/>
          <p:cNvSpPr/>
          <p:nvPr/>
        </p:nvSpPr>
        <p:spPr>
          <a:xfrm>
            <a:off x="4993736" y="5990929"/>
            <a:ext cx="219530" cy="219530"/>
          </a:xfrm>
          <a:prstGeom prst="rect">
            <a:avLst/>
          </a:prstGeom>
          <a:blipFill>
            <a:blip r:embed="rId1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28" name="object 228"/>
          <p:cNvSpPr/>
          <p:nvPr/>
        </p:nvSpPr>
        <p:spPr>
          <a:xfrm>
            <a:off x="4957704" y="5748061"/>
            <a:ext cx="21177" cy="21177"/>
          </a:xfrm>
          <a:custGeom>
            <a:avLst/>
            <a:gdLst/>
            <a:ahLst/>
            <a:cxnLst/>
            <a:rect l="l" t="t" r="r" b="b"/>
            <a:pathLst>
              <a:path w="33019" h="33020">
                <a:moveTo>
                  <a:pt x="25247" y="0"/>
                </a:moveTo>
                <a:lnTo>
                  <a:pt x="7277" y="0"/>
                </a:lnTo>
                <a:lnTo>
                  <a:pt x="0" y="7277"/>
                </a:lnTo>
                <a:lnTo>
                  <a:pt x="0" y="25260"/>
                </a:lnTo>
                <a:lnTo>
                  <a:pt x="7277" y="32537"/>
                </a:lnTo>
                <a:lnTo>
                  <a:pt x="25247" y="32537"/>
                </a:lnTo>
                <a:lnTo>
                  <a:pt x="32537" y="25260"/>
                </a:lnTo>
                <a:lnTo>
                  <a:pt x="32537" y="7277"/>
                </a:lnTo>
                <a:lnTo>
                  <a:pt x="25247"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29" name="object 229"/>
          <p:cNvSpPr/>
          <p:nvPr/>
        </p:nvSpPr>
        <p:spPr>
          <a:xfrm>
            <a:off x="4860876" y="5844888"/>
            <a:ext cx="21177" cy="21177"/>
          </a:xfrm>
          <a:custGeom>
            <a:avLst/>
            <a:gdLst/>
            <a:ahLst/>
            <a:cxnLst/>
            <a:rect l="l" t="t" r="r" b="b"/>
            <a:pathLst>
              <a:path w="33019" h="33020">
                <a:moveTo>
                  <a:pt x="25260" y="0"/>
                </a:moveTo>
                <a:lnTo>
                  <a:pt x="7277" y="0"/>
                </a:lnTo>
                <a:lnTo>
                  <a:pt x="0" y="7277"/>
                </a:lnTo>
                <a:lnTo>
                  <a:pt x="0" y="25260"/>
                </a:lnTo>
                <a:lnTo>
                  <a:pt x="7277" y="32537"/>
                </a:lnTo>
                <a:lnTo>
                  <a:pt x="25260" y="32537"/>
                </a:lnTo>
                <a:lnTo>
                  <a:pt x="32537" y="25260"/>
                </a:lnTo>
                <a:lnTo>
                  <a:pt x="32537" y="7277"/>
                </a:lnTo>
                <a:lnTo>
                  <a:pt x="25260"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30" name="object 230"/>
          <p:cNvSpPr/>
          <p:nvPr/>
        </p:nvSpPr>
        <p:spPr>
          <a:xfrm>
            <a:off x="4957703" y="5941717"/>
            <a:ext cx="21177" cy="21177"/>
          </a:xfrm>
          <a:custGeom>
            <a:avLst/>
            <a:gdLst/>
            <a:ahLst/>
            <a:cxnLst/>
            <a:rect l="l" t="t" r="r" b="b"/>
            <a:pathLst>
              <a:path w="33019" h="33020">
                <a:moveTo>
                  <a:pt x="25260" y="0"/>
                </a:moveTo>
                <a:lnTo>
                  <a:pt x="7289" y="0"/>
                </a:lnTo>
                <a:lnTo>
                  <a:pt x="0" y="7277"/>
                </a:lnTo>
                <a:lnTo>
                  <a:pt x="0" y="25260"/>
                </a:lnTo>
                <a:lnTo>
                  <a:pt x="7289" y="32537"/>
                </a:lnTo>
                <a:lnTo>
                  <a:pt x="25260" y="32537"/>
                </a:lnTo>
                <a:lnTo>
                  <a:pt x="32537" y="25260"/>
                </a:lnTo>
                <a:lnTo>
                  <a:pt x="32537" y="7277"/>
                </a:lnTo>
                <a:lnTo>
                  <a:pt x="25260"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31" name="object 231"/>
          <p:cNvSpPr/>
          <p:nvPr/>
        </p:nvSpPr>
        <p:spPr>
          <a:xfrm>
            <a:off x="5054530" y="5844890"/>
            <a:ext cx="21177" cy="21177"/>
          </a:xfrm>
          <a:custGeom>
            <a:avLst/>
            <a:gdLst/>
            <a:ahLst/>
            <a:cxnLst/>
            <a:rect l="l" t="t" r="r" b="b"/>
            <a:pathLst>
              <a:path w="33019" h="33020">
                <a:moveTo>
                  <a:pt x="25260" y="0"/>
                </a:moveTo>
                <a:lnTo>
                  <a:pt x="7277" y="0"/>
                </a:lnTo>
                <a:lnTo>
                  <a:pt x="0" y="7277"/>
                </a:lnTo>
                <a:lnTo>
                  <a:pt x="0" y="25247"/>
                </a:lnTo>
                <a:lnTo>
                  <a:pt x="7277" y="32537"/>
                </a:lnTo>
                <a:lnTo>
                  <a:pt x="25260" y="32537"/>
                </a:lnTo>
                <a:lnTo>
                  <a:pt x="32537" y="25247"/>
                </a:lnTo>
                <a:lnTo>
                  <a:pt x="32537" y="7277"/>
                </a:lnTo>
                <a:lnTo>
                  <a:pt x="25260" y="0"/>
                </a:lnTo>
                <a:close/>
              </a:path>
            </a:pathLst>
          </a:custGeom>
          <a:solidFill>
            <a:srgbClr val="4C4C4C"/>
          </a:solidFill>
        </p:spPr>
        <p:txBody>
          <a:bodyPr wrap="square" lIns="0" tIns="0" rIns="0" bIns="0" rtlCol="0"/>
          <a:lstStyle/>
          <a:p>
            <a:pPr defTabSz="586405"/>
            <a:endParaRPr sz="1154">
              <a:solidFill>
                <a:prstClr val="black"/>
              </a:solidFill>
              <a:latin typeface="Calibri"/>
            </a:endParaRPr>
          </a:p>
        </p:txBody>
      </p:sp>
      <p:sp>
        <p:nvSpPr>
          <p:cNvPr id="232" name="object 232"/>
          <p:cNvSpPr txBox="1"/>
          <p:nvPr/>
        </p:nvSpPr>
        <p:spPr>
          <a:xfrm>
            <a:off x="6170683" y="3302384"/>
            <a:ext cx="2004051" cy="874937"/>
          </a:xfrm>
          <a:prstGeom prst="rect">
            <a:avLst/>
          </a:prstGeom>
        </p:spPr>
        <p:txBody>
          <a:bodyPr vert="horz" wrap="square" lIns="0" tIns="8145" rIns="0" bIns="0" rtlCol="0">
            <a:spAutoFit/>
          </a:bodyPr>
          <a:lstStyle/>
          <a:p>
            <a:pPr marL="10181" defTabSz="586405">
              <a:spcBef>
                <a:spcPts val="64"/>
              </a:spcBef>
            </a:pPr>
            <a:r>
              <a:rPr sz="1283" spc="-115" dirty="0">
                <a:solidFill>
                  <a:srgbClr val="544F4F"/>
                </a:solidFill>
                <a:latin typeface="Century Gothic" panose="020B0502020202020204"/>
                <a:cs typeface="Century Gothic" panose="020B0502020202020204"/>
              </a:rPr>
              <a:t>Governance</a:t>
            </a:r>
            <a:endParaRPr sz="1283" dirty="0">
              <a:solidFill>
                <a:prstClr val="black"/>
              </a:solidFill>
              <a:latin typeface="Century Gothic" panose="020B0502020202020204"/>
              <a:cs typeface="Century Gothic" panose="020B0502020202020204"/>
            </a:endParaRPr>
          </a:p>
          <a:p>
            <a:pPr marL="8145" marR="3258" defTabSz="586405">
              <a:lnSpc>
                <a:spcPct val="117000"/>
              </a:lnSpc>
              <a:spcBef>
                <a:spcPts val="770"/>
              </a:spcBef>
            </a:pPr>
            <a:r>
              <a:rPr sz="641" spc="10" dirty="0">
                <a:solidFill>
                  <a:srgbClr val="544F4F"/>
                </a:solidFill>
                <a:latin typeface="Arial Unicode MS" panose="020B0604020202020204" charset="-122"/>
                <a:cs typeface="Arial Unicode MS" panose="020B0604020202020204" charset="-122"/>
              </a:rPr>
              <a:t>Polkadot </a:t>
            </a:r>
            <a:r>
              <a:rPr sz="641" spc="6" dirty="0">
                <a:solidFill>
                  <a:srgbClr val="544F4F"/>
                </a:solidFill>
                <a:latin typeface="Arial Unicode MS" panose="020B0604020202020204" charset="-122"/>
                <a:cs typeface="Arial Unicode MS" panose="020B0604020202020204" charset="-122"/>
              </a:rPr>
              <a:t>token </a:t>
            </a:r>
            <a:r>
              <a:rPr sz="641" spc="19" dirty="0">
                <a:solidFill>
                  <a:srgbClr val="544F4F"/>
                </a:solidFill>
                <a:latin typeface="Arial Unicode MS" panose="020B0604020202020204" charset="-122"/>
                <a:cs typeface="Arial Unicode MS" panose="020B0604020202020204" charset="-122"/>
              </a:rPr>
              <a:t>holders </a:t>
            </a:r>
            <a:r>
              <a:rPr sz="641" spc="-10" dirty="0">
                <a:solidFill>
                  <a:srgbClr val="544F4F"/>
                </a:solidFill>
                <a:latin typeface="Arial Unicode MS" panose="020B0604020202020204" charset="-122"/>
                <a:cs typeface="Arial Unicode MS" panose="020B0604020202020204" charset="-122"/>
              </a:rPr>
              <a:t>have </a:t>
            </a:r>
            <a:r>
              <a:rPr sz="641" spc="10" dirty="0">
                <a:solidFill>
                  <a:srgbClr val="544F4F"/>
                </a:solidFill>
                <a:latin typeface="Arial Unicode MS" panose="020B0604020202020204" charset="-122"/>
                <a:cs typeface="Arial Unicode MS" panose="020B0604020202020204" charset="-122"/>
              </a:rPr>
              <a:t>complete </a:t>
            </a:r>
            <a:r>
              <a:rPr sz="641" spc="19" dirty="0">
                <a:solidFill>
                  <a:srgbClr val="544F4F"/>
                </a:solidFill>
                <a:latin typeface="Arial Unicode MS" panose="020B0604020202020204" charset="-122"/>
                <a:cs typeface="Arial Unicode MS" panose="020B0604020202020204" charset="-122"/>
              </a:rPr>
              <a:t>control </a:t>
            </a:r>
            <a:r>
              <a:rPr sz="641" spc="3" dirty="0">
                <a:solidFill>
                  <a:srgbClr val="544F4F"/>
                </a:solidFill>
                <a:latin typeface="Arial Unicode MS" panose="020B0604020202020204" charset="-122"/>
                <a:cs typeface="Arial Unicode MS" panose="020B0604020202020204" charset="-122"/>
              </a:rPr>
              <a:t>over  </a:t>
            </a:r>
            <a:r>
              <a:rPr sz="641" spc="10" dirty="0">
                <a:solidFill>
                  <a:srgbClr val="544F4F"/>
                </a:solidFill>
                <a:latin typeface="Arial Unicode MS" panose="020B0604020202020204" charset="-122"/>
                <a:cs typeface="Arial Unicode MS" panose="020B0604020202020204" charset="-122"/>
              </a:rPr>
              <a:t>the </a:t>
            </a:r>
            <a:r>
              <a:rPr sz="641" spc="16" dirty="0">
                <a:solidFill>
                  <a:srgbClr val="544F4F"/>
                </a:solidFill>
                <a:latin typeface="Arial Unicode MS" panose="020B0604020202020204" charset="-122"/>
                <a:cs typeface="Arial Unicode MS" panose="020B0604020202020204" charset="-122"/>
              </a:rPr>
              <a:t>protocol. </a:t>
            </a:r>
            <a:r>
              <a:rPr sz="641" spc="26" dirty="0">
                <a:solidFill>
                  <a:srgbClr val="544F4F"/>
                </a:solidFill>
                <a:latin typeface="Arial Unicode MS" panose="020B0604020202020204" charset="-122"/>
                <a:cs typeface="Arial Unicode MS" panose="020B0604020202020204" charset="-122"/>
              </a:rPr>
              <a:t>All </a:t>
            </a:r>
            <a:r>
              <a:rPr sz="641" spc="16" dirty="0">
                <a:solidFill>
                  <a:srgbClr val="544F4F"/>
                </a:solidFill>
                <a:latin typeface="Arial Unicode MS" panose="020B0604020202020204" charset="-122"/>
                <a:cs typeface="Arial Unicode MS" panose="020B0604020202020204" charset="-122"/>
              </a:rPr>
              <a:t>privileges, </a:t>
            </a:r>
            <a:r>
              <a:rPr sz="641" spc="10" dirty="0">
                <a:solidFill>
                  <a:srgbClr val="544F4F"/>
                </a:solidFill>
                <a:latin typeface="Arial Unicode MS" panose="020B0604020202020204" charset="-122"/>
                <a:cs typeface="Arial Unicode MS" panose="020B0604020202020204" charset="-122"/>
              </a:rPr>
              <a:t>which </a:t>
            </a:r>
            <a:r>
              <a:rPr sz="641" spc="-3" dirty="0">
                <a:solidFill>
                  <a:srgbClr val="544F4F"/>
                </a:solidFill>
                <a:latin typeface="Arial Unicode MS" panose="020B0604020202020204" charset="-122"/>
                <a:cs typeface="Arial Unicode MS" panose="020B0604020202020204" charset="-122"/>
              </a:rPr>
              <a:t>on </a:t>
            </a:r>
            <a:r>
              <a:rPr sz="641" spc="16" dirty="0">
                <a:solidFill>
                  <a:srgbClr val="544F4F"/>
                </a:solidFill>
                <a:latin typeface="Arial Unicode MS" panose="020B0604020202020204" charset="-122"/>
                <a:cs typeface="Arial Unicode MS" panose="020B0604020202020204" charset="-122"/>
              </a:rPr>
              <a:t>other </a:t>
            </a:r>
            <a:r>
              <a:rPr sz="641" spc="26" dirty="0">
                <a:solidFill>
                  <a:srgbClr val="544F4F"/>
                </a:solidFill>
                <a:latin typeface="Arial Unicode MS" panose="020B0604020202020204" charset="-122"/>
                <a:cs typeface="Arial Unicode MS" panose="020B0604020202020204" charset="-122"/>
              </a:rPr>
              <a:t>platforms  </a:t>
            </a:r>
            <a:r>
              <a:rPr sz="641" spc="13" dirty="0">
                <a:solidFill>
                  <a:srgbClr val="544F4F"/>
                </a:solidFill>
                <a:latin typeface="Arial Unicode MS" panose="020B0604020202020204" charset="-122"/>
                <a:cs typeface="Arial Unicode MS" panose="020B0604020202020204" charset="-122"/>
              </a:rPr>
              <a:t>are </a:t>
            </a:r>
            <a:r>
              <a:rPr sz="641" spc="3" dirty="0">
                <a:solidFill>
                  <a:srgbClr val="544F4F"/>
                </a:solidFill>
                <a:latin typeface="Arial Unicode MS" panose="020B0604020202020204" charset="-122"/>
                <a:cs typeface="Arial Unicode MS" panose="020B0604020202020204" charset="-122"/>
              </a:rPr>
              <a:t>exclusive </a:t>
            </a:r>
            <a:r>
              <a:rPr sz="641" spc="10" dirty="0">
                <a:solidFill>
                  <a:srgbClr val="544F4F"/>
                </a:solidFill>
                <a:latin typeface="Arial Unicode MS" panose="020B0604020202020204" charset="-122"/>
                <a:cs typeface="Arial Unicode MS" panose="020B0604020202020204" charset="-122"/>
              </a:rPr>
              <a:t>to </a:t>
            </a:r>
            <a:r>
              <a:rPr sz="641" spc="19" dirty="0">
                <a:solidFill>
                  <a:srgbClr val="544F4F"/>
                </a:solidFill>
                <a:latin typeface="Arial Unicode MS" panose="020B0604020202020204" charset="-122"/>
                <a:cs typeface="Arial Unicode MS" panose="020B0604020202020204" charset="-122"/>
              </a:rPr>
              <a:t>miners, </a:t>
            </a:r>
            <a:r>
              <a:rPr sz="641" spc="35" dirty="0">
                <a:solidFill>
                  <a:srgbClr val="544F4F"/>
                </a:solidFill>
                <a:latin typeface="Arial Unicode MS" panose="020B0604020202020204" charset="-122"/>
                <a:cs typeface="Arial Unicode MS" panose="020B0604020202020204" charset="-122"/>
              </a:rPr>
              <a:t>will </a:t>
            </a:r>
            <a:r>
              <a:rPr sz="641" spc="-6" dirty="0">
                <a:solidFill>
                  <a:srgbClr val="544F4F"/>
                </a:solidFill>
                <a:latin typeface="Arial Unicode MS" panose="020B0604020202020204" charset="-122"/>
                <a:cs typeface="Arial Unicode MS" panose="020B0604020202020204" charset="-122"/>
              </a:rPr>
              <a:t>be </a:t>
            </a:r>
            <a:r>
              <a:rPr sz="641" dirty="0">
                <a:solidFill>
                  <a:srgbClr val="544F4F"/>
                </a:solidFill>
                <a:latin typeface="Arial Unicode MS" panose="020B0604020202020204" charset="-122"/>
                <a:cs typeface="Arial Unicode MS" panose="020B0604020202020204" charset="-122"/>
              </a:rPr>
              <a:t>given </a:t>
            </a:r>
            <a:r>
              <a:rPr sz="641" spc="10" dirty="0">
                <a:solidFill>
                  <a:srgbClr val="544F4F"/>
                </a:solidFill>
                <a:latin typeface="Arial Unicode MS" panose="020B0604020202020204" charset="-122"/>
                <a:cs typeface="Arial Unicode MS" panose="020B0604020202020204" charset="-122"/>
              </a:rPr>
              <a:t>to the </a:t>
            </a:r>
            <a:r>
              <a:rPr sz="641" spc="16" dirty="0">
                <a:solidFill>
                  <a:srgbClr val="544F4F"/>
                </a:solidFill>
                <a:latin typeface="Arial Unicode MS" panose="020B0604020202020204" charset="-122"/>
                <a:cs typeface="Arial Unicode MS" panose="020B0604020202020204" charset="-122"/>
              </a:rPr>
              <a:t>relay  </a:t>
            </a:r>
            <a:r>
              <a:rPr sz="641" spc="-3" dirty="0">
                <a:solidFill>
                  <a:srgbClr val="544F4F"/>
                </a:solidFill>
                <a:latin typeface="Arial Unicode MS" panose="020B0604020202020204" charset="-122"/>
                <a:cs typeface="Arial Unicode MS" panose="020B0604020202020204" charset="-122"/>
              </a:rPr>
              <a:t>chain </a:t>
            </a:r>
            <a:r>
              <a:rPr sz="641" spc="6" dirty="0">
                <a:solidFill>
                  <a:srgbClr val="544F4F"/>
                </a:solidFill>
                <a:latin typeface="Arial Unicode MS" panose="020B0604020202020204" charset="-122"/>
                <a:cs typeface="Arial Unicode MS" panose="020B0604020202020204" charset="-122"/>
              </a:rPr>
              <a:t>participants </a:t>
            </a:r>
            <a:r>
              <a:rPr sz="641" spc="-51" dirty="0">
                <a:solidFill>
                  <a:srgbClr val="544F4F"/>
                </a:solidFill>
                <a:latin typeface="Arial Unicode MS" panose="020B0604020202020204" charset="-122"/>
                <a:cs typeface="Arial Unicode MS" panose="020B0604020202020204" charset="-122"/>
              </a:rPr>
              <a:t>(DOT </a:t>
            </a:r>
            <a:r>
              <a:rPr sz="641" dirty="0">
                <a:solidFill>
                  <a:srgbClr val="544F4F"/>
                </a:solidFill>
                <a:latin typeface="Arial Unicode MS" panose="020B0604020202020204" charset="-122"/>
                <a:cs typeface="Arial Unicode MS" panose="020B0604020202020204" charset="-122"/>
              </a:rPr>
              <a:t>holders), </a:t>
            </a:r>
            <a:r>
              <a:rPr sz="641" spc="3" dirty="0">
                <a:solidFill>
                  <a:srgbClr val="544F4F"/>
                </a:solidFill>
                <a:latin typeface="Arial Unicode MS" panose="020B0604020202020204" charset="-122"/>
                <a:cs typeface="Arial Unicode MS" panose="020B0604020202020204" charset="-122"/>
              </a:rPr>
              <a:t>including </a:t>
            </a:r>
            <a:r>
              <a:rPr sz="641" spc="-6" dirty="0">
                <a:solidFill>
                  <a:srgbClr val="544F4F"/>
                </a:solidFill>
                <a:latin typeface="Arial Unicode MS" panose="020B0604020202020204" charset="-122"/>
                <a:cs typeface="Arial Unicode MS" panose="020B0604020202020204" charset="-122"/>
              </a:rPr>
              <a:t>managing  exceptional </a:t>
            </a:r>
            <a:r>
              <a:rPr sz="641" spc="-10" dirty="0">
                <a:solidFill>
                  <a:srgbClr val="544F4F"/>
                </a:solidFill>
                <a:latin typeface="Arial Unicode MS" panose="020B0604020202020204" charset="-122"/>
                <a:cs typeface="Arial Unicode MS" panose="020B0604020202020204" charset="-122"/>
              </a:rPr>
              <a:t>events </a:t>
            </a:r>
            <a:r>
              <a:rPr sz="641" spc="-6" dirty="0">
                <a:solidFill>
                  <a:srgbClr val="544F4F"/>
                </a:solidFill>
                <a:latin typeface="Arial Unicode MS" panose="020B0604020202020204" charset="-122"/>
                <a:cs typeface="Arial Unicode MS" panose="020B0604020202020204" charset="-122"/>
              </a:rPr>
              <a:t>such </a:t>
            </a:r>
            <a:r>
              <a:rPr sz="641" spc="-13" dirty="0">
                <a:solidFill>
                  <a:srgbClr val="544F4F"/>
                </a:solidFill>
                <a:latin typeface="Arial Unicode MS" panose="020B0604020202020204" charset="-122"/>
                <a:cs typeface="Arial Unicode MS" panose="020B0604020202020204" charset="-122"/>
              </a:rPr>
              <a:t>as </a:t>
            </a:r>
            <a:r>
              <a:rPr sz="641" spc="3" dirty="0">
                <a:solidFill>
                  <a:srgbClr val="544F4F"/>
                </a:solidFill>
                <a:latin typeface="Arial Unicode MS" panose="020B0604020202020204" charset="-122"/>
                <a:cs typeface="Arial Unicode MS" panose="020B0604020202020204" charset="-122"/>
              </a:rPr>
              <a:t>protocol</a:t>
            </a:r>
            <a:r>
              <a:rPr sz="641" spc="-128" dirty="0">
                <a:solidFill>
                  <a:srgbClr val="544F4F"/>
                </a:solidFill>
                <a:latin typeface="Arial Unicode MS" panose="020B0604020202020204" charset="-122"/>
                <a:cs typeface="Arial Unicode MS" panose="020B0604020202020204" charset="-122"/>
              </a:rPr>
              <a:t> </a:t>
            </a:r>
            <a:r>
              <a:rPr sz="641" spc="-3" dirty="0">
                <a:solidFill>
                  <a:srgbClr val="544F4F"/>
                </a:solidFill>
                <a:latin typeface="Arial Unicode MS" panose="020B0604020202020204" charset="-122"/>
                <a:cs typeface="Arial Unicode MS" panose="020B0604020202020204" charset="-122"/>
              </a:rPr>
              <a:t>upgrades </a:t>
            </a:r>
            <a:r>
              <a:rPr sz="641" spc="-13" dirty="0">
                <a:solidFill>
                  <a:srgbClr val="544F4F"/>
                </a:solidFill>
                <a:latin typeface="Arial Unicode MS" panose="020B0604020202020204" charset="-122"/>
                <a:cs typeface="Arial Unicode MS" panose="020B0604020202020204" charset="-122"/>
              </a:rPr>
              <a:t>and </a:t>
            </a:r>
            <a:r>
              <a:rPr sz="641" spc="-3" dirty="0">
                <a:solidFill>
                  <a:srgbClr val="544F4F"/>
                </a:solidFill>
                <a:latin typeface="Arial Unicode MS" panose="020B0604020202020204" charset="-122"/>
                <a:cs typeface="Arial Unicode MS" panose="020B0604020202020204" charset="-122"/>
              </a:rPr>
              <a:t>fixes.</a:t>
            </a:r>
            <a:endParaRPr sz="641" dirty="0">
              <a:solidFill>
                <a:prstClr val="black"/>
              </a:solidFill>
              <a:latin typeface="Arial Unicode MS" panose="020B0604020202020204" charset="-122"/>
              <a:cs typeface="Arial Unicode MS" panose="020B0604020202020204" charset="-122"/>
            </a:endParaRPr>
          </a:p>
        </p:txBody>
      </p:sp>
      <p:sp>
        <p:nvSpPr>
          <p:cNvPr id="233" name="object 233"/>
          <p:cNvSpPr txBox="1"/>
          <p:nvPr/>
        </p:nvSpPr>
        <p:spPr>
          <a:xfrm>
            <a:off x="6170683" y="4524118"/>
            <a:ext cx="1980024" cy="759584"/>
          </a:xfrm>
          <a:prstGeom prst="rect">
            <a:avLst/>
          </a:prstGeom>
        </p:spPr>
        <p:txBody>
          <a:bodyPr vert="horz" wrap="square" lIns="0" tIns="8145" rIns="0" bIns="0" rtlCol="0">
            <a:spAutoFit/>
          </a:bodyPr>
          <a:lstStyle/>
          <a:p>
            <a:pPr marL="10181" defTabSz="586405">
              <a:spcBef>
                <a:spcPts val="64"/>
              </a:spcBef>
            </a:pPr>
            <a:r>
              <a:rPr sz="1283" spc="-73" dirty="0">
                <a:solidFill>
                  <a:srgbClr val="544F4F"/>
                </a:solidFill>
                <a:latin typeface="Century Gothic" panose="020B0502020202020204"/>
                <a:cs typeface="Century Gothic" panose="020B0502020202020204"/>
              </a:rPr>
              <a:t>Operation</a:t>
            </a:r>
            <a:endParaRPr sz="1283">
              <a:solidFill>
                <a:prstClr val="black"/>
              </a:solidFill>
              <a:latin typeface="Century Gothic" panose="020B0502020202020204"/>
              <a:cs typeface="Century Gothic" panose="020B0502020202020204"/>
            </a:endParaRPr>
          </a:p>
          <a:p>
            <a:pPr marL="8145" marR="118910" defTabSz="586405">
              <a:lnSpc>
                <a:spcPct val="117000"/>
              </a:lnSpc>
              <a:spcBef>
                <a:spcPts val="770"/>
              </a:spcBef>
            </a:pPr>
            <a:r>
              <a:rPr sz="641" spc="-16" dirty="0">
                <a:solidFill>
                  <a:srgbClr val="544F4F"/>
                </a:solidFill>
                <a:latin typeface="Arial Unicode MS" panose="020B0604020202020204" charset="-122"/>
                <a:cs typeface="Arial Unicode MS" panose="020B0604020202020204" charset="-122"/>
              </a:rPr>
              <a:t>Game </a:t>
            </a:r>
            <a:r>
              <a:rPr sz="641" spc="16" dirty="0">
                <a:solidFill>
                  <a:srgbClr val="544F4F"/>
                </a:solidFill>
                <a:latin typeface="Arial Unicode MS" panose="020B0604020202020204" charset="-122"/>
                <a:cs typeface="Arial Unicode MS" panose="020B0604020202020204" charset="-122"/>
              </a:rPr>
              <a:t>theory </a:t>
            </a:r>
            <a:r>
              <a:rPr sz="641" spc="6" dirty="0">
                <a:solidFill>
                  <a:srgbClr val="544F4F"/>
                </a:solidFill>
                <a:latin typeface="Arial Unicode MS" panose="020B0604020202020204" charset="-122"/>
                <a:cs typeface="Arial Unicode MS" panose="020B0604020202020204" charset="-122"/>
              </a:rPr>
              <a:t>incentivizes token </a:t>
            </a:r>
            <a:r>
              <a:rPr sz="641" spc="19" dirty="0">
                <a:solidFill>
                  <a:srgbClr val="544F4F"/>
                </a:solidFill>
                <a:latin typeface="Arial Unicode MS" panose="020B0604020202020204" charset="-122"/>
                <a:cs typeface="Arial Unicode MS" panose="020B0604020202020204" charset="-122"/>
              </a:rPr>
              <a:t>holders </a:t>
            </a:r>
            <a:r>
              <a:rPr sz="641" spc="10" dirty="0">
                <a:solidFill>
                  <a:srgbClr val="544F4F"/>
                </a:solidFill>
                <a:latin typeface="Arial Unicode MS" panose="020B0604020202020204" charset="-122"/>
                <a:cs typeface="Arial Unicode MS" panose="020B0604020202020204" charset="-122"/>
              </a:rPr>
              <a:t>to</a:t>
            </a:r>
            <a:r>
              <a:rPr sz="641" spc="-61" dirty="0">
                <a:solidFill>
                  <a:srgbClr val="544F4F"/>
                </a:solidFill>
                <a:latin typeface="Arial Unicode MS" panose="020B0604020202020204" charset="-122"/>
                <a:cs typeface="Arial Unicode MS" panose="020B0604020202020204" charset="-122"/>
              </a:rPr>
              <a:t> </a:t>
            </a:r>
            <a:r>
              <a:rPr sz="641" spc="-10" dirty="0">
                <a:solidFill>
                  <a:srgbClr val="544F4F"/>
                </a:solidFill>
                <a:latin typeface="Arial Unicode MS" panose="020B0604020202020204" charset="-122"/>
                <a:cs typeface="Arial Unicode MS" panose="020B0604020202020204" charset="-122"/>
              </a:rPr>
              <a:t>behave  </a:t>
            </a:r>
            <a:r>
              <a:rPr sz="641" spc="13" dirty="0">
                <a:solidFill>
                  <a:srgbClr val="544F4F"/>
                </a:solidFill>
                <a:latin typeface="Arial Unicode MS" panose="020B0604020202020204" charset="-122"/>
                <a:cs typeface="Arial Unicode MS" panose="020B0604020202020204" charset="-122"/>
              </a:rPr>
              <a:t>in </a:t>
            </a:r>
            <a:r>
              <a:rPr sz="641" spc="10" dirty="0">
                <a:solidFill>
                  <a:srgbClr val="544F4F"/>
                </a:solidFill>
                <a:latin typeface="Arial Unicode MS" panose="020B0604020202020204" charset="-122"/>
                <a:cs typeface="Arial Unicode MS" panose="020B0604020202020204" charset="-122"/>
              </a:rPr>
              <a:t>honest </a:t>
            </a:r>
            <a:r>
              <a:rPr sz="641" dirty="0">
                <a:solidFill>
                  <a:srgbClr val="544F4F"/>
                </a:solidFill>
                <a:latin typeface="Arial Unicode MS" panose="020B0604020202020204" charset="-122"/>
                <a:cs typeface="Arial Unicode MS" panose="020B0604020202020204" charset="-122"/>
              </a:rPr>
              <a:t>ways. </a:t>
            </a:r>
            <a:r>
              <a:rPr sz="641" spc="-22" dirty="0">
                <a:solidFill>
                  <a:srgbClr val="544F4F"/>
                </a:solidFill>
                <a:latin typeface="Arial Unicode MS" panose="020B0604020202020204" charset="-122"/>
                <a:cs typeface="Arial Unicode MS" panose="020B0604020202020204" charset="-122"/>
              </a:rPr>
              <a:t>Good </a:t>
            </a:r>
            <a:r>
              <a:rPr sz="641" spc="16" dirty="0">
                <a:solidFill>
                  <a:srgbClr val="544F4F"/>
                </a:solidFill>
                <a:latin typeface="Arial Unicode MS" panose="020B0604020202020204" charset="-122"/>
                <a:cs typeface="Arial Unicode MS" panose="020B0604020202020204" charset="-122"/>
              </a:rPr>
              <a:t>actors </a:t>
            </a:r>
            <a:r>
              <a:rPr sz="641" spc="13" dirty="0">
                <a:solidFill>
                  <a:srgbClr val="544F4F"/>
                </a:solidFill>
                <a:latin typeface="Arial Unicode MS" panose="020B0604020202020204" charset="-122"/>
                <a:cs typeface="Arial Unicode MS" panose="020B0604020202020204" charset="-122"/>
              </a:rPr>
              <a:t>are </a:t>
            </a:r>
            <a:r>
              <a:rPr sz="641" spc="16" dirty="0">
                <a:solidFill>
                  <a:srgbClr val="544F4F"/>
                </a:solidFill>
                <a:latin typeface="Arial Unicode MS" panose="020B0604020202020204" charset="-122"/>
                <a:cs typeface="Arial Unicode MS" panose="020B0604020202020204" charset="-122"/>
              </a:rPr>
              <a:t>rewarded </a:t>
            </a:r>
            <a:r>
              <a:rPr sz="641" spc="-16" dirty="0">
                <a:solidFill>
                  <a:srgbClr val="544F4F"/>
                </a:solidFill>
                <a:latin typeface="Arial Unicode MS" panose="020B0604020202020204" charset="-122"/>
                <a:cs typeface="Arial Unicode MS" panose="020B0604020202020204" charset="-122"/>
              </a:rPr>
              <a:t>by</a:t>
            </a:r>
            <a:r>
              <a:rPr sz="641" spc="-103" dirty="0">
                <a:solidFill>
                  <a:srgbClr val="544F4F"/>
                </a:solidFill>
                <a:latin typeface="Arial Unicode MS" panose="020B0604020202020204" charset="-122"/>
                <a:cs typeface="Arial Unicode MS" panose="020B0604020202020204" charset="-122"/>
              </a:rPr>
              <a:t> </a:t>
            </a:r>
            <a:r>
              <a:rPr sz="641" spc="19" dirty="0">
                <a:solidFill>
                  <a:srgbClr val="544F4F"/>
                </a:solidFill>
                <a:latin typeface="Arial Unicode MS" panose="020B0604020202020204" charset="-122"/>
                <a:cs typeface="Arial Unicode MS" panose="020B0604020202020204" charset="-122"/>
              </a:rPr>
              <a:t>this</a:t>
            </a:r>
            <a:endParaRPr sz="641">
              <a:solidFill>
                <a:prstClr val="black"/>
              </a:solidFill>
              <a:latin typeface="Arial Unicode MS" panose="020B0604020202020204" charset="-122"/>
              <a:cs typeface="Arial Unicode MS" panose="020B0604020202020204" charset="-122"/>
            </a:endParaRPr>
          </a:p>
          <a:p>
            <a:pPr marL="8145" marR="3258" defTabSz="586405">
              <a:lnSpc>
                <a:spcPct val="117000"/>
              </a:lnSpc>
            </a:pPr>
            <a:r>
              <a:rPr sz="641" spc="10" dirty="0">
                <a:solidFill>
                  <a:srgbClr val="544F4F"/>
                </a:solidFill>
                <a:latin typeface="Arial Unicode MS" panose="020B0604020202020204" charset="-122"/>
                <a:cs typeface="Arial Unicode MS" panose="020B0604020202020204" charset="-122"/>
              </a:rPr>
              <a:t>mechanism </a:t>
            </a:r>
            <a:r>
              <a:rPr sz="641" spc="29" dirty="0">
                <a:solidFill>
                  <a:srgbClr val="544F4F"/>
                </a:solidFill>
                <a:latin typeface="Arial Unicode MS" panose="020B0604020202020204" charset="-122"/>
                <a:cs typeface="Arial Unicode MS" panose="020B0604020202020204" charset="-122"/>
              </a:rPr>
              <a:t>whilst </a:t>
            </a:r>
            <a:r>
              <a:rPr sz="641" spc="-6" dirty="0">
                <a:solidFill>
                  <a:srgbClr val="544F4F"/>
                </a:solidFill>
                <a:latin typeface="Arial Unicode MS" panose="020B0604020202020204" charset="-122"/>
                <a:cs typeface="Arial Unicode MS" panose="020B0604020202020204" charset="-122"/>
              </a:rPr>
              <a:t>bad </a:t>
            </a:r>
            <a:r>
              <a:rPr sz="641" spc="16" dirty="0">
                <a:solidFill>
                  <a:srgbClr val="544F4F"/>
                </a:solidFill>
                <a:latin typeface="Arial Unicode MS" panose="020B0604020202020204" charset="-122"/>
                <a:cs typeface="Arial Unicode MS" panose="020B0604020202020204" charset="-122"/>
              </a:rPr>
              <a:t>actors </a:t>
            </a:r>
            <a:r>
              <a:rPr sz="641" spc="35" dirty="0">
                <a:solidFill>
                  <a:srgbClr val="544F4F"/>
                </a:solidFill>
                <a:latin typeface="Arial Unicode MS" panose="020B0604020202020204" charset="-122"/>
                <a:cs typeface="Arial Unicode MS" panose="020B0604020202020204" charset="-122"/>
              </a:rPr>
              <a:t>will </a:t>
            </a:r>
            <a:r>
              <a:rPr sz="641" spc="10" dirty="0">
                <a:solidFill>
                  <a:srgbClr val="544F4F"/>
                </a:solidFill>
                <a:latin typeface="Arial Unicode MS" panose="020B0604020202020204" charset="-122"/>
                <a:cs typeface="Arial Unicode MS" panose="020B0604020202020204" charset="-122"/>
              </a:rPr>
              <a:t>lose </a:t>
            </a:r>
            <a:r>
              <a:rPr sz="641" spc="22" dirty="0">
                <a:solidFill>
                  <a:srgbClr val="544F4F"/>
                </a:solidFill>
                <a:latin typeface="Arial Unicode MS" panose="020B0604020202020204" charset="-122"/>
                <a:cs typeface="Arial Unicode MS" panose="020B0604020202020204" charset="-122"/>
              </a:rPr>
              <a:t>their </a:t>
            </a:r>
            <a:r>
              <a:rPr sz="641" spc="10" dirty="0">
                <a:solidFill>
                  <a:srgbClr val="544F4F"/>
                </a:solidFill>
                <a:latin typeface="Arial Unicode MS" panose="020B0604020202020204" charset="-122"/>
                <a:cs typeface="Arial Unicode MS" panose="020B0604020202020204" charset="-122"/>
              </a:rPr>
              <a:t>stake </a:t>
            </a:r>
            <a:r>
              <a:rPr sz="641" spc="13" dirty="0">
                <a:solidFill>
                  <a:srgbClr val="544F4F"/>
                </a:solidFill>
                <a:latin typeface="Arial Unicode MS" panose="020B0604020202020204" charset="-122"/>
                <a:cs typeface="Arial Unicode MS" panose="020B0604020202020204" charset="-122"/>
              </a:rPr>
              <a:t>in  </a:t>
            </a:r>
            <a:r>
              <a:rPr sz="641" spc="10" dirty="0">
                <a:solidFill>
                  <a:srgbClr val="544F4F"/>
                </a:solidFill>
                <a:latin typeface="Arial Unicode MS" panose="020B0604020202020204" charset="-122"/>
                <a:cs typeface="Arial Unicode MS" panose="020B0604020202020204" charset="-122"/>
              </a:rPr>
              <a:t>the </a:t>
            </a:r>
            <a:r>
              <a:rPr sz="641" spc="22" dirty="0">
                <a:solidFill>
                  <a:srgbClr val="544F4F"/>
                </a:solidFill>
                <a:latin typeface="Arial Unicode MS" panose="020B0604020202020204" charset="-122"/>
                <a:cs typeface="Arial Unicode MS" panose="020B0604020202020204" charset="-122"/>
              </a:rPr>
              <a:t>network. </a:t>
            </a:r>
            <a:r>
              <a:rPr sz="641" spc="3" dirty="0">
                <a:solidFill>
                  <a:srgbClr val="544F4F"/>
                </a:solidFill>
                <a:latin typeface="Arial Unicode MS" panose="020B0604020202020204" charset="-122"/>
                <a:cs typeface="Arial Unicode MS" panose="020B0604020202020204" charset="-122"/>
              </a:rPr>
              <a:t>This </a:t>
            </a:r>
            <a:r>
              <a:rPr sz="641" spc="10" dirty="0">
                <a:solidFill>
                  <a:srgbClr val="544F4F"/>
                </a:solidFill>
                <a:latin typeface="Arial Unicode MS" panose="020B0604020202020204" charset="-122"/>
                <a:cs typeface="Arial Unicode MS" panose="020B0604020202020204" charset="-122"/>
              </a:rPr>
              <a:t>ensures the </a:t>
            </a:r>
            <a:r>
              <a:rPr sz="641" spc="22" dirty="0">
                <a:solidFill>
                  <a:srgbClr val="544F4F"/>
                </a:solidFill>
                <a:latin typeface="Arial Unicode MS" panose="020B0604020202020204" charset="-122"/>
                <a:cs typeface="Arial Unicode MS" panose="020B0604020202020204" charset="-122"/>
              </a:rPr>
              <a:t>network </a:t>
            </a:r>
            <a:r>
              <a:rPr sz="641" spc="6" dirty="0">
                <a:solidFill>
                  <a:srgbClr val="544F4F"/>
                </a:solidFill>
                <a:latin typeface="Arial Unicode MS" panose="020B0604020202020204" charset="-122"/>
                <a:cs typeface="Arial Unicode MS" panose="020B0604020202020204" charset="-122"/>
              </a:rPr>
              <a:t>stays</a:t>
            </a:r>
            <a:r>
              <a:rPr sz="641" spc="-103" dirty="0">
                <a:solidFill>
                  <a:srgbClr val="544F4F"/>
                </a:solidFill>
                <a:latin typeface="Arial Unicode MS" panose="020B0604020202020204" charset="-122"/>
                <a:cs typeface="Arial Unicode MS" panose="020B0604020202020204" charset="-122"/>
              </a:rPr>
              <a:t> </a:t>
            </a:r>
            <a:r>
              <a:rPr sz="641" spc="10" dirty="0">
                <a:solidFill>
                  <a:srgbClr val="544F4F"/>
                </a:solidFill>
                <a:latin typeface="Arial Unicode MS" panose="020B0604020202020204" charset="-122"/>
                <a:cs typeface="Arial Unicode MS" panose="020B0604020202020204" charset="-122"/>
              </a:rPr>
              <a:t>secure.</a:t>
            </a:r>
            <a:endParaRPr sz="641">
              <a:solidFill>
                <a:prstClr val="black"/>
              </a:solidFill>
              <a:latin typeface="Arial Unicode MS" panose="020B0604020202020204" charset="-122"/>
              <a:cs typeface="Arial Unicode MS" panose="020B0604020202020204" charset="-122"/>
            </a:endParaRPr>
          </a:p>
        </p:txBody>
      </p:sp>
      <p:sp>
        <p:nvSpPr>
          <p:cNvPr id="234" name="object 234"/>
          <p:cNvSpPr txBox="1"/>
          <p:nvPr/>
        </p:nvSpPr>
        <p:spPr>
          <a:xfrm>
            <a:off x="6170683" y="5631823"/>
            <a:ext cx="1915679" cy="759584"/>
          </a:xfrm>
          <a:prstGeom prst="rect">
            <a:avLst/>
          </a:prstGeom>
        </p:spPr>
        <p:txBody>
          <a:bodyPr vert="horz" wrap="square" lIns="0" tIns="8145" rIns="0" bIns="0" rtlCol="0">
            <a:spAutoFit/>
          </a:bodyPr>
          <a:lstStyle/>
          <a:p>
            <a:pPr marL="10181" defTabSz="586405">
              <a:spcBef>
                <a:spcPts val="64"/>
              </a:spcBef>
            </a:pPr>
            <a:r>
              <a:rPr sz="1283" spc="-83" dirty="0">
                <a:solidFill>
                  <a:srgbClr val="544F4F"/>
                </a:solidFill>
                <a:latin typeface="Century Gothic" panose="020B0502020202020204"/>
                <a:cs typeface="Century Gothic" panose="020B0502020202020204"/>
              </a:rPr>
              <a:t>Bonding </a:t>
            </a:r>
            <a:r>
              <a:rPr sz="1283" spc="-157" dirty="0">
                <a:solidFill>
                  <a:srgbClr val="544F4F"/>
                </a:solidFill>
                <a:latin typeface="Century Gothic" panose="020B0502020202020204"/>
                <a:cs typeface="Century Gothic" panose="020B0502020202020204"/>
              </a:rPr>
              <a:t>&amp;</a:t>
            </a:r>
            <a:r>
              <a:rPr sz="1283" spc="-58" dirty="0">
                <a:solidFill>
                  <a:srgbClr val="544F4F"/>
                </a:solidFill>
                <a:latin typeface="Century Gothic" panose="020B0502020202020204"/>
                <a:cs typeface="Century Gothic" panose="020B0502020202020204"/>
              </a:rPr>
              <a:t> </a:t>
            </a:r>
            <a:r>
              <a:rPr sz="1283" spc="-109" dirty="0">
                <a:solidFill>
                  <a:srgbClr val="544F4F"/>
                </a:solidFill>
                <a:latin typeface="Century Gothic" panose="020B0502020202020204"/>
                <a:cs typeface="Century Gothic" panose="020B0502020202020204"/>
              </a:rPr>
              <a:t>Payment</a:t>
            </a:r>
            <a:endParaRPr sz="1283">
              <a:solidFill>
                <a:prstClr val="black"/>
              </a:solidFill>
              <a:latin typeface="Century Gothic" panose="020B0502020202020204"/>
              <a:cs typeface="Century Gothic" panose="020B0502020202020204"/>
            </a:endParaRPr>
          </a:p>
          <a:p>
            <a:pPr marL="8145" marR="3258" defTabSz="586405">
              <a:lnSpc>
                <a:spcPct val="117000"/>
              </a:lnSpc>
              <a:spcBef>
                <a:spcPts val="770"/>
              </a:spcBef>
            </a:pPr>
            <a:r>
              <a:rPr sz="641" spc="3" dirty="0">
                <a:solidFill>
                  <a:srgbClr val="544F4F"/>
                </a:solidFill>
                <a:latin typeface="Arial Unicode MS" panose="020B0604020202020204" charset="-122"/>
                <a:cs typeface="Arial Unicode MS" panose="020B0604020202020204" charset="-122"/>
              </a:rPr>
              <a:t>New </a:t>
            </a:r>
            <a:r>
              <a:rPr sz="641" spc="10" dirty="0">
                <a:solidFill>
                  <a:srgbClr val="544F4F"/>
                </a:solidFill>
                <a:latin typeface="Arial Unicode MS" panose="020B0604020202020204" charset="-122"/>
                <a:cs typeface="Arial Unicode MS" panose="020B0604020202020204" charset="-122"/>
              </a:rPr>
              <a:t>parachains </a:t>
            </a:r>
            <a:r>
              <a:rPr sz="641" spc="13" dirty="0">
                <a:solidFill>
                  <a:srgbClr val="544F4F"/>
                </a:solidFill>
                <a:latin typeface="Arial Unicode MS" panose="020B0604020202020204" charset="-122"/>
                <a:cs typeface="Arial Unicode MS" panose="020B0604020202020204" charset="-122"/>
              </a:rPr>
              <a:t>are </a:t>
            </a:r>
            <a:r>
              <a:rPr sz="641" spc="-3" dirty="0">
                <a:solidFill>
                  <a:srgbClr val="544F4F"/>
                </a:solidFill>
                <a:latin typeface="Arial Unicode MS" panose="020B0604020202020204" charset="-122"/>
                <a:cs typeface="Arial Unicode MS" panose="020B0604020202020204" charset="-122"/>
              </a:rPr>
              <a:t>added </a:t>
            </a:r>
            <a:r>
              <a:rPr sz="641" spc="-16" dirty="0">
                <a:solidFill>
                  <a:srgbClr val="544F4F"/>
                </a:solidFill>
                <a:latin typeface="Arial Unicode MS" panose="020B0604020202020204" charset="-122"/>
                <a:cs typeface="Arial Unicode MS" panose="020B0604020202020204" charset="-122"/>
              </a:rPr>
              <a:t>by </a:t>
            </a:r>
            <a:r>
              <a:rPr sz="641" spc="3" dirty="0">
                <a:solidFill>
                  <a:srgbClr val="544F4F"/>
                </a:solidFill>
                <a:latin typeface="Arial Unicode MS" panose="020B0604020202020204" charset="-122"/>
                <a:cs typeface="Arial Unicode MS" panose="020B0604020202020204" charset="-122"/>
              </a:rPr>
              <a:t>bonding </a:t>
            </a:r>
            <a:r>
              <a:rPr sz="641" spc="6" dirty="0">
                <a:solidFill>
                  <a:srgbClr val="544F4F"/>
                </a:solidFill>
                <a:latin typeface="Arial Unicode MS" panose="020B0604020202020204" charset="-122"/>
                <a:cs typeface="Arial Unicode MS" panose="020B0604020202020204" charset="-122"/>
              </a:rPr>
              <a:t>tokens.  </a:t>
            </a:r>
            <a:r>
              <a:rPr sz="641" dirty="0">
                <a:solidFill>
                  <a:srgbClr val="544F4F"/>
                </a:solidFill>
                <a:latin typeface="Arial Unicode MS" panose="020B0604020202020204" charset="-122"/>
                <a:cs typeface="Arial Unicode MS" panose="020B0604020202020204" charset="-122"/>
              </a:rPr>
              <a:t>Outdated </a:t>
            </a:r>
            <a:r>
              <a:rPr sz="641" spc="22" dirty="0">
                <a:solidFill>
                  <a:srgbClr val="544F4F"/>
                </a:solidFill>
                <a:latin typeface="Arial Unicode MS" panose="020B0604020202020204" charset="-122"/>
                <a:cs typeface="Arial Unicode MS" panose="020B0604020202020204" charset="-122"/>
              </a:rPr>
              <a:t>or </a:t>
            </a:r>
            <a:r>
              <a:rPr sz="641" spc="19" dirty="0">
                <a:solidFill>
                  <a:srgbClr val="544F4F"/>
                </a:solidFill>
                <a:latin typeface="Arial Unicode MS" panose="020B0604020202020204" charset="-122"/>
                <a:cs typeface="Arial Unicode MS" panose="020B0604020202020204" charset="-122"/>
              </a:rPr>
              <a:t>non-useful </a:t>
            </a:r>
            <a:r>
              <a:rPr sz="641" spc="10" dirty="0">
                <a:solidFill>
                  <a:srgbClr val="544F4F"/>
                </a:solidFill>
                <a:latin typeface="Arial Unicode MS" panose="020B0604020202020204" charset="-122"/>
                <a:cs typeface="Arial Unicode MS" panose="020B0604020202020204" charset="-122"/>
              </a:rPr>
              <a:t>parachains </a:t>
            </a:r>
            <a:r>
              <a:rPr sz="641" spc="13" dirty="0">
                <a:solidFill>
                  <a:srgbClr val="544F4F"/>
                </a:solidFill>
                <a:latin typeface="Arial Unicode MS" panose="020B0604020202020204" charset="-122"/>
                <a:cs typeface="Arial Unicode MS" panose="020B0604020202020204" charset="-122"/>
              </a:rPr>
              <a:t>are </a:t>
            </a:r>
            <a:r>
              <a:rPr sz="641" spc="6" dirty="0">
                <a:solidFill>
                  <a:srgbClr val="544F4F"/>
                </a:solidFill>
                <a:latin typeface="Arial Unicode MS" panose="020B0604020202020204" charset="-122"/>
                <a:cs typeface="Arial Unicode MS" panose="020B0604020202020204" charset="-122"/>
              </a:rPr>
              <a:t>removed</a:t>
            </a:r>
            <a:r>
              <a:rPr sz="641" spc="-119" dirty="0">
                <a:solidFill>
                  <a:srgbClr val="544F4F"/>
                </a:solidFill>
                <a:latin typeface="Arial Unicode MS" panose="020B0604020202020204" charset="-122"/>
                <a:cs typeface="Arial Unicode MS" panose="020B0604020202020204" charset="-122"/>
              </a:rPr>
              <a:t> </a:t>
            </a:r>
            <a:r>
              <a:rPr sz="641" spc="-16" dirty="0">
                <a:solidFill>
                  <a:srgbClr val="544F4F"/>
                </a:solidFill>
                <a:latin typeface="Arial Unicode MS" panose="020B0604020202020204" charset="-122"/>
                <a:cs typeface="Arial Unicode MS" panose="020B0604020202020204" charset="-122"/>
              </a:rPr>
              <a:t>by  </a:t>
            </a:r>
            <a:r>
              <a:rPr sz="641" spc="13" dirty="0">
                <a:solidFill>
                  <a:srgbClr val="544F4F"/>
                </a:solidFill>
                <a:latin typeface="Arial Unicode MS" panose="020B0604020202020204" charset="-122"/>
                <a:cs typeface="Arial Unicode MS" panose="020B0604020202020204" charset="-122"/>
              </a:rPr>
              <a:t>removing </a:t>
            </a:r>
            <a:r>
              <a:rPr sz="641" dirty="0">
                <a:solidFill>
                  <a:srgbClr val="544F4F"/>
                </a:solidFill>
                <a:latin typeface="Arial Unicode MS" panose="020B0604020202020204" charset="-122"/>
                <a:cs typeface="Arial Unicode MS" panose="020B0604020202020204" charset="-122"/>
              </a:rPr>
              <a:t>bonded </a:t>
            </a:r>
            <a:r>
              <a:rPr sz="641" spc="6" dirty="0">
                <a:solidFill>
                  <a:srgbClr val="544F4F"/>
                </a:solidFill>
                <a:latin typeface="Arial Unicode MS" panose="020B0604020202020204" charset="-122"/>
                <a:cs typeface="Arial Unicode MS" panose="020B0604020202020204" charset="-122"/>
              </a:rPr>
              <a:t>tokens. </a:t>
            </a:r>
            <a:r>
              <a:rPr sz="641" spc="3" dirty="0">
                <a:solidFill>
                  <a:srgbClr val="544F4F"/>
                </a:solidFill>
                <a:latin typeface="Arial Unicode MS" panose="020B0604020202020204" charset="-122"/>
                <a:cs typeface="Arial Unicode MS" panose="020B0604020202020204" charset="-122"/>
              </a:rPr>
              <a:t>This </a:t>
            </a:r>
            <a:r>
              <a:rPr sz="641" spc="13" dirty="0">
                <a:solidFill>
                  <a:srgbClr val="544F4F"/>
                </a:solidFill>
                <a:latin typeface="Arial Unicode MS" panose="020B0604020202020204" charset="-122"/>
                <a:cs typeface="Arial Unicode MS" panose="020B0604020202020204" charset="-122"/>
              </a:rPr>
              <a:t>is </a:t>
            </a:r>
            <a:r>
              <a:rPr sz="641" spc="-22" dirty="0">
                <a:solidFill>
                  <a:srgbClr val="544F4F"/>
                </a:solidFill>
                <a:latin typeface="Arial Unicode MS" panose="020B0604020202020204" charset="-122"/>
                <a:cs typeface="Arial Unicode MS" panose="020B0604020202020204" charset="-122"/>
              </a:rPr>
              <a:t>a </a:t>
            </a:r>
            <a:r>
              <a:rPr sz="641" spc="32" dirty="0">
                <a:solidFill>
                  <a:srgbClr val="544F4F"/>
                </a:solidFill>
                <a:latin typeface="Arial Unicode MS" panose="020B0604020202020204" charset="-122"/>
                <a:cs typeface="Arial Unicode MS" panose="020B0604020202020204" charset="-122"/>
              </a:rPr>
              <a:t>form </a:t>
            </a:r>
            <a:r>
              <a:rPr sz="641" spc="6" dirty="0">
                <a:solidFill>
                  <a:srgbClr val="544F4F"/>
                </a:solidFill>
                <a:latin typeface="Arial Unicode MS" panose="020B0604020202020204" charset="-122"/>
                <a:cs typeface="Arial Unicode MS" panose="020B0604020202020204" charset="-122"/>
              </a:rPr>
              <a:t>of </a:t>
            </a:r>
            <a:r>
              <a:rPr sz="641" spc="13" dirty="0">
                <a:solidFill>
                  <a:srgbClr val="544F4F"/>
                </a:solidFill>
                <a:latin typeface="Arial Unicode MS" panose="020B0604020202020204" charset="-122"/>
                <a:cs typeface="Arial Unicode MS" panose="020B0604020202020204" charset="-122"/>
              </a:rPr>
              <a:t>Proof </a:t>
            </a:r>
            <a:r>
              <a:rPr sz="641" spc="6" dirty="0">
                <a:solidFill>
                  <a:srgbClr val="544F4F"/>
                </a:solidFill>
                <a:latin typeface="Arial Unicode MS" panose="020B0604020202020204" charset="-122"/>
                <a:cs typeface="Arial Unicode MS" panose="020B0604020202020204" charset="-122"/>
              </a:rPr>
              <a:t>of  </a:t>
            </a:r>
            <a:r>
              <a:rPr sz="641" spc="-3" dirty="0">
                <a:solidFill>
                  <a:srgbClr val="544F4F"/>
                </a:solidFill>
                <a:latin typeface="Arial Unicode MS" panose="020B0604020202020204" charset="-122"/>
                <a:cs typeface="Arial Unicode MS" panose="020B0604020202020204" charset="-122"/>
              </a:rPr>
              <a:t>Stake.</a:t>
            </a:r>
            <a:endParaRPr sz="641">
              <a:solidFill>
                <a:prstClr val="black"/>
              </a:solidFill>
              <a:latin typeface="Arial Unicode MS" panose="020B0604020202020204" charset="-122"/>
              <a:cs typeface="Arial Unicode MS" panose="020B0604020202020204" charset="-122"/>
            </a:endParaRPr>
          </a:p>
        </p:txBody>
      </p:sp>
      <p:sp>
        <p:nvSpPr>
          <p:cNvPr id="235" name="object 235"/>
          <p:cNvSpPr txBox="1"/>
          <p:nvPr/>
        </p:nvSpPr>
        <p:spPr>
          <a:xfrm>
            <a:off x="4011315" y="1369564"/>
            <a:ext cx="3038452" cy="430648"/>
          </a:xfrm>
          <a:prstGeom prst="rect">
            <a:avLst/>
          </a:prstGeom>
        </p:spPr>
        <p:txBody>
          <a:bodyPr vert="horz" wrap="square" lIns="0" tIns="8145" rIns="0" bIns="0" rtlCol="0">
            <a:spAutoFit/>
          </a:bodyPr>
          <a:lstStyle/>
          <a:p>
            <a:pPr marL="8145" marR="3258" defTabSz="586405">
              <a:lnSpc>
                <a:spcPct val="108000"/>
              </a:lnSpc>
              <a:spcBef>
                <a:spcPts val="64"/>
              </a:spcBef>
            </a:pPr>
            <a:r>
              <a:rPr sz="1283" spc="3" dirty="0">
                <a:solidFill>
                  <a:srgbClr val="4D4D4D"/>
                </a:solidFill>
                <a:latin typeface="Century Gothic" panose="020B0502020202020204"/>
                <a:cs typeface="Century Gothic" panose="020B0502020202020204"/>
              </a:rPr>
              <a:t>The</a:t>
            </a:r>
            <a:r>
              <a:rPr sz="1283" spc="-71" dirty="0">
                <a:solidFill>
                  <a:srgbClr val="4D4D4D"/>
                </a:solidFill>
                <a:latin typeface="Century Gothic" panose="020B0502020202020204"/>
                <a:cs typeface="Century Gothic" panose="020B0502020202020204"/>
              </a:rPr>
              <a:t> </a:t>
            </a:r>
            <a:r>
              <a:rPr lang="en-US" sz="1283" spc="-71" dirty="0">
                <a:solidFill>
                  <a:srgbClr val="4D4D4D"/>
                </a:solidFill>
                <a:latin typeface="Century Gothic" panose="020B0502020202020204"/>
                <a:cs typeface="Century Gothic" panose="020B0502020202020204"/>
              </a:rPr>
              <a:t>AND</a:t>
            </a:r>
            <a:r>
              <a:rPr sz="1283" spc="-71" dirty="0">
                <a:solidFill>
                  <a:srgbClr val="4D4D4D"/>
                </a:solidFill>
                <a:latin typeface="Century Gothic" panose="020B0502020202020204"/>
                <a:cs typeface="Century Gothic" panose="020B0502020202020204"/>
              </a:rPr>
              <a:t> </a:t>
            </a:r>
            <a:r>
              <a:rPr sz="1283" spc="-73" dirty="0">
                <a:solidFill>
                  <a:srgbClr val="4D4D4D"/>
                </a:solidFill>
                <a:latin typeface="Century Gothic" panose="020B0502020202020204"/>
                <a:cs typeface="Century Gothic" panose="020B0502020202020204"/>
              </a:rPr>
              <a:t>token</a:t>
            </a:r>
            <a:r>
              <a:rPr sz="1283" spc="-67" dirty="0">
                <a:solidFill>
                  <a:srgbClr val="4D4D4D"/>
                </a:solidFill>
                <a:latin typeface="Century Gothic" panose="020B0502020202020204"/>
                <a:cs typeface="Century Gothic" panose="020B0502020202020204"/>
              </a:rPr>
              <a:t> </a:t>
            </a:r>
            <a:r>
              <a:rPr sz="1283" spc="-22" dirty="0">
                <a:solidFill>
                  <a:srgbClr val="4D4D4D"/>
                </a:solidFill>
                <a:latin typeface="Century Gothic" panose="020B0502020202020204"/>
                <a:cs typeface="Century Gothic" panose="020B0502020202020204"/>
              </a:rPr>
              <a:t>serves</a:t>
            </a:r>
            <a:r>
              <a:rPr sz="1283" spc="-71" dirty="0">
                <a:solidFill>
                  <a:srgbClr val="4D4D4D"/>
                </a:solidFill>
                <a:latin typeface="Century Gothic" panose="020B0502020202020204"/>
                <a:cs typeface="Century Gothic" panose="020B0502020202020204"/>
              </a:rPr>
              <a:t> </a:t>
            </a:r>
            <a:r>
              <a:rPr sz="1283" spc="-29" dirty="0">
                <a:solidFill>
                  <a:srgbClr val="4D4D4D"/>
                </a:solidFill>
                <a:latin typeface="Century Gothic" panose="020B0502020202020204"/>
                <a:cs typeface="Century Gothic" panose="020B0502020202020204"/>
              </a:rPr>
              <a:t>3</a:t>
            </a:r>
            <a:r>
              <a:rPr sz="1283" spc="-67" dirty="0">
                <a:solidFill>
                  <a:srgbClr val="4D4D4D"/>
                </a:solidFill>
                <a:latin typeface="Century Gothic" panose="020B0502020202020204"/>
                <a:cs typeface="Century Gothic" panose="020B0502020202020204"/>
              </a:rPr>
              <a:t> </a:t>
            </a:r>
            <a:r>
              <a:rPr sz="1283" spc="-22" dirty="0">
                <a:solidFill>
                  <a:srgbClr val="4D4D4D"/>
                </a:solidFill>
                <a:latin typeface="Century Gothic" panose="020B0502020202020204"/>
                <a:cs typeface="Century Gothic" panose="020B0502020202020204"/>
              </a:rPr>
              <a:t>distinct</a:t>
            </a:r>
            <a:r>
              <a:rPr sz="1283" spc="-71" dirty="0">
                <a:solidFill>
                  <a:srgbClr val="4D4D4D"/>
                </a:solidFill>
                <a:latin typeface="Century Gothic" panose="020B0502020202020204"/>
                <a:cs typeface="Century Gothic" panose="020B0502020202020204"/>
              </a:rPr>
              <a:t> </a:t>
            </a:r>
            <a:r>
              <a:rPr sz="1283" spc="-48" dirty="0">
                <a:solidFill>
                  <a:srgbClr val="4D4D4D"/>
                </a:solidFill>
                <a:latin typeface="Century Gothic" panose="020B0502020202020204"/>
                <a:cs typeface="Century Gothic" panose="020B0502020202020204"/>
              </a:rPr>
              <a:t>purposes</a:t>
            </a:r>
            <a:r>
              <a:rPr lang="en-US" sz="1283" spc="-48" dirty="0">
                <a:solidFill>
                  <a:srgbClr val="4D4D4D"/>
                </a:solidFill>
                <a:latin typeface="Century Gothic" panose="020B0502020202020204"/>
                <a:cs typeface="Century Gothic" panose="020B0502020202020204"/>
              </a:rPr>
              <a:t>:</a:t>
            </a:r>
          </a:p>
          <a:p>
            <a:pPr marL="8145" marR="3258" defTabSz="586405">
              <a:lnSpc>
                <a:spcPct val="108000"/>
              </a:lnSpc>
              <a:spcBef>
                <a:spcPts val="64"/>
              </a:spcBef>
            </a:pPr>
            <a:r>
              <a:rPr lang="en-US" sz="1283" spc="-48" dirty="0">
                <a:solidFill>
                  <a:srgbClr val="4D4D4D"/>
                </a:solidFill>
                <a:latin typeface="Century Gothic" panose="020B0502020202020204"/>
                <a:cs typeface="Century Gothic" panose="020B0502020202020204"/>
              </a:rPr>
              <a:t>incentivises </a:t>
            </a:r>
          </a:p>
        </p:txBody>
      </p:sp>
      <p:sp>
        <p:nvSpPr>
          <p:cNvPr id="236" name="object 236"/>
          <p:cNvSpPr/>
          <p:nvPr/>
        </p:nvSpPr>
        <p:spPr>
          <a:xfrm>
            <a:off x="6041328" y="3399718"/>
            <a:ext cx="49634" cy="49643"/>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37" name="object 237"/>
          <p:cNvSpPr/>
          <p:nvPr/>
        </p:nvSpPr>
        <p:spPr>
          <a:xfrm>
            <a:off x="6041328" y="4619181"/>
            <a:ext cx="49634" cy="49643"/>
          </a:xfrm>
          <a:prstGeom prst="rect">
            <a:avLst/>
          </a:prstGeom>
          <a:blipFill>
            <a:blip r:embed="rId1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38" name="object 238"/>
          <p:cNvSpPr/>
          <p:nvPr/>
        </p:nvSpPr>
        <p:spPr>
          <a:xfrm>
            <a:off x="6041328" y="5733170"/>
            <a:ext cx="49634" cy="49643"/>
          </a:xfrm>
          <a:prstGeom prst="rect">
            <a:avLst/>
          </a:prstGeom>
          <a:blipFill>
            <a:blip r:embed="rId1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39" name="object 239"/>
          <p:cNvSpPr/>
          <p:nvPr/>
        </p:nvSpPr>
        <p:spPr>
          <a:xfrm>
            <a:off x="3672894" y="5996614"/>
            <a:ext cx="146445" cy="194592"/>
          </a:xfrm>
          <a:prstGeom prst="rect">
            <a:avLst/>
          </a:prstGeom>
          <a:blipFill>
            <a:blip r:embed="rId1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40" name="object 240"/>
          <p:cNvSpPr/>
          <p:nvPr/>
        </p:nvSpPr>
        <p:spPr>
          <a:xfrm>
            <a:off x="3672895" y="6064676"/>
            <a:ext cx="171450" cy="172672"/>
          </a:xfrm>
          <a:custGeom>
            <a:avLst/>
            <a:gdLst/>
            <a:ahLst/>
            <a:cxnLst/>
            <a:rect l="l" t="t" r="r" b="b"/>
            <a:pathLst>
              <a:path w="267335" h="269240">
                <a:moveTo>
                  <a:pt x="264327" y="0"/>
                </a:moveTo>
                <a:lnTo>
                  <a:pt x="0" y="264327"/>
                </a:lnTo>
                <a:lnTo>
                  <a:pt x="0" y="268981"/>
                </a:lnTo>
                <a:lnTo>
                  <a:pt x="266807" y="2168"/>
                </a:lnTo>
                <a:lnTo>
                  <a:pt x="264327"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1" name="object 241"/>
          <p:cNvSpPr/>
          <p:nvPr/>
        </p:nvSpPr>
        <p:spPr>
          <a:xfrm>
            <a:off x="3672894" y="6088731"/>
            <a:ext cx="193034" cy="194663"/>
          </a:xfrm>
          <a:custGeom>
            <a:avLst/>
            <a:gdLst/>
            <a:ahLst/>
            <a:cxnLst/>
            <a:rect l="l" t="t" r="r" b="b"/>
            <a:pathLst>
              <a:path w="300990" h="303529">
                <a:moveTo>
                  <a:pt x="298498" y="0"/>
                </a:moveTo>
                <a:lnTo>
                  <a:pt x="0" y="298505"/>
                </a:lnTo>
                <a:lnTo>
                  <a:pt x="0" y="303160"/>
                </a:lnTo>
                <a:lnTo>
                  <a:pt x="300638" y="2508"/>
                </a:lnTo>
                <a:lnTo>
                  <a:pt x="300383" y="2134"/>
                </a:lnTo>
                <a:lnTo>
                  <a:pt x="29849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2" name="object 242"/>
          <p:cNvSpPr/>
          <p:nvPr/>
        </p:nvSpPr>
        <p:spPr>
          <a:xfrm>
            <a:off x="3672895" y="6116013"/>
            <a:ext cx="211360" cy="213396"/>
          </a:xfrm>
          <a:custGeom>
            <a:avLst/>
            <a:gdLst/>
            <a:ahLst/>
            <a:cxnLst/>
            <a:rect l="l" t="t" r="r" b="b"/>
            <a:pathLst>
              <a:path w="329565" h="332740">
                <a:moveTo>
                  <a:pt x="327648" y="0"/>
                </a:moveTo>
                <a:lnTo>
                  <a:pt x="0" y="327663"/>
                </a:lnTo>
                <a:lnTo>
                  <a:pt x="0" y="332312"/>
                </a:lnTo>
                <a:lnTo>
                  <a:pt x="329231" y="3065"/>
                </a:lnTo>
                <a:lnTo>
                  <a:pt x="327648"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3" name="object 243"/>
          <p:cNvSpPr/>
          <p:nvPr/>
        </p:nvSpPr>
        <p:spPr>
          <a:xfrm>
            <a:off x="3672895" y="6146926"/>
            <a:ext cx="226021" cy="228464"/>
          </a:xfrm>
          <a:custGeom>
            <a:avLst/>
            <a:gdLst/>
            <a:ahLst/>
            <a:cxnLst/>
            <a:rect l="l" t="t" r="r" b="b"/>
            <a:pathLst>
              <a:path w="352425" h="356234">
                <a:moveTo>
                  <a:pt x="351140" y="0"/>
                </a:moveTo>
                <a:lnTo>
                  <a:pt x="0" y="351140"/>
                </a:lnTo>
                <a:lnTo>
                  <a:pt x="0" y="355789"/>
                </a:lnTo>
                <a:lnTo>
                  <a:pt x="352399" y="3390"/>
                </a:lnTo>
                <a:lnTo>
                  <a:pt x="351140"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4" name="object 244"/>
          <p:cNvSpPr/>
          <p:nvPr/>
        </p:nvSpPr>
        <p:spPr>
          <a:xfrm>
            <a:off x="3672894" y="6181770"/>
            <a:ext cx="237016" cy="239460"/>
          </a:xfrm>
          <a:custGeom>
            <a:avLst/>
            <a:gdLst/>
            <a:ahLst/>
            <a:cxnLst/>
            <a:rect l="l" t="t" r="r" b="b"/>
            <a:pathLst>
              <a:path w="369570" h="373379">
                <a:moveTo>
                  <a:pt x="368492" y="0"/>
                </a:moveTo>
                <a:lnTo>
                  <a:pt x="0" y="368484"/>
                </a:lnTo>
                <a:lnTo>
                  <a:pt x="0" y="373142"/>
                </a:lnTo>
                <a:lnTo>
                  <a:pt x="369393" y="3748"/>
                </a:lnTo>
                <a:lnTo>
                  <a:pt x="368492"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5" name="object 245"/>
          <p:cNvSpPr/>
          <p:nvPr/>
        </p:nvSpPr>
        <p:spPr>
          <a:xfrm>
            <a:off x="3672895" y="6221339"/>
            <a:ext cx="243125" cy="245976"/>
          </a:xfrm>
          <a:custGeom>
            <a:avLst/>
            <a:gdLst/>
            <a:ahLst/>
            <a:cxnLst/>
            <a:rect l="l" t="t" r="r" b="b"/>
            <a:pathLst>
              <a:path w="379095" h="383540">
                <a:moveTo>
                  <a:pt x="378489" y="0"/>
                </a:moveTo>
                <a:lnTo>
                  <a:pt x="0" y="378480"/>
                </a:lnTo>
                <a:lnTo>
                  <a:pt x="0" y="383139"/>
                </a:lnTo>
                <a:lnTo>
                  <a:pt x="378980" y="4158"/>
                </a:lnTo>
                <a:lnTo>
                  <a:pt x="378489"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6" name="object 246"/>
          <p:cNvSpPr/>
          <p:nvPr/>
        </p:nvSpPr>
        <p:spPr>
          <a:xfrm>
            <a:off x="3703356" y="6268791"/>
            <a:ext cx="210953" cy="210953"/>
          </a:xfrm>
          <a:custGeom>
            <a:avLst/>
            <a:gdLst/>
            <a:ahLst/>
            <a:cxnLst/>
            <a:rect l="l" t="t" r="r" b="b"/>
            <a:pathLst>
              <a:path w="328930" h="328929">
                <a:moveTo>
                  <a:pt x="328683" y="0"/>
                </a:moveTo>
                <a:lnTo>
                  <a:pt x="0" y="328683"/>
                </a:lnTo>
                <a:lnTo>
                  <a:pt x="1049" y="328620"/>
                </a:lnTo>
                <a:lnTo>
                  <a:pt x="5587" y="327754"/>
                </a:lnTo>
                <a:lnTo>
                  <a:pt x="328060" y="5273"/>
                </a:lnTo>
                <a:lnTo>
                  <a:pt x="328683"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7" name="object 247"/>
          <p:cNvSpPr/>
          <p:nvPr/>
        </p:nvSpPr>
        <p:spPr>
          <a:xfrm>
            <a:off x="3765466" y="6330918"/>
            <a:ext cx="132762" cy="132762"/>
          </a:xfrm>
          <a:custGeom>
            <a:avLst/>
            <a:gdLst/>
            <a:ahLst/>
            <a:cxnLst/>
            <a:rect l="l" t="t" r="r" b="b"/>
            <a:pathLst>
              <a:path w="207010" h="207009">
                <a:moveTo>
                  <a:pt x="206657" y="0"/>
                </a:moveTo>
                <a:lnTo>
                  <a:pt x="0" y="206653"/>
                </a:lnTo>
                <a:lnTo>
                  <a:pt x="9014" y="202304"/>
                </a:lnTo>
                <a:lnTo>
                  <a:pt x="203910" y="7403"/>
                </a:lnTo>
                <a:lnTo>
                  <a:pt x="206657"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8" name="object 248"/>
          <p:cNvSpPr/>
          <p:nvPr/>
        </p:nvSpPr>
        <p:spPr>
          <a:xfrm>
            <a:off x="5658455" y="5178731"/>
            <a:ext cx="212174" cy="212174"/>
          </a:xfrm>
          <a:custGeom>
            <a:avLst/>
            <a:gdLst/>
            <a:ahLst/>
            <a:cxnLst/>
            <a:rect l="l" t="t" r="r" b="b"/>
            <a:pathLst>
              <a:path w="330835" h="330834">
                <a:moveTo>
                  <a:pt x="165176" y="0"/>
                </a:moveTo>
                <a:lnTo>
                  <a:pt x="121261" y="5900"/>
                </a:lnTo>
                <a:lnTo>
                  <a:pt x="81803" y="22551"/>
                </a:lnTo>
                <a:lnTo>
                  <a:pt x="48374" y="48380"/>
                </a:lnTo>
                <a:lnTo>
                  <a:pt x="22548" y="81812"/>
                </a:lnTo>
                <a:lnTo>
                  <a:pt x="5899" y="121273"/>
                </a:lnTo>
                <a:lnTo>
                  <a:pt x="0" y="165188"/>
                </a:lnTo>
                <a:lnTo>
                  <a:pt x="5899" y="209103"/>
                </a:lnTo>
                <a:lnTo>
                  <a:pt x="22548" y="248562"/>
                </a:lnTo>
                <a:lnTo>
                  <a:pt x="48374" y="281992"/>
                </a:lnTo>
                <a:lnTo>
                  <a:pt x="81803" y="307820"/>
                </a:lnTo>
                <a:lnTo>
                  <a:pt x="121261" y="324473"/>
                </a:lnTo>
                <a:lnTo>
                  <a:pt x="165176" y="330377"/>
                </a:lnTo>
                <a:lnTo>
                  <a:pt x="203052" y="325285"/>
                </a:lnTo>
                <a:lnTo>
                  <a:pt x="165176" y="325285"/>
                </a:lnTo>
                <a:lnTo>
                  <a:pt x="132907" y="322034"/>
                </a:lnTo>
                <a:lnTo>
                  <a:pt x="75665" y="297949"/>
                </a:lnTo>
                <a:lnTo>
                  <a:pt x="32413" y="254700"/>
                </a:lnTo>
                <a:lnTo>
                  <a:pt x="8320" y="197458"/>
                </a:lnTo>
                <a:lnTo>
                  <a:pt x="5067" y="165188"/>
                </a:lnTo>
                <a:lnTo>
                  <a:pt x="8320" y="132919"/>
                </a:lnTo>
                <a:lnTo>
                  <a:pt x="32413" y="75672"/>
                </a:lnTo>
                <a:lnTo>
                  <a:pt x="75665" y="32422"/>
                </a:lnTo>
                <a:lnTo>
                  <a:pt x="132907" y="8337"/>
                </a:lnTo>
                <a:lnTo>
                  <a:pt x="165176" y="5080"/>
                </a:lnTo>
                <a:lnTo>
                  <a:pt x="202986" y="5080"/>
                </a:lnTo>
                <a:lnTo>
                  <a:pt x="165176" y="0"/>
                </a:lnTo>
                <a:close/>
              </a:path>
              <a:path w="330835" h="330834">
                <a:moveTo>
                  <a:pt x="202986" y="5080"/>
                </a:moveTo>
                <a:lnTo>
                  <a:pt x="165176" y="5080"/>
                </a:lnTo>
                <a:lnTo>
                  <a:pt x="197447" y="8337"/>
                </a:lnTo>
                <a:lnTo>
                  <a:pt x="227499" y="17665"/>
                </a:lnTo>
                <a:lnTo>
                  <a:pt x="278383" y="51968"/>
                </a:lnTo>
                <a:lnTo>
                  <a:pt x="312702" y="102868"/>
                </a:lnTo>
                <a:lnTo>
                  <a:pt x="325285" y="165188"/>
                </a:lnTo>
                <a:lnTo>
                  <a:pt x="322032" y="197458"/>
                </a:lnTo>
                <a:lnTo>
                  <a:pt x="297938" y="254700"/>
                </a:lnTo>
                <a:lnTo>
                  <a:pt x="254692" y="297949"/>
                </a:lnTo>
                <a:lnTo>
                  <a:pt x="197447" y="322034"/>
                </a:lnTo>
                <a:lnTo>
                  <a:pt x="165176" y="325285"/>
                </a:lnTo>
                <a:lnTo>
                  <a:pt x="203052" y="325285"/>
                </a:lnTo>
                <a:lnTo>
                  <a:pt x="248552" y="307820"/>
                </a:lnTo>
                <a:lnTo>
                  <a:pt x="281984" y="281992"/>
                </a:lnTo>
                <a:lnTo>
                  <a:pt x="307813" y="248562"/>
                </a:lnTo>
                <a:lnTo>
                  <a:pt x="324464" y="209103"/>
                </a:lnTo>
                <a:lnTo>
                  <a:pt x="330365" y="165188"/>
                </a:lnTo>
                <a:lnTo>
                  <a:pt x="324464" y="121273"/>
                </a:lnTo>
                <a:lnTo>
                  <a:pt x="307813" y="81812"/>
                </a:lnTo>
                <a:lnTo>
                  <a:pt x="281984" y="48380"/>
                </a:lnTo>
                <a:lnTo>
                  <a:pt x="248552" y="22551"/>
                </a:lnTo>
                <a:lnTo>
                  <a:pt x="209091" y="5900"/>
                </a:lnTo>
                <a:lnTo>
                  <a:pt x="202986" y="508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49" name="object 249"/>
          <p:cNvSpPr/>
          <p:nvPr/>
        </p:nvSpPr>
        <p:spPr>
          <a:xfrm>
            <a:off x="4178936" y="4267984"/>
            <a:ext cx="162804" cy="162187"/>
          </a:xfrm>
          <a:prstGeom prst="rect">
            <a:avLst/>
          </a:prstGeom>
          <a:blipFill>
            <a:blip r:embed="rId1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50" name="object 250"/>
          <p:cNvSpPr/>
          <p:nvPr/>
        </p:nvSpPr>
        <p:spPr>
          <a:xfrm>
            <a:off x="4192920" y="4282145"/>
            <a:ext cx="164119" cy="164119"/>
          </a:xfrm>
          <a:custGeom>
            <a:avLst/>
            <a:gdLst/>
            <a:ahLst/>
            <a:cxnLst/>
            <a:rect l="l" t="t" r="r" b="b"/>
            <a:pathLst>
              <a:path w="255905" h="255904">
                <a:moveTo>
                  <a:pt x="250795" y="0"/>
                </a:moveTo>
                <a:lnTo>
                  <a:pt x="0" y="250795"/>
                </a:lnTo>
                <a:lnTo>
                  <a:pt x="2077" y="255906"/>
                </a:lnTo>
                <a:lnTo>
                  <a:pt x="255505" y="2478"/>
                </a:lnTo>
                <a:lnTo>
                  <a:pt x="250795"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1" name="object 251"/>
          <p:cNvSpPr/>
          <p:nvPr/>
        </p:nvSpPr>
        <p:spPr>
          <a:xfrm>
            <a:off x="4202051" y="4290702"/>
            <a:ext cx="168599" cy="168599"/>
          </a:xfrm>
          <a:custGeom>
            <a:avLst/>
            <a:gdLst/>
            <a:ahLst/>
            <a:cxnLst/>
            <a:rect l="l" t="t" r="r" b="b"/>
            <a:pathLst>
              <a:path w="262890" h="262890">
                <a:moveTo>
                  <a:pt x="258526" y="0"/>
                </a:moveTo>
                <a:lnTo>
                  <a:pt x="0" y="258514"/>
                </a:lnTo>
                <a:lnTo>
                  <a:pt x="3111" y="262591"/>
                </a:lnTo>
                <a:lnTo>
                  <a:pt x="262483" y="3231"/>
                </a:lnTo>
                <a:lnTo>
                  <a:pt x="25852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2" name="object 252"/>
          <p:cNvSpPr/>
          <p:nvPr/>
        </p:nvSpPr>
        <p:spPr>
          <a:xfrm>
            <a:off x="4211853" y="4300879"/>
            <a:ext cx="171043" cy="171043"/>
          </a:xfrm>
          <a:custGeom>
            <a:avLst/>
            <a:gdLst/>
            <a:ahLst/>
            <a:cxnLst/>
            <a:rect l="l" t="t" r="r" b="b"/>
            <a:pathLst>
              <a:path w="266700" h="266700">
                <a:moveTo>
                  <a:pt x="262672" y="0"/>
                </a:moveTo>
                <a:lnTo>
                  <a:pt x="0" y="262672"/>
                </a:lnTo>
                <a:lnTo>
                  <a:pt x="2878" y="266444"/>
                </a:lnTo>
                <a:lnTo>
                  <a:pt x="3183" y="266677"/>
                </a:lnTo>
                <a:lnTo>
                  <a:pt x="266567" y="3293"/>
                </a:lnTo>
                <a:lnTo>
                  <a:pt x="266340" y="2995"/>
                </a:lnTo>
                <a:lnTo>
                  <a:pt x="262672"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3" name="object 253"/>
          <p:cNvSpPr/>
          <p:nvPr/>
        </p:nvSpPr>
        <p:spPr>
          <a:xfrm>
            <a:off x="4224121" y="4313218"/>
            <a:ext cx="168599" cy="168599"/>
          </a:xfrm>
          <a:custGeom>
            <a:avLst/>
            <a:gdLst/>
            <a:ahLst/>
            <a:cxnLst/>
            <a:rect l="l" t="t" r="r" b="b"/>
            <a:pathLst>
              <a:path w="262890" h="262890">
                <a:moveTo>
                  <a:pt x="259606" y="0"/>
                </a:moveTo>
                <a:lnTo>
                  <a:pt x="0" y="259606"/>
                </a:lnTo>
                <a:lnTo>
                  <a:pt x="4077" y="262717"/>
                </a:lnTo>
                <a:lnTo>
                  <a:pt x="262717" y="4076"/>
                </a:lnTo>
                <a:lnTo>
                  <a:pt x="25960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4" name="object 254"/>
          <p:cNvSpPr/>
          <p:nvPr/>
        </p:nvSpPr>
        <p:spPr>
          <a:xfrm>
            <a:off x="4236962" y="4326059"/>
            <a:ext cx="165749" cy="165341"/>
          </a:xfrm>
          <a:custGeom>
            <a:avLst/>
            <a:gdLst/>
            <a:ahLst/>
            <a:cxnLst/>
            <a:rect l="l" t="t" r="r" b="b"/>
            <a:pathLst>
              <a:path w="258444" h="257809">
                <a:moveTo>
                  <a:pt x="254863" y="0"/>
                </a:moveTo>
                <a:lnTo>
                  <a:pt x="0" y="254863"/>
                </a:lnTo>
                <a:lnTo>
                  <a:pt x="3453" y="257498"/>
                </a:lnTo>
                <a:lnTo>
                  <a:pt x="4235" y="257816"/>
                </a:lnTo>
                <a:lnTo>
                  <a:pt x="257817" y="4233"/>
                </a:lnTo>
                <a:lnTo>
                  <a:pt x="257503" y="3459"/>
                </a:lnTo>
                <a:lnTo>
                  <a:pt x="254863"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5" name="object 255"/>
          <p:cNvSpPr/>
          <p:nvPr/>
        </p:nvSpPr>
        <p:spPr>
          <a:xfrm>
            <a:off x="4252495" y="4341591"/>
            <a:ext cx="164489" cy="164487"/>
          </a:xfrm>
          <a:prstGeom prst="rect">
            <a:avLst/>
          </a:prstGeom>
          <a:blipFill>
            <a:blip r:embed="rId1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56" name="object 256"/>
          <p:cNvSpPr/>
          <p:nvPr/>
        </p:nvSpPr>
        <p:spPr>
          <a:xfrm>
            <a:off x="3672895" y="3153897"/>
            <a:ext cx="345343" cy="477291"/>
          </a:xfrm>
          <a:custGeom>
            <a:avLst/>
            <a:gdLst/>
            <a:ahLst/>
            <a:cxnLst/>
            <a:rect l="l" t="t" r="r" b="b"/>
            <a:pathLst>
              <a:path w="538480" h="744220">
                <a:moveTo>
                  <a:pt x="0" y="697751"/>
                </a:moveTo>
                <a:lnTo>
                  <a:pt x="0" y="703810"/>
                </a:lnTo>
                <a:lnTo>
                  <a:pt x="32206" y="718584"/>
                </a:lnTo>
                <a:lnTo>
                  <a:pt x="75041" y="732255"/>
                </a:lnTo>
                <a:lnTo>
                  <a:pt x="119954" y="740713"/>
                </a:lnTo>
                <a:lnTo>
                  <a:pt x="166596" y="743610"/>
                </a:lnTo>
                <a:lnTo>
                  <a:pt x="213232" y="740713"/>
                </a:lnTo>
                <a:lnTo>
                  <a:pt x="224824" y="738530"/>
                </a:lnTo>
                <a:lnTo>
                  <a:pt x="166596" y="738530"/>
                </a:lnTo>
                <a:lnTo>
                  <a:pt x="116828" y="735183"/>
                </a:lnTo>
                <a:lnTo>
                  <a:pt x="69099" y="725433"/>
                </a:lnTo>
                <a:lnTo>
                  <a:pt x="23843" y="709715"/>
                </a:lnTo>
                <a:lnTo>
                  <a:pt x="0" y="697751"/>
                </a:lnTo>
                <a:close/>
              </a:path>
              <a:path w="538480" h="744220">
                <a:moveTo>
                  <a:pt x="224824" y="5080"/>
                </a:moveTo>
                <a:lnTo>
                  <a:pt x="166596" y="5080"/>
                </a:lnTo>
                <a:lnTo>
                  <a:pt x="216358" y="8426"/>
                </a:lnTo>
                <a:lnTo>
                  <a:pt x="264084" y="18176"/>
                </a:lnTo>
                <a:lnTo>
                  <a:pt x="309337" y="33893"/>
                </a:lnTo>
                <a:lnTo>
                  <a:pt x="351683" y="55140"/>
                </a:lnTo>
                <a:lnTo>
                  <a:pt x="390684" y="81482"/>
                </a:lnTo>
                <a:lnTo>
                  <a:pt x="425904" y="112483"/>
                </a:lnTo>
                <a:lnTo>
                  <a:pt x="456906" y="147708"/>
                </a:lnTo>
                <a:lnTo>
                  <a:pt x="483251" y="186711"/>
                </a:lnTo>
                <a:lnTo>
                  <a:pt x="504501" y="229057"/>
                </a:lnTo>
                <a:lnTo>
                  <a:pt x="520221" y="274311"/>
                </a:lnTo>
                <a:lnTo>
                  <a:pt x="529973" y="322038"/>
                </a:lnTo>
                <a:lnTo>
                  <a:pt x="533321" y="371805"/>
                </a:lnTo>
                <a:lnTo>
                  <a:pt x="529973" y="421571"/>
                </a:lnTo>
                <a:lnTo>
                  <a:pt x="520221" y="469298"/>
                </a:lnTo>
                <a:lnTo>
                  <a:pt x="504501" y="514551"/>
                </a:lnTo>
                <a:lnTo>
                  <a:pt x="483251" y="556895"/>
                </a:lnTo>
                <a:lnTo>
                  <a:pt x="456906" y="595894"/>
                </a:lnTo>
                <a:lnTo>
                  <a:pt x="425904" y="631113"/>
                </a:lnTo>
                <a:lnTo>
                  <a:pt x="390684" y="662120"/>
                </a:lnTo>
                <a:lnTo>
                  <a:pt x="351683" y="688466"/>
                </a:lnTo>
                <a:lnTo>
                  <a:pt x="309337" y="709715"/>
                </a:lnTo>
                <a:lnTo>
                  <a:pt x="264084" y="725433"/>
                </a:lnTo>
                <a:lnTo>
                  <a:pt x="216358" y="735183"/>
                </a:lnTo>
                <a:lnTo>
                  <a:pt x="166596" y="738530"/>
                </a:lnTo>
                <a:lnTo>
                  <a:pt x="224824" y="738530"/>
                </a:lnTo>
                <a:lnTo>
                  <a:pt x="300973" y="718584"/>
                </a:lnTo>
                <a:lnTo>
                  <a:pt x="341379" y="700048"/>
                </a:lnTo>
                <a:lnTo>
                  <a:pt x="379012" y="676996"/>
                </a:lnTo>
                <a:lnTo>
                  <a:pt x="413523" y="649776"/>
                </a:lnTo>
                <a:lnTo>
                  <a:pt x="444563" y="618737"/>
                </a:lnTo>
                <a:lnTo>
                  <a:pt x="471783" y="584227"/>
                </a:lnTo>
                <a:lnTo>
                  <a:pt x="494836" y="546594"/>
                </a:lnTo>
                <a:lnTo>
                  <a:pt x="513373" y="506187"/>
                </a:lnTo>
                <a:lnTo>
                  <a:pt x="527045" y="463354"/>
                </a:lnTo>
                <a:lnTo>
                  <a:pt x="535504" y="418444"/>
                </a:lnTo>
                <a:lnTo>
                  <a:pt x="538401" y="371805"/>
                </a:lnTo>
                <a:lnTo>
                  <a:pt x="535504" y="325165"/>
                </a:lnTo>
                <a:lnTo>
                  <a:pt x="527045" y="280255"/>
                </a:lnTo>
                <a:lnTo>
                  <a:pt x="513373" y="237422"/>
                </a:lnTo>
                <a:lnTo>
                  <a:pt x="494836" y="197015"/>
                </a:lnTo>
                <a:lnTo>
                  <a:pt x="471783" y="159383"/>
                </a:lnTo>
                <a:lnTo>
                  <a:pt x="444563" y="124872"/>
                </a:lnTo>
                <a:lnTo>
                  <a:pt x="413523" y="93833"/>
                </a:lnTo>
                <a:lnTo>
                  <a:pt x="379012" y="66614"/>
                </a:lnTo>
                <a:lnTo>
                  <a:pt x="341379" y="43562"/>
                </a:lnTo>
                <a:lnTo>
                  <a:pt x="300973" y="25026"/>
                </a:lnTo>
                <a:lnTo>
                  <a:pt x="258141" y="11355"/>
                </a:lnTo>
                <a:lnTo>
                  <a:pt x="224824" y="5080"/>
                </a:lnTo>
                <a:close/>
              </a:path>
              <a:path w="538480" h="744220">
                <a:moveTo>
                  <a:pt x="166596" y="0"/>
                </a:moveTo>
                <a:lnTo>
                  <a:pt x="119954" y="2896"/>
                </a:lnTo>
                <a:lnTo>
                  <a:pt x="75041" y="11355"/>
                </a:lnTo>
                <a:lnTo>
                  <a:pt x="32206" y="25026"/>
                </a:lnTo>
                <a:lnTo>
                  <a:pt x="0" y="39799"/>
                </a:lnTo>
                <a:lnTo>
                  <a:pt x="0" y="45856"/>
                </a:lnTo>
                <a:lnTo>
                  <a:pt x="23843" y="33893"/>
                </a:lnTo>
                <a:lnTo>
                  <a:pt x="69099" y="18176"/>
                </a:lnTo>
                <a:lnTo>
                  <a:pt x="116828" y="8426"/>
                </a:lnTo>
                <a:lnTo>
                  <a:pt x="166596" y="5080"/>
                </a:lnTo>
                <a:lnTo>
                  <a:pt x="224824" y="5080"/>
                </a:lnTo>
                <a:lnTo>
                  <a:pt x="213232" y="2896"/>
                </a:lnTo>
                <a:lnTo>
                  <a:pt x="166596" y="0"/>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7" name="object 257"/>
          <p:cNvSpPr/>
          <p:nvPr/>
        </p:nvSpPr>
        <p:spPr>
          <a:xfrm>
            <a:off x="5416485" y="2645586"/>
            <a:ext cx="333941" cy="333941"/>
          </a:xfrm>
          <a:custGeom>
            <a:avLst/>
            <a:gdLst/>
            <a:ahLst/>
            <a:cxnLst/>
            <a:rect l="l" t="t" r="r" b="b"/>
            <a:pathLst>
              <a:path w="520700" h="520700">
                <a:moveTo>
                  <a:pt x="260261" y="0"/>
                </a:moveTo>
                <a:lnTo>
                  <a:pt x="213478" y="4196"/>
                </a:lnTo>
                <a:lnTo>
                  <a:pt x="169447" y="16289"/>
                </a:lnTo>
                <a:lnTo>
                  <a:pt x="128902" y="35542"/>
                </a:lnTo>
                <a:lnTo>
                  <a:pt x="92578" y="61220"/>
                </a:lnTo>
                <a:lnTo>
                  <a:pt x="61210" y="92589"/>
                </a:lnTo>
                <a:lnTo>
                  <a:pt x="35533" y="128914"/>
                </a:lnTo>
                <a:lnTo>
                  <a:pt x="16282" y="169459"/>
                </a:lnTo>
                <a:lnTo>
                  <a:pt x="4193" y="213491"/>
                </a:lnTo>
                <a:lnTo>
                  <a:pt x="0" y="260273"/>
                </a:lnTo>
                <a:lnTo>
                  <a:pt x="4193" y="307056"/>
                </a:lnTo>
                <a:lnTo>
                  <a:pt x="16282" y="351087"/>
                </a:lnTo>
                <a:lnTo>
                  <a:pt x="35533" y="391632"/>
                </a:lnTo>
                <a:lnTo>
                  <a:pt x="61210" y="427956"/>
                </a:lnTo>
                <a:lnTo>
                  <a:pt x="92578" y="459324"/>
                </a:lnTo>
                <a:lnTo>
                  <a:pt x="128902" y="485001"/>
                </a:lnTo>
                <a:lnTo>
                  <a:pt x="169447" y="504252"/>
                </a:lnTo>
                <a:lnTo>
                  <a:pt x="213478" y="516341"/>
                </a:lnTo>
                <a:lnTo>
                  <a:pt x="260261" y="520534"/>
                </a:lnTo>
                <a:lnTo>
                  <a:pt x="299938" y="516978"/>
                </a:lnTo>
                <a:lnTo>
                  <a:pt x="260261" y="516978"/>
                </a:lnTo>
                <a:lnTo>
                  <a:pt x="208524" y="511764"/>
                </a:lnTo>
                <a:lnTo>
                  <a:pt x="160337" y="496808"/>
                </a:lnTo>
                <a:lnTo>
                  <a:pt x="116732" y="473141"/>
                </a:lnTo>
                <a:lnTo>
                  <a:pt x="78740" y="441794"/>
                </a:lnTo>
                <a:lnTo>
                  <a:pt x="47393" y="403802"/>
                </a:lnTo>
                <a:lnTo>
                  <a:pt x="23726" y="360197"/>
                </a:lnTo>
                <a:lnTo>
                  <a:pt x="8770" y="312010"/>
                </a:lnTo>
                <a:lnTo>
                  <a:pt x="3556" y="260273"/>
                </a:lnTo>
                <a:lnTo>
                  <a:pt x="8770" y="208536"/>
                </a:lnTo>
                <a:lnTo>
                  <a:pt x="23726" y="160350"/>
                </a:lnTo>
                <a:lnTo>
                  <a:pt x="47393" y="116745"/>
                </a:lnTo>
                <a:lnTo>
                  <a:pt x="78740" y="78752"/>
                </a:lnTo>
                <a:lnTo>
                  <a:pt x="116732" y="47406"/>
                </a:lnTo>
                <a:lnTo>
                  <a:pt x="160337" y="23739"/>
                </a:lnTo>
                <a:lnTo>
                  <a:pt x="208524" y="8783"/>
                </a:lnTo>
                <a:lnTo>
                  <a:pt x="260261" y="3568"/>
                </a:lnTo>
                <a:lnTo>
                  <a:pt x="300043" y="3568"/>
                </a:lnTo>
                <a:lnTo>
                  <a:pt x="260261" y="0"/>
                </a:lnTo>
                <a:close/>
              </a:path>
              <a:path w="520700" h="520700">
                <a:moveTo>
                  <a:pt x="300043" y="3568"/>
                </a:moveTo>
                <a:lnTo>
                  <a:pt x="260261" y="3568"/>
                </a:lnTo>
                <a:lnTo>
                  <a:pt x="312003" y="8783"/>
                </a:lnTo>
                <a:lnTo>
                  <a:pt x="360189" y="23739"/>
                </a:lnTo>
                <a:lnTo>
                  <a:pt x="403791" y="47406"/>
                </a:lnTo>
                <a:lnTo>
                  <a:pt x="441782" y="78752"/>
                </a:lnTo>
                <a:lnTo>
                  <a:pt x="473130" y="116745"/>
                </a:lnTo>
                <a:lnTo>
                  <a:pt x="496801" y="160350"/>
                </a:lnTo>
                <a:lnTo>
                  <a:pt x="511762" y="208536"/>
                </a:lnTo>
                <a:lnTo>
                  <a:pt x="516978" y="260273"/>
                </a:lnTo>
                <a:lnTo>
                  <a:pt x="511762" y="312010"/>
                </a:lnTo>
                <a:lnTo>
                  <a:pt x="496801" y="360197"/>
                </a:lnTo>
                <a:lnTo>
                  <a:pt x="473130" y="403802"/>
                </a:lnTo>
                <a:lnTo>
                  <a:pt x="441782" y="441794"/>
                </a:lnTo>
                <a:lnTo>
                  <a:pt x="403791" y="473141"/>
                </a:lnTo>
                <a:lnTo>
                  <a:pt x="360189" y="496808"/>
                </a:lnTo>
                <a:lnTo>
                  <a:pt x="312003" y="511764"/>
                </a:lnTo>
                <a:lnTo>
                  <a:pt x="260261" y="516978"/>
                </a:lnTo>
                <a:lnTo>
                  <a:pt x="299938" y="516978"/>
                </a:lnTo>
                <a:lnTo>
                  <a:pt x="351081" y="504252"/>
                </a:lnTo>
                <a:lnTo>
                  <a:pt x="391628" y="485001"/>
                </a:lnTo>
                <a:lnTo>
                  <a:pt x="427954" y="459324"/>
                </a:lnTo>
                <a:lnTo>
                  <a:pt x="459323" y="427956"/>
                </a:lnTo>
                <a:lnTo>
                  <a:pt x="485001" y="391632"/>
                </a:lnTo>
                <a:lnTo>
                  <a:pt x="504252" y="351087"/>
                </a:lnTo>
                <a:lnTo>
                  <a:pt x="516341" y="307056"/>
                </a:lnTo>
                <a:lnTo>
                  <a:pt x="520534" y="260273"/>
                </a:lnTo>
                <a:lnTo>
                  <a:pt x="516341" y="213491"/>
                </a:lnTo>
                <a:lnTo>
                  <a:pt x="504252" y="169459"/>
                </a:lnTo>
                <a:lnTo>
                  <a:pt x="485001" y="128914"/>
                </a:lnTo>
                <a:lnTo>
                  <a:pt x="459323" y="92589"/>
                </a:lnTo>
                <a:lnTo>
                  <a:pt x="427954" y="61220"/>
                </a:lnTo>
                <a:lnTo>
                  <a:pt x="391628" y="35542"/>
                </a:lnTo>
                <a:lnTo>
                  <a:pt x="351081" y="16289"/>
                </a:lnTo>
                <a:lnTo>
                  <a:pt x="307047" y="4196"/>
                </a:lnTo>
                <a:lnTo>
                  <a:pt x="300043" y="3568"/>
                </a:lnTo>
                <a:close/>
              </a:path>
            </a:pathLst>
          </a:custGeom>
          <a:solidFill>
            <a:srgbClr val="F7D6D6"/>
          </a:solidFill>
        </p:spPr>
        <p:txBody>
          <a:bodyPr wrap="square" lIns="0" tIns="0" rIns="0" bIns="0" rtlCol="0"/>
          <a:lstStyle/>
          <a:p>
            <a:pPr defTabSz="586405"/>
            <a:endParaRPr sz="1154">
              <a:solidFill>
                <a:prstClr val="black"/>
              </a:solidFill>
              <a:latin typeface="Calibri"/>
            </a:endParaRPr>
          </a:p>
        </p:txBody>
      </p:sp>
      <p:sp>
        <p:nvSpPr>
          <p:cNvPr id="258" name="object 258"/>
          <p:cNvSpPr txBox="1"/>
          <p:nvPr/>
        </p:nvSpPr>
        <p:spPr>
          <a:xfrm>
            <a:off x="4011068" y="6487263"/>
            <a:ext cx="1648119" cy="87157"/>
          </a:xfrm>
          <a:prstGeom prst="rect">
            <a:avLst/>
          </a:prstGeom>
        </p:spPr>
        <p:txBody>
          <a:bodyPr vert="horz" wrap="square" lIns="0" tIns="8145" rIns="0" bIns="0" rtlCol="0">
            <a:spAutoFit/>
          </a:bodyPr>
          <a:lstStyle/>
          <a:p>
            <a:pPr marL="8145" defTabSz="586405">
              <a:spcBef>
                <a:spcPts val="64"/>
              </a:spcBef>
            </a:pPr>
            <a:r>
              <a:rPr sz="513" spc="10" dirty="0">
                <a:solidFill>
                  <a:srgbClr val="544F4F"/>
                </a:solidFill>
                <a:latin typeface="Arial Unicode MS" panose="020B0604020202020204" charset="-122"/>
                <a:cs typeface="Arial Unicode MS" panose="020B0604020202020204" charset="-122"/>
              </a:rPr>
              <a:t>For </a:t>
            </a:r>
            <a:r>
              <a:rPr sz="513" spc="26" dirty="0">
                <a:solidFill>
                  <a:srgbClr val="544F4F"/>
                </a:solidFill>
                <a:latin typeface="Arial Unicode MS" panose="020B0604020202020204" charset="-122"/>
                <a:cs typeface="Arial Unicode MS" panose="020B0604020202020204" charset="-122"/>
              </a:rPr>
              <a:t>further </a:t>
            </a:r>
            <a:r>
              <a:rPr sz="513" spc="16" dirty="0">
                <a:solidFill>
                  <a:srgbClr val="544F4F"/>
                </a:solidFill>
                <a:latin typeface="Arial Unicode MS" panose="020B0604020202020204" charset="-122"/>
                <a:cs typeface="Arial Unicode MS" panose="020B0604020202020204" charset="-122"/>
              </a:rPr>
              <a:t>information </a:t>
            </a:r>
            <a:r>
              <a:rPr sz="513" spc="-3" dirty="0">
                <a:solidFill>
                  <a:srgbClr val="544F4F"/>
                </a:solidFill>
                <a:latin typeface="Arial Unicode MS" panose="020B0604020202020204" charset="-122"/>
                <a:cs typeface="Arial Unicode MS" panose="020B0604020202020204" charset="-122"/>
              </a:rPr>
              <a:t>on </a:t>
            </a:r>
            <a:r>
              <a:rPr sz="513" spc="-22" dirty="0">
                <a:solidFill>
                  <a:srgbClr val="544F4F"/>
                </a:solidFill>
                <a:latin typeface="Arial Unicode MS" panose="020B0604020202020204" charset="-122"/>
                <a:cs typeface="Arial Unicode MS" panose="020B0604020202020204" charset="-122"/>
              </a:rPr>
              <a:t>DOTs, </a:t>
            </a:r>
            <a:r>
              <a:rPr sz="513" spc="3" dirty="0">
                <a:solidFill>
                  <a:srgbClr val="544F4F"/>
                </a:solidFill>
                <a:latin typeface="Arial Unicode MS" panose="020B0604020202020204" charset="-122"/>
                <a:cs typeface="Arial Unicode MS" panose="020B0604020202020204" charset="-122"/>
              </a:rPr>
              <a:t>please </a:t>
            </a:r>
            <a:r>
              <a:rPr sz="513" spc="10" dirty="0">
                <a:solidFill>
                  <a:srgbClr val="544F4F"/>
                </a:solidFill>
                <a:latin typeface="Arial Unicode MS" panose="020B0604020202020204" charset="-122"/>
                <a:cs typeface="Arial Unicode MS" panose="020B0604020202020204" charset="-122"/>
              </a:rPr>
              <a:t>read </a:t>
            </a:r>
            <a:r>
              <a:rPr sz="513" spc="13" dirty="0">
                <a:solidFill>
                  <a:srgbClr val="544F4F"/>
                </a:solidFill>
                <a:latin typeface="Arial Unicode MS" panose="020B0604020202020204" charset="-122"/>
                <a:cs typeface="Arial Unicode MS" panose="020B0604020202020204" charset="-122"/>
              </a:rPr>
              <a:t>our</a:t>
            </a:r>
            <a:r>
              <a:rPr sz="513" spc="-61" dirty="0">
                <a:solidFill>
                  <a:srgbClr val="544F4F"/>
                </a:solidFill>
                <a:latin typeface="Arial Unicode MS" panose="020B0604020202020204" charset="-122"/>
                <a:cs typeface="Arial Unicode MS" panose="020B0604020202020204" charset="-122"/>
              </a:rPr>
              <a:t> </a:t>
            </a:r>
            <a:r>
              <a:rPr sz="513" spc="-22" dirty="0">
                <a:solidFill>
                  <a:srgbClr val="544F4F"/>
                </a:solidFill>
                <a:latin typeface="Arial Unicode MS" panose="020B0604020202020204" charset="-122"/>
                <a:cs typeface="Arial Unicode MS" panose="020B0604020202020204" charset="-122"/>
              </a:rPr>
              <a:t>FAQ.</a:t>
            </a:r>
            <a:endParaRPr sz="513">
              <a:solidFill>
                <a:prstClr val="black"/>
              </a:solidFill>
              <a:latin typeface="Arial Unicode MS" panose="020B0604020202020204" charset="-122"/>
              <a:cs typeface="Arial Unicode MS" panose="020B060402020202020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011070" y="269563"/>
            <a:ext cx="1222956" cy="363578"/>
          </a:xfrm>
          <a:prstGeom prst="rect">
            <a:avLst/>
          </a:prstGeom>
        </p:spPr>
        <p:txBody>
          <a:bodyPr vert="horz" wrap="square" lIns="0" tIns="8145" rIns="0" bIns="0" rtlCol="0">
            <a:spAutoFit/>
          </a:bodyPr>
          <a:lstStyle/>
          <a:p>
            <a:pPr marL="8145">
              <a:spcBef>
                <a:spcPts val="64"/>
              </a:spcBef>
            </a:pPr>
            <a:r>
              <a:rPr sz="2309" spc="-154" dirty="0">
                <a:solidFill>
                  <a:srgbClr val="544F4F"/>
                </a:solidFill>
              </a:rPr>
              <a:t>R</a:t>
            </a:r>
            <a:r>
              <a:rPr sz="2309" spc="-294" dirty="0">
                <a:solidFill>
                  <a:srgbClr val="544F4F"/>
                </a:solidFill>
              </a:rPr>
              <a:t>oadmap</a:t>
            </a:r>
            <a:endParaRPr sz="2309" dirty="0"/>
          </a:p>
        </p:txBody>
      </p:sp>
      <p:sp>
        <p:nvSpPr>
          <p:cNvPr id="3" name="object 3"/>
          <p:cNvSpPr txBox="1"/>
          <p:nvPr/>
        </p:nvSpPr>
        <p:spPr>
          <a:xfrm>
            <a:off x="4011068" y="712797"/>
            <a:ext cx="2823020" cy="106841"/>
          </a:xfrm>
          <a:prstGeom prst="rect">
            <a:avLst/>
          </a:prstGeom>
        </p:spPr>
        <p:txBody>
          <a:bodyPr vert="horz" wrap="square" lIns="0" tIns="8145" rIns="0" bIns="0" rtlCol="0">
            <a:spAutoFit/>
          </a:bodyPr>
          <a:lstStyle/>
          <a:p>
            <a:pPr marL="8145" defTabSz="586405">
              <a:spcBef>
                <a:spcPts val="64"/>
              </a:spcBef>
            </a:pPr>
            <a:r>
              <a:rPr sz="641" spc="6" dirty="0">
                <a:solidFill>
                  <a:srgbClr val="544F4F"/>
                </a:solidFill>
                <a:latin typeface="Arial Unicode MS" panose="020B0604020202020204" charset="-122"/>
                <a:cs typeface="Arial Unicode MS" panose="020B0604020202020204" charset="-122"/>
              </a:rPr>
              <a:t>Polkadot </a:t>
            </a:r>
            <a:r>
              <a:rPr sz="641" spc="-42" dirty="0">
                <a:solidFill>
                  <a:srgbClr val="544F4F"/>
                </a:solidFill>
                <a:latin typeface="Lucida Sans Unicode" panose="020B0602030504020204"/>
                <a:cs typeface="Lucida Sans Unicode" panose="020B0602030504020204"/>
              </a:rPr>
              <a:t>is </a:t>
            </a:r>
            <a:r>
              <a:rPr sz="641" spc="-45" dirty="0">
                <a:solidFill>
                  <a:srgbClr val="544F4F"/>
                </a:solidFill>
                <a:latin typeface="Lucida Sans Unicode" panose="020B0602030504020204"/>
                <a:cs typeface="Lucida Sans Unicode" panose="020B0602030504020204"/>
              </a:rPr>
              <a:t>targeting </a:t>
            </a:r>
            <a:r>
              <a:rPr sz="641" spc="-51" dirty="0">
                <a:solidFill>
                  <a:srgbClr val="544F4F"/>
                </a:solidFill>
                <a:latin typeface="Lucida Sans Unicode" panose="020B0602030504020204"/>
                <a:cs typeface="Lucida Sans Unicode" panose="020B0602030504020204"/>
              </a:rPr>
              <a:t>an </a:t>
            </a:r>
            <a:r>
              <a:rPr sz="641" spc="-38" dirty="0">
                <a:solidFill>
                  <a:srgbClr val="544F4F"/>
                </a:solidFill>
                <a:latin typeface="Lucida Sans Unicode" panose="020B0602030504020204"/>
                <a:cs typeface="Lucida Sans Unicode" panose="020B0602030504020204"/>
              </a:rPr>
              <a:t>initial launch </a:t>
            </a:r>
            <a:r>
              <a:rPr sz="641" spc="-48" dirty="0">
                <a:solidFill>
                  <a:srgbClr val="544F4F"/>
                </a:solidFill>
                <a:latin typeface="Lucida Sans Unicode" panose="020B0602030504020204"/>
                <a:cs typeface="Lucida Sans Unicode" panose="020B0602030504020204"/>
              </a:rPr>
              <a:t>in </a:t>
            </a:r>
            <a:r>
              <a:rPr sz="641" spc="-16" dirty="0">
                <a:solidFill>
                  <a:srgbClr val="544F4F"/>
                </a:solidFill>
                <a:latin typeface="Arial Unicode MS" panose="020B0604020202020204" charset="-122"/>
                <a:cs typeface="Arial Unicode MS" panose="020B0604020202020204" charset="-122"/>
              </a:rPr>
              <a:t>2019. </a:t>
            </a:r>
            <a:r>
              <a:rPr sz="641" spc="10" dirty="0">
                <a:solidFill>
                  <a:srgbClr val="544F4F"/>
                </a:solidFill>
                <a:latin typeface="Arial Unicode MS" panose="020B0604020202020204" charset="-122"/>
                <a:cs typeface="Arial Unicode MS" panose="020B0604020202020204" charset="-122"/>
              </a:rPr>
              <a:t>Here’s </a:t>
            </a:r>
            <a:r>
              <a:rPr sz="641" dirty="0">
                <a:solidFill>
                  <a:srgbClr val="544F4F"/>
                </a:solidFill>
                <a:latin typeface="Arial Unicode MS" panose="020B0604020202020204" charset="-122"/>
                <a:cs typeface="Arial Unicode MS" panose="020B0604020202020204" charset="-122"/>
              </a:rPr>
              <a:t>how </a:t>
            </a:r>
            <a:r>
              <a:rPr sz="641" spc="-6" dirty="0">
                <a:solidFill>
                  <a:srgbClr val="544F4F"/>
                </a:solidFill>
                <a:latin typeface="Arial Unicode MS" panose="020B0604020202020204" charset="-122"/>
                <a:cs typeface="Arial Unicode MS" panose="020B0604020202020204" charset="-122"/>
              </a:rPr>
              <a:t>we </a:t>
            </a:r>
            <a:r>
              <a:rPr sz="641" spc="10" dirty="0">
                <a:solidFill>
                  <a:srgbClr val="544F4F"/>
                </a:solidFill>
                <a:latin typeface="Arial Unicode MS" panose="020B0604020202020204" charset="-122"/>
                <a:cs typeface="Arial Unicode MS" panose="020B0604020202020204" charset="-122"/>
              </a:rPr>
              <a:t>plan to </a:t>
            </a:r>
            <a:r>
              <a:rPr sz="641" spc="6" dirty="0">
                <a:solidFill>
                  <a:srgbClr val="544F4F"/>
                </a:solidFill>
                <a:latin typeface="Arial Unicode MS" panose="020B0604020202020204" charset="-122"/>
                <a:cs typeface="Arial Unicode MS" panose="020B0604020202020204" charset="-122"/>
              </a:rPr>
              <a:t>get</a:t>
            </a:r>
            <a:r>
              <a:rPr sz="641" spc="-106" dirty="0">
                <a:solidFill>
                  <a:srgbClr val="544F4F"/>
                </a:solidFill>
                <a:latin typeface="Arial Unicode MS" panose="020B0604020202020204" charset="-122"/>
                <a:cs typeface="Arial Unicode MS" panose="020B0604020202020204" charset="-122"/>
              </a:rPr>
              <a:t> </a:t>
            </a:r>
            <a:r>
              <a:rPr sz="641" spc="16" dirty="0">
                <a:solidFill>
                  <a:srgbClr val="544F4F"/>
                </a:solidFill>
                <a:latin typeface="Arial Unicode MS" panose="020B0604020202020204" charset="-122"/>
                <a:cs typeface="Arial Unicode MS" panose="020B0604020202020204" charset="-122"/>
              </a:rPr>
              <a:t>there:</a:t>
            </a:r>
            <a:endParaRPr sz="641">
              <a:solidFill>
                <a:prstClr val="black"/>
              </a:solidFill>
              <a:latin typeface="Arial Unicode MS" panose="020B0604020202020204" charset="-122"/>
              <a:cs typeface="Arial Unicode MS" panose="020B0604020202020204" charset="-122"/>
            </a:endParaRPr>
          </a:p>
        </p:txBody>
      </p:sp>
      <p:sp>
        <p:nvSpPr>
          <p:cNvPr id="4" name="object 4"/>
          <p:cNvSpPr txBox="1"/>
          <p:nvPr/>
        </p:nvSpPr>
        <p:spPr>
          <a:xfrm>
            <a:off x="5068701" y="1397132"/>
            <a:ext cx="3099132" cy="4815729"/>
          </a:xfrm>
          <a:prstGeom prst="rect">
            <a:avLst/>
          </a:prstGeom>
        </p:spPr>
        <p:txBody>
          <a:bodyPr vert="horz" wrap="square" lIns="0" tIns="24435" rIns="0" bIns="0" rtlCol="0">
            <a:spAutoFit/>
          </a:bodyPr>
          <a:lstStyle/>
          <a:p>
            <a:pPr marL="8145" defTabSz="586405">
              <a:spcBef>
                <a:spcPts val="192"/>
              </a:spcBef>
            </a:pPr>
            <a:r>
              <a:rPr sz="641" b="1" dirty="0">
                <a:solidFill>
                  <a:srgbClr val="544F4F"/>
                </a:solidFill>
                <a:latin typeface="Trebuchet MS" panose="020B0603020202020204"/>
                <a:cs typeface="Trebuchet MS" panose="020B0603020202020204"/>
              </a:rPr>
              <a:t>2019 Q3: </a:t>
            </a:r>
          </a:p>
          <a:p>
            <a:pPr marL="8145" defTabSz="586405">
              <a:spcBef>
                <a:spcPts val="192"/>
              </a:spcBef>
            </a:pPr>
            <a:r>
              <a:rPr sz="641" b="1" dirty="0">
                <a:solidFill>
                  <a:srgbClr val="544F4F"/>
                </a:solidFill>
                <a:latin typeface="Trebuchet MS" panose="020B0603020202020204"/>
                <a:cs typeface="Trebuchet MS" panose="020B0603020202020204"/>
              </a:rPr>
              <a:t>- Releasing iWorld’s Programming Language and its development environments</a:t>
            </a:r>
          </a:p>
          <a:p>
            <a:pPr marL="8145" defTabSz="586405">
              <a:spcBef>
                <a:spcPts val="192"/>
              </a:spcBef>
            </a:pPr>
            <a:r>
              <a:rPr sz="641" b="1" dirty="0">
                <a:solidFill>
                  <a:srgbClr val="544F4F"/>
                </a:solidFill>
                <a:latin typeface="Trebuchet MS" panose="020B0603020202020204"/>
                <a:cs typeface="Trebuchet MS" panose="020B0603020202020204"/>
              </a:rPr>
              <a:t>- Modification of interfaces and UX adjustment</a:t>
            </a:r>
          </a:p>
          <a:p>
            <a:pPr marL="8145" defTabSz="586405">
              <a:spcBef>
                <a:spcPts val="192"/>
              </a:spcBef>
            </a:pPr>
            <a:r>
              <a:rPr sz="641" b="1" dirty="0">
                <a:solidFill>
                  <a:srgbClr val="544F4F"/>
                </a:solidFill>
                <a:latin typeface="Trebuchet MS" panose="020B0603020202020204"/>
                <a:cs typeface="Trebuchet MS" panose="020B0603020202020204"/>
              </a:rPr>
              <a:t>- Establishing the Chinese version of official website of iWorld</a:t>
            </a:r>
          </a:p>
          <a:p>
            <a:pPr marL="8145" defTabSz="586405">
              <a:spcBef>
                <a:spcPts val="192"/>
              </a:spcBef>
            </a:pPr>
            <a:r>
              <a:rPr sz="641" b="1" dirty="0">
                <a:solidFill>
                  <a:srgbClr val="544F4F"/>
                </a:solidFill>
                <a:latin typeface="Trebuchet MS" panose="020B0603020202020204"/>
                <a:cs typeface="Trebuchet MS" panose="020B0603020202020204"/>
              </a:rPr>
              <a:t>- Developed Code Security Audit Toolkit and embedding iWorld Virtual Machine into the blockchain</a:t>
            </a:r>
          </a:p>
          <a:p>
            <a:pPr marL="8145" defTabSz="586405">
              <a:spcBef>
                <a:spcPts val="192"/>
              </a:spcBef>
            </a:pPr>
            <a:r>
              <a:rPr sz="641" b="1" dirty="0">
                <a:solidFill>
                  <a:srgbClr val="544F4F"/>
                </a:solidFill>
                <a:latin typeface="Trebuchet MS" panose="020B0603020202020204"/>
                <a:cs typeface="Trebuchet MS" panose="020B0603020202020204"/>
              </a:rPr>
              <a:t>- Initiation of project proposal within iWorld designated needs</a:t>
            </a:r>
          </a:p>
          <a:p>
            <a:pPr marL="8145" defTabSz="586405">
              <a:spcBef>
                <a:spcPts val="192"/>
              </a:spcBef>
            </a:pPr>
            <a:r>
              <a:rPr sz="641" b="1" dirty="0">
                <a:solidFill>
                  <a:srgbClr val="544F4F"/>
                </a:solidFill>
                <a:latin typeface="Trebuchet MS" panose="020B0603020202020204"/>
                <a:cs typeface="Trebuchet MS" panose="020B0603020202020204"/>
              </a:rPr>
              <a:t>- iWorld Token framework integration</a:t>
            </a:r>
          </a:p>
          <a:p>
            <a:pPr marL="8145" defTabSz="586405">
              <a:spcBef>
                <a:spcPts val="192"/>
              </a:spcBef>
            </a:pPr>
            <a:r>
              <a:rPr sz="641" b="1" dirty="0">
                <a:solidFill>
                  <a:srgbClr val="544F4F"/>
                </a:solidFill>
                <a:latin typeface="Trebuchet MS" panose="020B0603020202020204"/>
                <a:cs typeface="Trebuchet MS" panose="020B0603020202020204"/>
              </a:rPr>
              <a:t>- Intellectual property protection (patent and copyright for the development and brand name)</a:t>
            </a:r>
          </a:p>
          <a:p>
            <a:pPr marL="8145" defTabSz="586405">
              <a:spcBef>
                <a:spcPts val="192"/>
              </a:spcBef>
            </a:pPr>
            <a:r>
              <a:rPr sz="641" b="1" dirty="0">
                <a:solidFill>
                  <a:srgbClr val="544F4F"/>
                </a:solidFill>
                <a:latin typeface="Trebuchet MS" panose="020B0603020202020204"/>
                <a:cs typeface="Trebuchet MS" panose="020B0603020202020204"/>
              </a:rPr>
              <a:t>- Global marketing and PR campaign. </a:t>
            </a:r>
          </a:p>
          <a:p>
            <a:pPr marL="8145" defTabSz="586405">
              <a:spcBef>
                <a:spcPts val="192"/>
              </a:spcBef>
            </a:pPr>
            <a:endParaRPr sz="641" b="1" dirty="0">
              <a:solidFill>
                <a:srgbClr val="544F4F"/>
              </a:solidFill>
              <a:latin typeface="Trebuchet MS" panose="020B0603020202020204"/>
              <a:cs typeface="Trebuchet MS" panose="020B0603020202020204"/>
            </a:endParaRPr>
          </a:p>
          <a:p>
            <a:pPr marL="8145" defTabSz="586405">
              <a:spcBef>
                <a:spcPts val="192"/>
              </a:spcBef>
            </a:pPr>
            <a:r>
              <a:rPr sz="641" b="1" dirty="0">
                <a:solidFill>
                  <a:srgbClr val="544F4F"/>
                </a:solidFill>
                <a:latin typeface="Trebuchet MS" panose="020B0603020202020204"/>
                <a:cs typeface="Trebuchet MS" panose="020B0603020202020204"/>
              </a:rPr>
              <a:t>2019 Q4: </a:t>
            </a:r>
          </a:p>
          <a:p>
            <a:pPr marL="8145" defTabSz="586405">
              <a:spcBef>
                <a:spcPts val="192"/>
              </a:spcBef>
            </a:pPr>
            <a:r>
              <a:rPr sz="641" b="1" dirty="0">
                <a:solidFill>
                  <a:srgbClr val="544F4F"/>
                </a:solidFill>
                <a:latin typeface="Trebuchet MS" panose="020B0603020202020204"/>
                <a:cs typeface="Trebuchet MS" panose="020B0603020202020204"/>
              </a:rPr>
              <a:t>- Announcing beta version and official iWorld Wallet</a:t>
            </a:r>
          </a:p>
          <a:p>
            <a:pPr marL="8145" defTabSz="586405">
              <a:spcBef>
                <a:spcPts val="192"/>
              </a:spcBef>
            </a:pPr>
            <a:r>
              <a:rPr sz="641" b="1" dirty="0">
                <a:solidFill>
                  <a:srgbClr val="544F4F"/>
                </a:solidFill>
                <a:latin typeface="Trebuchet MS" panose="020B0603020202020204"/>
                <a:cs typeface="Trebuchet MS" panose="020B0603020202020204"/>
              </a:rPr>
              <a:t>- Improving the p2p network protocol to utilize the connection between nodes</a:t>
            </a:r>
          </a:p>
          <a:p>
            <a:pPr marL="8145" defTabSz="586405">
              <a:spcBef>
                <a:spcPts val="192"/>
              </a:spcBef>
            </a:pPr>
            <a:r>
              <a:rPr sz="641" b="1" dirty="0">
                <a:solidFill>
                  <a:srgbClr val="544F4F"/>
                </a:solidFill>
                <a:latin typeface="Trebuchet MS" panose="020B0603020202020204"/>
                <a:cs typeface="Trebuchet MS" panose="020B0603020202020204"/>
              </a:rPr>
              <a:t>- Integration of deep analytical tools and advanced calculation of metrics and conversions. </a:t>
            </a:r>
          </a:p>
          <a:p>
            <a:pPr marL="8145" defTabSz="586405">
              <a:spcBef>
                <a:spcPts val="192"/>
              </a:spcBef>
            </a:pPr>
            <a:r>
              <a:rPr sz="641" b="1" dirty="0">
                <a:solidFill>
                  <a:srgbClr val="544F4F"/>
                </a:solidFill>
                <a:latin typeface="Trebuchet MS" panose="020B0603020202020204"/>
                <a:cs typeface="Trebuchet MS" panose="020B0603020202020204"/>
              </a:rPr>
              <a:t>- Multi-localization and multi-language support. </a:t>
            </a:r>
          </a:p>
          <a:p>
            <a:pPr marL="8145" defTabSz="586405">
              <a:spcBef>
                <a:spcPts val="192"/>
              </a:spcBef>
            </a:pPr>
            <a:r>
              <a:rPr sz="641" b="1" dirty="0">
                <a:solidFill>
                  <a:srgbClr val="544F4F"/>
                </a:solidFill>
                <a:latin typeface="Trebuchet MS" panose="020B0603020202020204"/>
                <a:cs typeface="Trebuchet MS" panose="020B0603020202020204"/>
              </a:rPr>
              <a:t>- Complete the design and construction of the application architecture of first batch of personalized DApp identity</a:t>
            </a:r>
          </a:p>
          <a:p>
            <a:pPr marL="8145" defTabSz="586405">
              <a:spcBef>
                <a:spcPts val="192"/>
              </a:spcBef>
            </a:pPr>
            <a:r>
              <a:rPr sz="641" b="1" dirty="0">
                <a:solidFill>
                  <a:srgbClr val="544F4F"/>
                </a:solidFill>
                <a:latin typeface="Trebuchet MS" panose="020B0603020202020204"/>
                <a:cs typeface="Trebuchet MS" panose="020B0603020202020204"/>
              </a:rPr>
              <a:t>- Launch of the rating system </a:t>
            </a:r>
          </a:p>
          <a:p>
            <a:pPr marL="8145" defTabSz="586405">
              <a:spcBef>
                <a:spcPts val="192"/>
              </a:spcBef>
            </a:pPr>
            <a:r>
              <a:rPr sz="641" b="1" dirty="0">
                <a:solidFill>
                  <a:srgbClr val="544F4F"/>
                </a:solidFill>
                <a:latin typeface="Trebuchet MS" panose="020B0603020202020204"/>
                <a:cs typeface="Trebuchet MS" panose="020B0603020202020204"/>
              </a:rPr>
              <a:t>- Creation and audit of deploying smart contracts on DAG</a:t>
            </a:r>
          </a:p>
          <a:p>
            <a:pPr marL="8145" defTabSz="586405">
              <a:spcBef>
                <a:spcPts val="192"/>
              </a:spcBef>
            </a:pPr>
            <a:endParaRPr sz="641" b="1" dirty="0">
              <a:solidFill>
                <a:srgbClr val="544F4F"/>
              </a:solidFill>
              <a:latin typeface="Trebuchet MS" panose="020B0603020202020204"/>
              <a:cs typeface="Trebuchet MS" panose="020B0603020202020204"/>
            </a:endParaRPr>
          </a:p>
          <a:p>
            <a:pPr marL="8145" defTabSz="586405">
              <a:spcBef>
                <a:spcPts val="192"/>
              </a:spcBef>
            </a:pPr>
            <a:r>
              <a:rPr sz="641" b="1" dirty="0">
                <a:solidFill>
                  <a:srgbClr val="544F4F"/>
                </a:solidFill>
                <a:latin typeface="Trebuchet MS" panose="020B0603020202020204"/>
                <a:cs typeface="Trebuchet MS" panose="020B0603020202020204"/>
              </a:rPr>
              <a:t>2020 Q1</a:t>
            </a:r>
          </a:p>
          <a:p>
            <a:pPr marL="8145" defTabSz="586405">
              <a:spcBef>
                <a:spcPts val="192"/>
              </a:spcBef>
            </a:pPr>
            <a:r>
              <a:rPr sz="641" b="1" dirty="0">
                <a:solidFill>
                  <a:srgbClr val="544F4F"/>
                </a:solidFill>
                <a:latin typeface="Trebuchet MS" panose="020B0603020202020204"/>
                <a:cs typeface="Trebuchet MS" panose="020B0603020202020204"/>
              </a:rPr>
              <a:t>- Involvement of large brands and agencies.</a:t>
            </a:r>
          </a:p>
          <a:p>
            <a:pPr marL="8145" defTabSz="586405">
              <a:spcBef>
                <a:spcPts val="192"/>
              </a:spcBef>
            </a:pPr>
            <a:r>
              <a:rPr sz="641" b="1" dirty="0">
                <a:solidFill>
                  <a:srgbClr val="544F4F"/>
                </a:solidFill>
                <a:latin typeface="Trebuchet MS" panose="020B0603020202020204"/>
                <a:cs typeface="Trebuchet MS" panose="020B0603020202020204"/>
              </a:rPr>
              <a:t>- Complete the development of user privacy protection related content</a:t>
            </a:r>
          </a:p>
          <a:p>
            <a:pPr marL="8145" defTabSz="586405">
              <a:spcBef>
                <a:spcPts val="192"/>
              </a:spcBef>
            </a:pPr>
            <a:r>
              <a:rPr sz="641" b="1" dirty="0">
                <a:solidFill>
                  <a:srgbClr val="544F4F"/>
                </a:solidFill>
                <a:latin typeface="Trebuchet MS" panose="020B0603020202020204"/>
                <a:cs typeface="Trebuchet MS" panose="020B0603020202020204"/>
              </a:rPr>
              <a:t>- Launch of paid channels to attract the target audience (influencers and new companies) in Facebook, Twitter, Linkedin, etc</a:t>
            </a:r>
          </a:p>
          <a:p>
            <a:pPr marL="8145" defTabSz="586405">
              <a:spcBef>
                <a:spcPts val="192"/>
              </a:spcBef>
            </a:pPr>
            <a:endParaRPr sz="641" b="1" dirty="0">
              <a:solidFill>
                <a:srgbClr val="544F4F"/>
              </a:solidFill>
              <a:latin typeface="Trebuchet MS" panose="020B0603020202020204"/>
              <a:cs typeface="Trebuchet MS" panose="020B0603020202020204"/>
            </a:endParaRPr>
          </a:p>
          <a:p>
            <a:pPr marL="8145" defTabSz="586405">
              <a:spcBef>
                <a:spcPts val="192"/>
              </a:spcBef>
            </a:pPr>
            <a:r>
              <a:rPr sz="641" b="1" dirty="0">
                <a:solidFill>
                  <a:srgbClr val="544F4F"/>
                </a:solidFill>
                <a:latin typeface="Trebuchet MS" panose="020B0603020202020204"/>
                <a:cs typeface="Trebuchet MS" panose="020B0603020202020204"/>
              </a:rPr>
              <a:t>2020 Q2:</a:t>
            </a:r>
          </a:p>
          <a:p>
            <a:pPr marL="8145" defTabSz="586405">
              <a:spcBef>
                <a:spcPts val="192"/>
              </a:spcBef>
            </a:pPr>
            <a:r>
              <a:rPr sz="641" b="1" dirty="0">
                <a:solidFill>
                  <a:srgbClr val="544F4F"/>
                </a:solidFill>
                <a:latin typeface="Trebuchet MS" panose="020B0603020202020204"/>
                <a:cs typeface="Trebuchet MS" panose="020B0603020202020204"/>
              </a:rPr>
              <a:t>- iWorld surveying and mapping GIS system and blockchain service tool integration completion</a:t>
            </a:r>
          </a:p>
          <a:p>
            <a:pPr marL="8145" defTabSz="586405">
              <a:spcBef>
                <a:spcPts val="192"/>
              </a:spcBef>
            </a:pPr>
            <a:r>
              <a:rPr sz="641" b="1" dirty="0">
                <a:solidFill>
                  <a:srgbClr val="544F4F"/>
                </a:solidFill>
                <a:latin typeface="Trebuchet MS" panose="020B0603020202020204"/>
                <a:cs typeface="Trebuchet MS" panose="020B0603020202020204"/>
              </a:rPr>
              <a:t>- Governance structure ready: to release the official governance statutes</a:t>
            </a:r>
          </a:p>
          <a:p>
            <a:pPr marL="8145" defTabSz="586405">
              <a:spcBef>
                <a:spcPts val="192"/>
              </a:spcBef>
            </a:pPr>
            <a:endParaRPr sz="641" b="1" dirty="0">
              <a:solidFill>
                <a:srgbClr val="544F4F"/>
              </a:solidFill>
              <a:latin typeface="Trebuchet MS" panose="020B0603020202020204"/>
              <a:cs typeface="Trebuchet MS" panose="020B0603020202020204"/>
            </a:endParaRPr>
          </a:p>
          <a:p>
            <a:pPr marL="8145" defTabSz="586405">
              <a:spcBef>
                <a:spcPts val="192"/>
              </a:spcBef>
            </a:pPr>
            <a:r>
              <a:rPr sz="641" b="1" dirty="0">
                <a:solidFill>
                  <a:srgbClr val="544F4F"/>
                </a:solidFill>
                <a:latin typeface="Trebuchet MS" panose="020B0603020202020204"/>
                <a:cs typeface="Trebuchet MS" panose="020B0603020202020204"/>
              </a:rPr>
              <a:t>2020 Q3</a:t>
            </a:r>
          </a:p>
          <a:p>
            <a:pPr marL="8145" defTabSz="586405">
              <a:spcBef>
                <a:spcPts val="192"/>
              </a:spcBef>
            </a:pPr>
            <a:r>
              <a:rPr sz="641" b="1" dirty="0">
                <a:solidFill>
                  <a:srgbClr val="544F4F"/>
                </a:solidFill>
                <a:latin typeface="Trebuchet MS" panose="020B0603020202020204"/>
                <a:cs typeface="Trebuchet MS" panose="020B0603020202020204"/>
              </a:rPr>
              <a:t>- iWorld integrated DApp testnet completion</a:t>
            </a:r>
          </a:p>
          <a:p>
            <a:pPr marL="8145" defTabSz="586405">
              <a:spcBef>
                <a:spcPts val="192"/>
              </a:spcBef>
            </a:pPr>
            <a:r>
              <a:rPr sz="641" b="1" dirty="0">
                <a:solidFill>
                  <a:srgbClr val="544F4F"/>
                </a:solidFill>
                <a:latin typeface="Trebuchet MS" panose="020B0603020202020204"/>
                <a:cs typeface="Trebuchet MS" panose="020B0603020202020204"/>
              </a:rPr>
              <a:t>- Integration of use cases to co-develop with major cities in China</a:t>
            </a:r>
          </a:p>
          <a:p>
            <a:pPr marL="8145" defTabSz="586405">
              <a:spcBef>
                <a:spcPts val="192"/>
              </a:spcBef>
            </a:pPr>
            <a:endParaRPr sz="641" b="1" dirty="0">
              <a:solidFill>
                <a:srgbClr val="544F4F"/>
              </a:solidFill>
              <a:latin typeface="Trebuchet MS" panose="020B0603020202020204"/>
              <a:cs typeface="Trebuchet MS" panose="020B0603020202020204"/>
            </a:endParaRPr>
          </a:p>
          <a:p>
            <a:pPr marL="8145" defTabSz="586405">
              <a:spcBef>
                <a:spcPts val="192"/>
              </a:spcBef>
            </a:pPr>
            <a:r>
              <a:rPr sz="641" b="1" dirty="0">
                <a:solidFill>
                  <a:srgbClr val="544F4F"/>
                </a:solidFill>
                <a:latin typeface="Trebuchet MS" panose="020B0603020202020204"/>
                <a:cs typeface="Trebuchet MS" panose="020B0603020202020204"/>
              </a:rPr>
              <a:t>2020 Q4:</a:t>
            </a:r>
          </a:p>
          <a:p>
            <a:pPr marL="8145" defTabSz="586405">
              <a:spcBef>
                <a:spcPts val="192"/>
              </a:spcBef>
            </a:pPr>
            <a:r>
              <a:rPr sz="641" b="1" dirty="0">
                <a:solidFill>
                  <a:srgbClr val="544F4F"/>
                </a:solidFill>
                <a:latin typeface="Trebuchet MS" panose="020B0603020202020204"/>
                <a:cs typeface="Trebuchet MS" panose="020B0603020202020204"/>
              </a:rPr>
              <a:t>- Core community of iWorld platform to reach 100,000 total users</a:t>
            </a:r>
          </a:p>
        </p:txBody>
      </p:sp>
      <p:sp>
        <p:nvSpPr>
          <p:cNvPr id="5" name="object 5"/>
          <p:cNvSpPr/>
          <p:nvPr/>
        </p:nvSpPr>
        <p:spPr>
          <a:xfrm>
            <a:off x="4495982" y="1342757"/>
            <a:ext cx="0" cy="5028657"/>
          </a:xfrm>
          <a:custGeom>
            <a:avLst/>
            <a:gdLst/>
            <a:ahLst/>
            <a:cxnLst/>
            <a:rect l="l" t="t" r="r" b="b"/>
            <a:pathLst>
              <a:path h="7840980">
                <a:moveTo>
                  <a:pt x="0" y="0"/>
                </a:moveTo>
                <a:lnTo>
                  <a:pt x="0" y="7840764"/>
                </a:lnTo>
              </a:path>
            </a:pathLst>
          </a:custGeom>
          <a:ln w="13576">
            <a:solidFill>
              <a:srgbClr val="F2F2F2"/>
            </a:solidFill>
          </a:ln>
        </p:spPr>
        <p:txBody>
          <a:bodyPr wrap="square" lIns="0" tIns="0" rIns="0" bIns="0" rtlCol="0"/>
          <a:lstStyle/>
          <a:p>
            <a:pPr defTabSz="586405"/>
            <a:endParaRPr sz="1154">
              <a:solidFill>
                <a:prstClr val="black"/>
              </a:solidFill>
              <a:latin typeface="Calibri"/>
            </a:endParaRPr>
          </a:p>
        </p:txBody>
      </p:sp>
      <p:sp>
        <p:nvSpPr>
          <p:cNvPr id="6" name="object 6"/>
          <p:cNvSpPr/>
          <p:nvPr/>
        </p:nvSpPr>
        <p:spPr>
          <a:xfrm>
            <a:off x="4508676" y="1502775"/>
            <a:ext cx="463037" cy="0"/>
          </a:xfrm>
          <a:custGeom>
            <a:avLst/>
            <a:gdLst/>
            <a:ahLst/>
            <a:cxnLst/>
            <a:rect l="l" t="t" r="r" b="b"/>
            <a:pathLst>
              <a:path w="721994">
                <a:moveTo>
                  <a:pt x="0" y="0"/>
                </a:moveTo>
                <a:lnTo>
                  <a:pt x="721804" y="0"/>
                </a:lnTo>
              </a:path>
            </a:pathLst>
          </a:custGeom>
          <a:ln w="3810">
            <a:solidFill>
              <a:srgbClr val="B5B5B5"/>
            </a:solidFill>
          </a:ln>
        </p:spPr>
        <p:txBody>
          <a:bodyPr wrap="square" lIns="0" tIns="0" rIns="0" bIns="0" rtlCol="0"/>
          <a:lstStyle/>
          <a:p>
            <a:pPr defTabSz="586405"/>
            <a:endParaRPr sz="1154">
              <a:solidFill>
                <a:prstClr val="black"/>
              </a:solidFill>
              <a:latin typeface="Calibri"/>
            </a:endParaRPr>
          </a:p>
        </p:txBody>
      </p:sp>
      <p:sp>
        <p:nvSpPr>
          <p:cNvPr id="7" name="object 7"/>
          <p:cNvSpPr/>
          <p:nvPr/>
        </p:nvSpPr>
        <p:spPr>
          <a:xfrm>
            <a:off x="4466954" y="1473394"/>
            <a:ext cx="58056" cy="5805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8" name="object 8"/>
          <p:cNvSpPr/>
          <p:nvPr/>
        </p:nvSpPr>
        <p:spPr>
          <a:xfrm>
            <a:off x="4524559" y="6198424"/>
            <a:ext cx="463037" cy="0"/>
          </a:xfrm>
          <a:custGeom>
            <a:avLst/>
            <a:gdLst/>
            <a:ahLst/>
            <a:cxnLst/>
            <a:rect l="l" t="t" r="r" b="b"/>
            <a:pathLst>
              <a:path w="721994">
                <a:moveTo>
                  <a:pt x="0" y="0"/>
                </a:moveTo>
                <a:lnTo>
                  <a:pt x="721804" y="0"/>
                </a:lnTo>
              </a:path>
            </a:pathLst>
          </a:custGeom>
          <a:ln w="3810">
            <a:solidFill>
              <a:srgbClr val="B5B5B5"/>
            </a:solidFill>
          </a:ln>
        </p:spPr>
        <p:txBody>
          <a:bodyPr wrap="square" lIns="0" tIns="0" rIns="0" bIns="0" rtlCol="0"/>
          <a:lstStyle/>
          <a:p>
            <a:pPr defTabSz="586405"/>
            <a:endParaRPr sz="1154">
              <a:solidFill>
                <a:prstClr val="black"/>
              </a:solidFill>
              <a:latin typeface="Calibri"/>
            </a:endParaRPr>
          </a:p>
        </p:txBody>
      </p:sp>
      <p:sp>
        <p:nvSpPr>
          <p:cNvPr id="9" name="object 9"/>
          <p:cNvSpPr/>
          <p:nvPr/>
        </p:nvSpPr>
        <p:spPr>
          <a:xfrm>
            <a:off x="4466954" y="6183707"/>
            <a:ext cx="58056" cy="5805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0" name="object 10"/>
          <p:cNvSpPr/>
          <p:nvPr/>
        </p:nvSpPr>
        <p:spPr>
          <a:xfrm>
            <a:off x="4508676" y="2880407"/>
            <a:ext cx="463037" cy="0"/>
          </a:xfrm>
          <a:custGeom>
            <a:avLst/>
            <a:gdLst/>
            <a:ahLst/>
            <a:cxnLst/>
            <a:rect l="l" t="t" r="r" b="b"/>
            <a:pathLst>
              <a:path w="721994">
                <a:moveTo>
                  <a:pt x="0" y="0"/>
                </a:moveTo>
                <a:lnTo>
                  <a:pt x="721804" y="0"/>
                </a:lnTo>
              </a:path>
            </a:pathLst>
          </a:custGeom>
          <a:ln w="3810">
            <a:solidFill>
              <a:srgbClr val="B5B5B5"/>
            </a:solidFill>
          </a:ln>
        </p:spPr>
        <p:txBody>
          <a:bodyPr wrap="square" lIns="0" tIns="0" rIns="0" bIns="0" rtlCol="0"/>
          <a:lstStyle/>
          <a:p>
            <a:pPr defTabSz="586405"/>
            <a:endParaRPr sz="1154">
              <a:solidFill>
                <a:prstClr val="black"/>
              </a:solidFill>
              <a:latin typeface="Calibri"/>
            </a:endParaRPr>
          </a:p>
        </p:txBody>
      </p:sp>
      <p:sp>
        <p:nvSpPr>
          <p:cNvPr id="11" name="object 11"/>
          <p:cNvSpPr/>
          <p:nvPr/>
        </p:nvSpPr>
        <p:spPr>
          <a:xfrm>
            <a:off x="4466954" y="2851018"/>
            <a:ext cx="58056" cy="5805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2" name="object 12"/>
          <p:cNvSpPr/>
          <p:nvPr/>
        </p:nvSpPr>
        <p:spPr>
          <a:xfrm>
            <a:off x="4508676" y="3348103"/>
            <a:ext cx="463037" cy="0"/>
          </a:xfrm>
          <a:custGeom>
            <a:avLst/>
            <a:gdLst/>
            <a:ahLst/>
            <a:cxnLst/>
            <a:rect l="l" t="t" r="r" b="b"/>
            <a:pathLst>
              <a:path w="721994">
                <a:moveTo>
                  <a:pt x="0" y="0"/>
                </a:moveTo>
                <a:lnTo>
                  <a:pt x="721804" y="0"/>
                </a:lnTo>
              </a:path>
            </a:pathLst>
          </a:custGeom>
          <a:ln w="3810">
            <a:solidFill>
              <a:srgbClr val="B5B5B5"/>
            </a:solidFill>
          </a:ln>
        </p:spPr>
        <p:txBody>
          <a:bodyPr wrap="square" lIns="0" tIns="0" rIns="0" bIns="0" rtlCol="0"/>
          <a:lstStyle/>
          <a:p>
            <a:pPr defTabSz="586405"/>
            <a:endParaRPr sz="1154">
              <a:solidFill>
                <a:prstClr val="black"/>
              </a:solidFill>
              <a:latin typeface="Calibri"/>
            </a:endParaRPr>
          </a:p>
        </p:txBody>
      </p:sp>
      <p:sp>
        <p:nvSpPr>
          <p:cNvPr id="13" name="object 13"/>
          <p:cNvSpPr/>
          <p:nvPr/>
        </p:nvSpPr>
        <p:spPr>
          <a:xfrm>
            <a:off x="4466954" y="3318717"/>
            <a:ext cx="58056" cy="5805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4" name="object 14"/>
          <p:cNvSpPr/>
          <p:nvPr/>
        </p:nvSpPr>
        <p:spPr>
          <a:xfrm>
            <a:off x="4508676" y="3891997"/>
            <a:ext cx="463037" cy="0"/>
          </a:xfrm>
          <a:custGeom>
            <a:avLst/>
            <a:gdLst/>
            <a:ahLst/>
            <a:cxnLst/>
            <a:rect l="l" t="t" r="r" b="b"/>
            <a:pathLst>
              <a:path w="721994">
                <a:moveTo>
                  <a:pt x="0" y="0"/>
                </a:moveTo>
                <a:lnTo>
                  <a:pt x="721804" y="0"/>
                </a:lnTo>
              </a:path>
            </a:pathLst>
          </a:custGeom>
          <a:ln w="3810">
            <a:solidFill>
              <a:srgbClr val="B5B5B5"/>
            </a:solidFill>
          </a:ln>
        </p:spPr>
        <p:txBody>
          <a:bodyPr wrap="square" lIns="0" tIns="0" rIns="0" bIns="0" rtlCol="0"/>
          <a:lstStyle/>
          <a:p>
            <a:pPr defTabSz="586405"/>
            <a:endParaRPr sz="1154">
              <a:solidFill>
                <a:prstClr val="black"/>
              </a:solidFill>
              <a:latin typeface="Calibri"/>
            </a:endParaRPr>
          </a:p>
        </p:txBody>
      </p:sp>
      <p:sp>
        <p:nvSpPr>
          <p:cNvPr id="15" name="object 15"/>
          <p:cNvSpPr/>
          <p:nvPr/>
        </p:nvSpPr>
        <p:spPr>
          <a:xfrm>
            <a:off x="4466954" y="3862603"/>
            <a:ext cx="58056" cy="5805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6" name="object 16"/>
          <p:cNvSpPr/>
          <p:nvPr/>
        </p:nvSpPr>
        <p:spPr>
          <a:xfrm>
            <a:off x="4508676" y="4473466"/>
            <a:ext cx="463037" cy="0"/>
          </a:xfrm>
          <a:custGeom>
            <a:avLst/>
            <a:gdLst/>
            <a:ahLst/>
            <a:cxnLst/>
            <a:rect l="l" t="t" r="r" b="b"/>
            <a:pathLst>
              <a:path w="721994">
                <a:moveTo>
                  <a:pt x="0" y="0"/>
                </a:moveTo>
                <a:lnTo>
                  <a:pt x="721804" y="0"/>
                </a:lnTo>
              </a:path>
            </a:pathLst>
          </a:custGeom>
          <a:ln w="3810">
            <a:solidFill>
              <a:srgbClr val="B5B5B5"/>
            </a:solidFill>
          </a:ln>
        </p:spPr>
        <p:txBody>
          <a:bodyPr wrap="square" lIns="0" tIns="0" rIns="0" bIns="0" rtlCol="0"/>
          <a:lstStyle/>
          <a:p>
            <a:pPr defTabSz="586405"/>
            <a:endParaRPr sz="1154">
              <a:solidFill>
                <a:prstClr val="black"/>
              </a:solidFill>
              <a:latin typeface="Calibri"/>
            </a:endParaRPr>
          </a:p>
        </p:txBody>
      </p:sp>
      <p:sp>
        <p:nvSpPr>
          <p:cNvPr id="17" name="object 17"/>
          <p:cNvSpPr/>
          <p:nvPr/>
        </p:nvSpPr>
        <p:spPr>
          <a:xfrm>
            <a:off x="4466954" y="4444084"/>
            <a:ext cx="58056" cy="5805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18" name="object 18"/>
          <p:cNvSpPr/>
          <p:nvPr/>
        </p:nvSpPr>
        <p:spPr>
          <a:xfrm>
            <a:off x="4508676" y="5157208"/>
            <a:ext cx="463037" cy="0"/>
          </a:xfrm>
          <a:custGeom>
            <a:avLst/>
            <a:gdLst/>
            <a:ahLst/>
            <a:cxnLst/>
            <a:rect l="l" t="t" r="r" b="b"/>
            <a:pathLst>
              <a:path w="721994">
                <a:moveTo>
                  <a:pt x="0" y="0"/>
                </a:moveTo>
                <a:lnTo>
                  <a:pt x="721804" y="0"/>
                </a:lnTo>
              </a:path>
            </a:pathLst>
          </a:custGeom>
          <a:ln w="3810">
            <a:solidFill>
              <a:srgbClr val="B5B5B5"/>
            </a:solidFill>
          </a:ln>
        </p:spPr>
        <p:txBody>
          <a:bodyPr wrap="square" lIns="0" tIns="0" rIns="0" bIns="0" rtlCol="0"/>
          <a:lstStyle/>
          <a:p>
            <a:pPr defTabSz="586405"/>
            <a:endParaRPr sz="1154">
              <a:solidFill>
                <a:prstClr val="black"/>
              </a:solidFill>
              <a:latin typeface="Calibri"/>
            </a:endParaRPr>
          </a:p>
        </p:txBody>
      </p:sp>
      <p:sp>
        <p:nvSpPr>
          <p:cNvPr id="19" name="object 19"/>
          <p:cNvSpPr/>
          <p:nvPr/>
        </p:nvSpPr>
        <p:spPr>
          <a:xfrm>
            <a:off x="4466954" y="5127821"/>
            <a:ext cx="58056" cy="5805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0" name="object 20"/>
          <p:cNvSpPr/>
          <p:nvPr/>
        </p:nvSpPr>
        <p:spPr>
          <a:xfrm>
            <a:off x="4508676" y="5715936"/>
            <a:ext cx="463037" cy="0"/>
          </a:xfrm>
          <a:custGeom>
            <a:avLst/>
            <a:gdLst/>
            <a:ahLst/>
            <a:cxnLst/>
            <a:rect l="l" t="t" r="r" b="b"/>
            <a:pathLst>
              <a:path w="721994">
                <a:moveTo>
                  <a:pt x="0" y="0"/>
                </a:moveTo>
                <a:lnTo>
                  <a:pt x="721804" y="0"/>
                </a:lnTo>
              </a:path>
            </a:pathLst>
          </a:custGeom>
          <a:ln w="3810">
            <a:solidFill>
              <a:srgbClr val="B5B5B5"/>
            </a:solidFill>
          </a:ln>
        </p:spPr>
        <p:txBody>
          <a:bodyPr wrap="square" lIns="0" tIns="0" rIns="0" bIns="0" rtlCol="0"/>
          <a:lstStyle/>
          <a:p>
            <a:pPr defTabSz="586405"/>
            <a:endParaRPr sz="1154">
              <a:solidFill>
                <a:prstClr val="black"/>
              </a:solidFill>
              <a:latin typeface="Calibri"/>
            </a:endParaRPr>
          </a:p>
        </p:txBody>
      </p:sp>
      <p:sp>
        <p:nvSpPr>
          <p:cNvPr id="21" name="object 21"/>
          <p:cNvSpPr/>
          <p:nvPr/>
        </p:nvSpPr>
        <p:spPr>
          <a:xfrm>
            <a:off x="4466954" y="5686546"/>
            <a:ext cx="58056" cy="58056"/>
          </a:xfrm>
          <a:prstGeom prst="rect">
            <a:avLst/>
          </a:prstGeom>
          <a:blipFill>
            <a:blip r:embed="rId2"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2" name="object 22"/>
          <p:cNvSpPr/>
          <p:nvPr/>
        </p:nvSpPr>
        <p:spPr>
          <a:xfrm>
            <a:off x="4310085" y="6213845"/>
            <a:ext cx="369778" cy="369778"/>
          </a:xfrm>
          <a:custGeom>
            <a:avLst/>
            <a:gdLst/>
            <a:ahLst/>
            <a:cxnLst/>
            <a:rect l="l" t="t" r="r" b="b"/>
            <a:pathLst>
              <a:path w="576580" h="576579">
                <a:moveTo>
                  <a:pt x="288048" y="0"/>
                </a:moveTo>
                <a:lnTo>
                  <a:pt x="241326" y="3769"/>
                </a:lnTo>
                <a:lnTo>
                  <a:pt x="197004" y="14684"/>
                </a:lnTo>
                <a:lnTo>
                  <a:pt x="155675" y="32149"/>
                </a:lnTo>
                <a:lnTo>
                  <a:pt x="117932" y="55573"/>
                </a:lnTo>
                <a:lnTo>
                  <a:pt x="84369" y="84362"/>
                </a:lnTo>
                <a:lnTo>
                  <a:pt x="55578" y="117924"/>
                </a:lnTo>
                <a:lnTo>
                  <a:pt x="32152" y="155665"/>
                </a:lnTo>
                <a:lnTo>
                  <a:pt x="14685" y="196993"/>
                </a:lnTo>
                <a:lnTo>
                  <a:pt x="3770" y="241314"/>
                </a:lnTo>
                <a:lnTo>
                  <a:pt x="0" y="288035"/>
                </a:lnTo>
                <a:lnTo>
                  <a:pt x="3770" y="334757"/>
                </a:lnTo>
                <a:lnTo>
                  <a:pt x="14685" y="379078"/>
                </a:lnTo>
                <a:lnTo>
                  <a:pt x="32152" y="420406"/>
                </a:lnTo>
                <a:lnTo>
                  <a:pt x="55578" y="458147"/>
                </a:lnTo>
                <a:lnTo>
                  <a:pt x="84369" y="491709"/>
                </a:lnTo>
                <a:lnTo>
                  <a:pt x="117932" y="520498"/>
                </a:lnTo>
                <a:lnTo>
                  <a:pt x="155675" y="543922"/>
                </a:lnTo>
                <a:lnTo>
                  <a:pt x="197004" y="561387"/>
                </a:lnTo>
                <a:lnTo>
                  <a:pt x="241326" y="572302"/>
                </a:lnTo>
                <a:lnTo>
                  <a:pt x="288048" y="576071"/>
                </a:lnTo>
                <a:lnTo>
                  <a:pt x="334769" y="572302"/>
                </a:lnTo>
                <a:lnTo>
                  <a:pt x="379089" y="561387"/>
                </a:lnTo>
                <a:lnTo>
                  <a:pt x="420416" y="543922"/>
                </a:lnTo>
                <a:lnTo>
                  <a:pt x="458155" y="520498"/>
                </a:lnTo>
                <a:lnTo>
                  <a:pt x="491715" y="491709"/>
                </a:lnTo>
                <a:lnTo>
                  <a:pt x="520502" y="458147"/>
                </a:lnTo>
                <a:lnTo>
                  <a:pt x="543925" y="420406"/>
                </a:lnTo>
                <a:lnTo>
                  <a:pt x="561389" y="379078"/>
                </a:lnTo>
                <a:lnTo>
                  <a:pt x="572302" y="334757"/>
                </a:lnTo>
                <a:lnTo>
                  <a:pt x="576072" y="288035"/>
                </a:lnTo>
                <a:lnTo>
                  <a:pt x="572302" y="241314"/>
                </a:lnTo>
                <a:lnTo>
                  <a:pt x="561389" y="196993"/>
                </a:lnTo>
                <a:lnTo>
                  <a:pt x="543925" y="155665"/>
                </a:lnTo>
                <a:lnTo>
                  <a:pt x="520502" y="117924"/>
                </a:lnTo>
                <a:lnTo>
                  <a:pt x="491715" y="84362"/>
                </a:lnTo>
                <a:lnTo>
                  <a:pt x="458155" y="55573"/>
                </a:lnTo>
                <a:lnTo>
                  <a:pt x="420416" y="32149"/>
                </a:lnTo>
                <a:lnTo>
                  <a:pt x="379089" y="14684"/>
                </a:lnTo>
                <a:lnTo>
                  <a:pt x="334769" y="3769"/>
                </a:lnTo>
                <a:lnTo>
                  <a:pt x="288048" y="0"/>
                </a:lnTo>
                <a:close/>
              </a:path>
            </a:pathLst>
          </a:custGeom>
          <a:solidFill>
            <a:srgbClr val="F2F2F2"/>
          </a:solidFill>
        </p:spPr>
        <p:txBody>
          <a:bodyPr wrap="square" lIns="0" tIns="0" rIns="0" bIns="0" rtlCol="0"/>
          <a:lstStyle/>
          <a:p>
            <a:pPr defTabSz="586405"/>
            <a:endParaRPr sz="1154">
              <a:solidFill>
                <a:prstClr val="black"/>
              </a:solidFill>
              <a:latin typeface="Calibri"/>
            </a:endParaRPr>
          </a:p>
        </p:txBody>
      </p:sp>
      <p:sp>
        <p:nvSpPr>
          <p:cNvPr id="23" name="object 23"/>
          <p:cNvSpPr/>
          <p:nvPr/>
        </p:nvSpPr>
        <p:spPr>
          <a:xfrm>
            <a:off x="4344374" y="6451446"/>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4" name="object 24"/>
          <p:cNvSpPr/>
          <p:nvPr/>
        </p:nvSpPr>
        <p:spPr>
          <a:xfrm>
            <a:off x="4344374" y="6378910"/>
            <a:ext cx="43103" cy="4310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5" name="object 25"/>
          <p:cNvSpPr/>
          <p:nvPr/>
        </p:nvSpPr>
        <p:spPr>
          <a:xfrm>
            <a:off x="4410544" y="6486957"/>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6" name="object 26"/>
          <p:cNvSpPr/>
          <p:nvPr/>
        </p:nvSpPr>
        <p:spPr>
          <a:xfrm>
            <a:off x="4344374" y="6306373"/>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7" name="object 27"/>
          <p:cNvSpPr/>
          <p:nvPr/>
        </p:nvSpPr>
        <p:spPr>
          <a:xfrm>
            <a:off x="4410544" y="6414421"/>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8" name="object 28"/>
          <p:cNvSpPr/>
          <p:nvPr/>
        </p:nvSpPr>
        <p:spPr>
          <a:xfrm>
            <a:off x="4410544" y="6341885"/>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29" name="object 29"/>
          <p:cNvSpPr/>
          <p:nvPr/>
        </p:nvSpPr>
        <p:spPr>
          <a:xfrm>
            <a:off x="4474278" y="6523983"/>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0" name="object 30"/>
          <p:cNvSpPr/>
          <p:nvPr/>
        </p:nvSpPr>
        <p:spPr>
          <a:xfrm>
            <a:off x="4410544" y="6269348"/>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1" name="object 31"/>
          <p:cNvSpPr/>
          <p:nvPr/>
        </p:nvSpPr>
        <p:spPr>
          <a:xfrm>
            <a:off x="4474278" y="6451446"/>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2" name="object 32"/>
          <p:cNvSpPr/>
          <p:nvPr/>
        </p:nvSpPr>
        <p:spPr>
          <a:xfrm>
            <a:off x="4474278" y="6378910"/>
            <a:ext cx="43103" cy="43103"/>
          </a:xfrm>
          <a:prstGeom prst="rect">
            <a:avLst/>
          </a:prstGeom>
          <a:blipFill>
            <a:blip r:embed="rId5"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3" name="object 33"/>
          <p:cNvSpPr/>
          <p:nvPr/>
        </p:nvSpPr>
        <p:spPr>
          <a:xfrm>
            <a:off x="4474278" y="6306373"/>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4" name="object 34"/>
          <p:cNvSpPr/>
          <p:nvPr/>
        </p:nvSpPr>
        <p:spPr>
          <a:xfrm>
            <a:off x="4474278" y="6233836"/>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5" name="object 35"/>
          <p:cNvSpPr/>
          <p:nvPr/>
        </p:nvSpPr>
        <p:spPr>
          <a:xfrm>
            <a:off x="4540450" y="6486957"/>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6" name="object 36"/>
          <p:cNvSpPr/>
          <p:nvPr/>
        </p:nvSpPr>
        <p:spPr>
          <a:xfrm>
            <a:off x="4540450" y="6414421"/>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7" name="object 37"/>
          <p:cNvSpPr/>
          <p:nvPr/>
        </p:nvSpPr>
        <p:spPr>
          <a:xfrm>
            <a:off x="4540450" y="6341885"/>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8" name="object 38"/>
          <p:cNvSpPr/>
          <p:nvPr/>
        </p:nvSpPr>
        <p:spPr>
          <a:xfrm>
            <a:off x="4540450" y="6269348"/>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39" name="object 39"/>
          <p:cNvSpPr/>
          <p:nvPr/>
        </p:nvSpPr>
        <p:spPr>
          <a:xfrm>
            <a:off x="4604184" y="6451446"/>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0" name="object 40"/>
          <p:cNvSpPr/>
          <p:nvPr/>
        </p:nvSpPr>
        <p:spPr>
          <a:xfrm>
            <a:off x="4604184" y="6378910"/>
            <a:ext cx="43103" cy="43103"/>
          </a:xfrm>
          <a:prstGeom prst="rect">
            <a:avLst/>
          </a:prstGeom>
          <a:blipFill>
            <a:blip r:embed="rId4"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1" name="object 41"/>
          <p:cNvSpPr/>
          <p:nvPr/>
        </p:nvSpPr>
        <p:spPr>
          <a:xfrm>
            <a:off x="4604184" y="6306373"/>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2" name="object 42"/>
          <p:cNvSpPr/>
          <p:nvPr/>
        </p:nvSpPr>
        <p:spPr>
          <a:xfrm>
            <a:off x="4311258" y="1002694"/>
            <a:ext cx="369778" cy="366113"/>
          </a:xfrm>
          <a:custGeom>
            <a:avLst/>
            <a:gdLst/>
            <a:ahLst/>
            <a:cxnLst/>
            <a:rect l="l" t="t" r="r" b="b"/>
            <a:pathLst>
              <a:path w="576580" h="570864">
                <a:moveTo>
                  <a:pt x="345478" y="0"/>
                </a:moveTo>
                <a:lnTo>
                  <a:pt x="230581" y="0"/>
                </a:lnTo>
                <a:lnTo>
                  <a:pt x="182905" y="14058"/>
                </a:lnTo>
                <a:lnTo>
                  <a:pt x="139056" y="35741"/>
                </a:lnTo>
                <a:lnTo>
                  <a:pt x="99815" y="64269"/>
                </a:lnTo>
                <a:lnTo>
                  <a:pt x="65960" y="98863"/>
                </a:lnTo>
                <a:lnTo>
                  <a:pt x="38272" y="138743"/>
                </a:lnTo>
                <a:lnTo>
                  <a:pt x="17529" y="183130"/>
                </a:lnTo>
                <a:lnTo>
                  <a:pt x="4512" y="231244"/>
                </a:lnTo>
                <a:lnTo>
                  <a:pt x="0" y="282308"/>
                </a:lnTo>
                <a:lnTo>
                  <a:pt x="3769" y="329029"/>
                </a:lnTo>
                <a:lnTo>
                  <a:pt x="14683" y="373350"/>
                </a:lnTo>
                <a:lnTo>
                  <a:pt x="32149" y="414678"/>
                </a:lnTo>
                <a:lnTo>
                  <a:pt x="55572" y="452419"/>
                </a:lnTo>
                <a:lnTo>
                  <a:pt x="84361" y="485981"/>
                </a:lnTo>
                <a:lnTo>
                  <a:pt x="117921" y="514770"/>
                </a:lnTo>
                <a:lnTo>
                  <a:pt x="155661" y="538194"/>
                </a:lnTo>
                <a:lnTo>
                  <a:pt x="196986" y="555660"/>
                </a:lnTo>
                <a:lnTo>
                  <a:pt x="241305" y="566574"/>
                </a:lnTo>
                <a:lnTo>
                  <a:pt x="288023" y="570344"/>
                </a:lnTo>
                <a:lnTo>
                  <a:pt x="334747" y="566574"/>
                </a:lnTo>
                <a:lnTo>
                  <a:pt x="379070" y="555660"/>
                </a:lnTo>
                <a:lnTo>
                  <a:pt x="420399" y="538194"/>
                </a:lnTo>
                <a:lnTo>
                  <a:pt x="458140" y="514770"/>
                </a:lnTo>
                <a:lnTo>
                  <a:pt x="491701" y="485981"/>
                </a:lnTo>
                <a:lnTo>
                  <a:pt x="520489" y="452419"/>
                </a:lnTo>
                <a:lnTo>
                  <a:pt x="543912" y="414678"/>
                </a:lnTo>
                <a:lnTo>
                  <a:pt x="561376" y="373350"/>
                </a:lnTo>
                <a:lnTo>
                  <a:pt x="572289" y="329029"/>
                </a:lnTo>
                <a:lnTo>
                  <a:pt x="576059" y="282308"/>
                </a:lnTo>
                <a:lnTo>
                  <a:pt x="571547" y="231244"/>
                </a:lnTo>
                <a:lnTo>
                  <a:pt x="558531" y="183130"/>
                </a:lnTo>
                <a:lnTo>
                  <a:pt x="537790" y="138743"/>
                </a:lnTo>
                <a:lnTo>
                  <a:pt x="510103" y="98863"/>
                </a:lnTo>
                <a:lnTo>
                  <a:pt x="476249" y="64269"/>
                </a:lnTo>
                <a:lnTo>
                  <a:pt x="437007" y="35741"/>
                </a:lnTo>
                <a:lnTo>
                  <a:pt x="393157" y="14058"/>
                </a:lnTo>
                <a:lnTo>
                  <a:pt x="345478" y="0"/>
                </a:lnTo>
                <a:close/>
              </a:path>
            </a:pathLst>
          </a:custGeom>
          <a:solidFill>
            <a:srgbClr val="F2F2F2"/>
          </a:solidFill>
        </p:spPr>
        <p:txBody>
          <a:bodyPr wrap="square" lIns="0" tIns="0" rIns="0" bIns="0" rtlCol="0"/>
          <a:lstStyle/>
          <a:p>
            <a:pPr defTabSz="586405"/>
            <a:endParaRPr sz="1154">
              <a:solidFill>
                <a:prstClr val="black"/>
              </a:solidFill>
              <a:latin typeface="Calibri"/>
            </a:endParaRPr>
          </a:p>
        </p:txBody>
      </p:sp>
      <p:sp>
        <p:nvSpPr>
          <p:cNvPr id="43" name="object 43"/>
          <p:cNvSpPr/>
          <p:nvPr/>
        </p:nvSpPr>
        <p:spPr>
          <a:xfrm>
            <a:off x="4345539" y="1236622"/>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4" name="object 44"/>
          <p:cNvSpPr/>
          <p:nvPr/>
        </p:nvSpPr>
        <p:spPr>
          <a:xfrm>
            <a:off x="4345539" y="1164086"/>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5" name="object 45"/>
          <p:cNvSpPr/>
          <p:nvPr/>
        </p:nvSpPr>
        <p:spPr>
          <a:xfrm>
            <a:off x="4345539" y="1091549"/>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6" name="object 46"/>
          <p:cNvSpPr/>
          <p:nvPr/>
        </p:nvSpPr>
        <p:spPr>
          <a:xfrm>
            <a:off x="4411709" y="1272134"/>
            <a:ext cx="43103" cy="43094"/>
          </a:xfrm>
          <a:prstGeom prst="rect">
            <a:avLst/>
          </a:prstGeom>
          <a:blipFill>
            <a:blip r:embed="rId6"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7" name="object 47"/>
          <p:cNvSpPr/>
          <p:nvPr/>
        </p:nvSpPr>
        <p:spPr>
          <a:xfrm>
            <a:off x="4411709" y="1199597"/>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8" name="object 48"/>
          <p:cNvSpPr/>
          <p:nvPr/>
        </p:nvSpPr>
        <p:spPr>
          <a:xfrm>
            <a:off x="4411709" y="1127061"/>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49" name="object 49"/>
          <p:cNvSpPr/>
          <p:nvPr/>
        </p:nvSpPr>
        <p:spPr>
          <a:xfrm>
            <a:off x="4411709" y="1054524"/>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0" name="object 50"/>
          <p:cNvSpPr/>
          <p:nvPr/>
        </p:nvSpPr>
        <p:spPr>
          <a:xfrm>
            <a:off x="4475444" y="1309160"/>
            <a:ext cx="43103" cy="43094"/>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1" name="object 51"/>
          <p:cNvSpPr/>
          <p:nvPr/>
        </p:nvSpPr>
        <p:spPr>
          <a:xfrm>
            <a:off x="4475444" y="1236622"/>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2" name="object 52"/>
          <p:cNvSpPr/>
          <p:nvPr/>
        </p:nvSpPr>
        <p:spPr>
          <a:xfrm>
            <a:off x="4475444" y="1164086"/>
            <a:ext cx="43103" cy="43103"/>
          </a:xfrm>
          <a:prstGeom prst="rect">
            <a:avLst/>
          </a:prstGeom>
          <a:blipFill>
            <a:blip r:embed="rId7"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3" name="object 53"/>
          <p:cNvSpPr/>
          <p:nvPr/>
        </p:nvSpPr>
        <p:spPr>
          <a:xfrm>
            <a:off x="4475444" y="1091549"/>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4" name="object 54"/>
          <p:cNvSpPr/>
          <p:nvPr/>
        </p:nvSpPr>
        <p:spPr>
          <a:xfrm>
            <a:off x="4475444" y="1019013"/>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5" name="object 55"/>
          <p:cNvSpPr/>
          <p:nvPr/>
        </p:nvSpPr>
        <p:spPr>
          <a:xfrm>
            <a:off x="4541614" y="1199597"/>
            <a:ext cx="43103" cy="43094"/>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6" name="object 56"/>
          <p:cNvSpPr/>
          <p:nvPr/>
        </p:nvSpPr>
        <p:spPr>
          <a:xfrm>
            <a:off x="4541614" y="1272134"/>
            <a:ext cx="43103" cy="43094"/>
          </a:xfrm>
          <a:prstGeom prst="rect">
            <a:avLst/>
          </a:prstGeom>
          <a:blipFill>
            <a:blip r:embed="rId9"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7" name="object 57"/>
          <p:cNvSpPr/>
          <p:nvPr/>
        </p:nvSpPr>
        <p:spPr>
          <a:xfrm>
            <a:off x="4541614" y="1127061"/>
            <a:ext cx="43103" cy="43094"/>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8" name="object 58"/>
          <p:cNvSpPr/>
          <p:nvPr/>
        </p:nvSpPr>
        <p:spPr>
          <a:xfrm>
            <a:off x="4605349" y="1236622"/>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59" name="object 59"/>
          <p:cNvSpPr/>
          <p:nvPr/>
        </p:nvSpPr>
        <p:spPr>
          <a:xfrm>
            <a:off x="4541614" y="1054524"/>
            <a:ext cx="43103" cy="43094"/>
          </a:xfrm>
          <a:prstGeom prst="rect">
            <a:avLst/>
          </a:prstGeom>
          <a:blipFill>
            <a:blip r:embed="rId8"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0" name="object 60"/>
          <p:cNvSpPr/>
          <p:nvPr/>
        </p:nvSpPr>
        <p:spPr>
          <a:xfrm>
            <a:off x="4605349" y="1164086"/>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
        <p:nvSpPr>
          <p:cNvPr id="61" name="object 61"/>
          <p:cNvSpPr/>
          <p:nvPr/>
        </p:nvSpPr>
        <p:spPr>
          <a:xfrm>
            <a:off x="4605349" y="1091549"/>
            <a:ext cx="43103" cy="43103"/>
          </a:xfrm>
          <a:prstGeom prst="rect">
            <a:avLst/>
          </a:prstGeom>
          <a:blipFill>
            <a:blip r:embed="rId3" cstate="print"/>
            <a:stretch>
              <a:fillRect/>
            </a:stretch>
          </a:blipFill>
        </p:spPr>
        <p:txBody>
          <a:bodyPr wrap="square" lIns="0" tIns="0" rIns="0" bIns="0" rtlCol="0"/>
          <a:lstStyle/>
          <a:p>
            <a:pPr defTabSz="586405"/>
            <a:endParaRPr sz="1154">
              <a:solidFill>
                <a:prstClr val="black"/>
              </a:solidFill>
              <a:latin typeface="Calibri"/>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LARGE_SHAPE" val="1"/>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UNIT_HIGHLIGHT" val="0"/>
  <p:tag name="KSO_WM_UNIT_COMPATIBLE" val="0"/>
  <p:tag name="KSO_WM_UNIT_DIAGRAM_ISNUMVISUAL" val="0"/>
  <p:tag name="KSO_WM_UNIT_DIAGRAM_ISREFERUNIT" val="0"/>
  <p:tag name="KSO_WM_UNIT_ID" val="_0**"/>
  <p:tag name="KSO_WM_UNIT_LAYERLEVEL" val="1"/>
  <p:tag name="KSO_WM_BEAUTIFY_FLAG" val="#wm#"/>
  <p:tag name="KSO_WM_TEMPLATE_CATEGORY" val="custom"/>
  <p:tag name="KSO_WM_TEMPLATE_INDEX" val="20184559"/>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UNIT_HIGHLIGHT" val="0"/>
  <p:tag name="KSO_WM_UNIT_COMPATIBLE" val="0"/>
  <p:tag name="KSO_WM_UNIT_DIAGRAM_ISNUMVISUAL" val="0"/>
  <p:tag name="KSO_WM_UNIT_DIAGRAM_ISREFERUNIT" val="0"/>
  <p:tag name="KSO_WM_UNIT_ID" val="_0**"/>
  <p:tag name="KSO_WM_UNIT_LAYERLEVEL" val="1"/>
  <p:tag name="KSO_WM_BEAUTIFY_FLAG" val="#wm#"/>
  <p:tag name="KSO_WM_TEMPLATE_CATEGORY" val="custom"/>
  <p:tag name="KSO_WM_TEMPLATE_INDEX" val="20184559"/>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COMBINE_RELATE_SLIDE_ID" val="background20180939_1"/>
  <p:tag name="KSO_WM_TEMPLATE_CATEGORY" val="custom"/>
  <p:tag name="KSO_WM_TEMPLATE_INDEX" val="20184559"/>
  <p:tag name="KSO_WM_TEMPLATE_SUBCATEGORY" val="0"/>
  <p:tag name="KSO_WM_TEMPLATE_THUMBS_INDEX" val="1、7、11、14、19、22"/>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2.xml><?xml version="1.0" encoding="utf-8"?>
<p:tagLst xmlns:a="http://schemas.openxmlformats.org/drawingml/2006/main" xmlns:r="http://schemas.openxmlformats.org/officeDocument/2006/relationships" xmlns:p="http://schemas.openxmlformats.org/presentationml/2006/main">
  <p:tag name="KSO_WM_TAG_VERSION" val="1.0"/>
  <p:tag name="KSO_WM_SLIDE_ITEM_CNT" val="0"/>
  <p:tag name="KSO_WM_SLIDE_LAYOUT" val="a_b"/>
  <p:tag name="KSO_WM_SLIDE_LAYOUT_CNT" val="1_1"/>
  <p:tag name="KSO_WM_SLIDE_TYPE" val="title"/>
  <p:tag name="KSO_WM_BEAUTIFY_FLAG" val="#wm#"/>
  <p:tag name="KSO_WM_COMBINE_RELATE_SLIDE_ID" val="background20180939_1"/>
  <p:tag name="KSO_WM_TEMPLATE_CATEGORY" val="custom"/>
  <p:tag name="KSO_WM_TEMPLATE_INDEX" val="20184559"/>
  <p:tag name="KSO_WM_SLIDE_ID" val="custom20184559_1"/>
  <p:tag name="KSO_WM_SLIDE_INDEX" val="1"/>
  <p:tag name="KSO_WM_TEMPLATE_SUBCATEGORY" val="0"/>
  <p:tag name="KSO_WM_TEMPLATE_THUMBS_INDEX" val="1、7、11、14、19、22"/>
  <p:tag name="KSO_WM_SLIDE_SUBTYPE" val="pureTxt"/>
  <p:tag name="KSO_WM_SLIDE_MODEL_TYPE" val="cover"/>
</p:tagLst>
</file>

<file path=ppt/tags/tag11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4559"/>
  <p:tag name="KSO_WM_TAG_VERSION" val="1.0"/>
  <p:tag name="KSO_WM_BEAUTIFY_FLAG" val="#wm#"/>
  <p:tag name="KSO_WM_UNIT_TYPE" val="a"/>
  <p:tag name="KSO_WM_UNIT_INDEX" val="1"/>
  <p:tag name="KSO_WM_UNIT_ID" val="custom20184559_1*a*1"/>
  <p:tag name="KSO_WM_UNIT_LAYERLEVEL" val="1"/>
  <p:tag name="KSO_WM_UNIT_VALUE" val="10"/>
  <p:tag name="KSO_WM_UNIT_ISCONTENTSTITLE" val="0"/>
  <p:tag name="KSO_WM_UNIT_HIGHLIGHT" val="0"/>
  <p:tag name="KSO_WM_UNIT_COMPATIBLE" val="0"/>
  <p:tag name="KSO_WM_UNIT_PRESET_TEXT" val="简约时尚商务通用"/>
  <p:tag name="KSO_WM_UNIT_NOCLEAR" val="0"/>
  <p:tag name="KSO_WM_UNIT_DIAGRAM_ISNUMVISUAL" val="0"/>
  <p:tag name="KSO_WM_UNIT_DIAGRAM_ISREFERUNIT" val="0"/>
</p:tagLst>
</file>

<file path=ppt/tags/tag11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4559"/>
  <p:tag name="KSO_WM_TAG_VERSION" val="1.0"/>
  <p:tag name="KSO_WM_BEAUTIFY_FLAG" val="#wm#"/>
  <p:tag name="KSO_WM_UNIT_TYPE" val="b"/>
  <p:tag name="KSO_WM_UNIT_INDEX" val="1"/>
  <p:tag name="KSO_WM_UNIT_ID" val="custom20184559_1*b*1"/>
  <p:tag name="KSO_WM_UNIT_LAYERLEVEL" val="1"/>
  <p:tag name="KSO_WM_UNIT_VALUE" val="32"/>
  <p:tag name="KSO_WM_UNIT_ISCONTENTSTITLE" val="0"/>
  <p:tag name="KSO_WM_UNIT_HIGHLIGHT" val="0"/>
  <p:tag name="KSO_WM_UNIT_COMPATIBLE" val="0"/>
  <p:tag name="KSO_WM_UNIT_NOCLEAR" val="0"/>
  <p:tag name="KSO_WM_UNIT_DIAGRAM_ISNUMVISUAL" val="0"/>
  <p:tag name="KSO_WM_UNIT_DIAGRAM_ISREFERUNIT" val="0"/>
  <p:tag name="KSO_WM_UNIT_PRESET_TEXT" val="Lorem ipsum dolor sit amet"/>
</p:tagLst>
</file>

<file path=ppt/tags/tag11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4559"/>
</p:tagLst>
</file>

<file path=ppt/theme/theme1.xml><?xml version="1.0" encoding="utf-8"?>
<a:theme xmlns:a="http://schemas.openxmlformats.org/drawingml/2006/main" name="3_Office 主题​​">
  <a:themeElements>
    <a:clrScheme name="自定义 106">
      <a:dk1>
        <a:srgbClr val="2BB8AA"/>
      </a:dk1>
      <a:lt1>
        <a:srgbClr val="FFFFFF"/>
      </a:lt1>
      <a:dk2>
        <a:srgbClr val="000000"/>
      </a:dk2>
      <a:lt2>
        <a:srgbClr val="FFFFFF"/>
      </a:lt2>
      <a:accent1>
        <a:srgbClr val="2BB8AA"/>
      </a:accent1>
      <a:accent2>
        <a:srgbClr val="2BB8AA"/>
      </a:accent2>
      <a:accent3>
        <a:srgbClr val="2BB8AA"/>
      </a:accent3>
      <a:accent4>
        <a:srgbClr val="2BB8AA"/>
      </a:accent4>
      <a:accent5>
        <a:srgbClr val="FFFFFF"/>
      </a:accent5>
      <a:accent6>
        <a:srgbClr val="000000"/>
      </a:accent6>
      <a:hlink>
        <a:srgbClr val="FFFFFF"/>
      </a:hlink>
      <a:folHlink>
        <a:srgbClr val="8C8C8C"/>
      </a:folHlink>
    </a:clrScheme>
    <a:fontScheme name="自定义 7">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2662</Words>
  <Application>Microsoft Office PowerPoint</Application>
  <PresentationFormat>와이드스크린</PresentationFormat>
  <Paragraphs>226</Paragraphs>
  <Slides>13</Slides>
  <Notes>0</Notes>
  <HiddenSlides>0</HiddenSlides>
  <MMClips>0</MMClips>
  <ScaleCrop>false</ScaleCrop>
  <HeadingPairs>
    <vt:vector size="6" baseType="variant">
      <vt:variant>
        <vt:lpstr>사용한 글꼴</vt:lpstr>
      </vt:variant>
      <vt:variant>
        <vt:i4>11</vt:i4>
      </vt:variant>
      <vt:variant>
        <vt:lpstr>테마</vt:lpstr>
      </vt:variant>
      <vt:variant>
        <vt:i4>4</vt:i4>
      </vt:variant>
      <vt:variant>
        <vt:lpstr>슬라이드 제목</vt:lpstr>
      </vt:variant>
      <vt:variant>
        <vt:i4>13</vt:i4>
      </vt:variant>
    </vt:vector>
  </HeadingPairs>
  <TitlesOfParts>
    <vt:vector size="28" baseType="lpstr">
      <vt:lpstr>Arial Unicode MS</vt:lpstr>
      <vt:lpstr>等线</vt:lpstr>
      <vt:lpstr>等线 Light</vt:lpstr>
      <vt:lpstr>微软雅黑</vt:lpstr>
      <vt:lpstr>Arial</vt:lpstr>
      <vt:lpstr>Calibri</vt:lpstr>
      <vt:lpstr>Century Gothic</vt:lpstr>
      <vt:lpstr>Lucida Sans Unicode</vt:lpstr>
      <vt:lpstr>Symbol</vt:lpstr>
      <vt:lpstr>Times New Roman</vt:lpstr>
      <vt:lpstr>Trebuchet MS</vt:lpstr>
      <vt:lpstr>3_Office 主题​​</vt:lpstr>
      <vt:lpstr>自定义设计方案</vt:lpstr>
      <vt:lpstr>1_自定义设计方案</vt:lpstr>
      <vt:lpstr>Office Theme</vt:lpstr>
      <vt:lpstr>  iWorld A VR Platform that  Can Happen Anything</vt:lpstr>
      <vt:lpstr>团队介绍</vt:lpstr>
      <vt:lpstr>Business Model</vt:lpstr>
      <vt:lpstr>PowerPoint 프레젠테이션</vt:lpstr>
      <vt:lpstr>iWorld potentialmarket iWorld plans to occupy 3% of the movie market, 15% of AR and VR markets, 2% of the game market and 5% of the online  retail market by 2021. The total amount of these four major markets is about 276.14 billion U.S. dollars around 2021.</vt:lpstr>
      <vt:lpstr>Pricing role of  Bancor in  Token Points.</vt:lpstr>
      <vt:lpstr>Three reasons for TOKEN appreciation</vt:lpstr>
      <vt:lpstr>iWorld is a GIS platform that utilizes blockchain as a solution. </vt:lpstr>
      <vt:lpstr>iWorld's blockchain mission: Make VR ecological and transparent again</vt:lpstr>
      <vt:lpstr>iWorld Network Participant Roles</vt:lpstr>
      <vt:lpstr>iWorld's native token: Tokens will be  released in the  Genesis block.</vt:lpstr>
      <vt:lpstr>iWorld's blockchain as a solution</vt:lpstr>
      <vt:lpstr>Roadmap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terra</dc:creator>
  <cp:lastModifiedBy>7번 PC</cp:lastModifiedBy>
  <cp:revision>31</cp:revision>
  <dcterms:created xsi:type="dcterms:W3CDTF">2019-05-28T14:15:00Z</dcterms:created>
  <dcterms:modified xsi:type="dcterms:W3CDTF">2019-06-07T05:28:23Z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2052-11.1.0.8661</vt:lpwstr>
  </property>
</Properties>
</file>